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7E202-6477-4B43-81FB-B2C8579919B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D9D66-E670-60B8-3AB5-FBD98E644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76553"/>
              </p:ext>
            </p:extLst>
          </p:nvPr>
        </p:nvGraphicFramePr>
        <p:xfrm>
          <a:off x="1171068" y="126059"/>
          <a:ext cx="4684171" cy="8778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79734782"/>
                    </a:ext>
                  </a:extLst>
                </a:gridCol>
                <a:gridCol w="843691">
                  <a:extLst>
                    <a:ext uri="{9D8B030D-6E8A-4147-A177-3AD203B41FA5}">
                      <a16:colId xmlns:a16="http://schemas.microsoft.com/office/drawing/2014/main" val="24424529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6882102"/>
                    </a:ext>
                  </a:extLst>
                </a:gridCol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2584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ELNs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9570"/>
                  </a:ext>
                </a:extLst>
              </a:tr>
              <a:tr h="770569">
                <a:tc>
                  <a:txBody>
                    <a:bodyPr/>
                    <a:lstStyle/>
                    <a:p>
                      <a:r>
                        <a:rPr lang="en-US" dirty="0"/>
                        <a:t>P-hacking</a:t>
                      </a:r>
                      <a:br>
                        <a:rPr lang="en-US" dirty="0"/>
                      </a:br>
                      <a:r>
                        <a:rPr lang="en-US" dirty="0" err="1"/>
                        <a:t>HARKing</a:t>
                      </a:r>
                      <a:br>
                        <a:rPr lang="en-US" dirty="0"/>
                      </a:br>
                      <a:r>
                        <a:rPr lang="en-US" dirty="0"/>
                        <a:t>Publication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6-1-1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472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Randomization</a:t>
                      </a:r>
                      <a:br>
                        <a:rPr lang="en-US" dirty="0"/>
                      </a:br>
                      <a:r>
                        <a:rPr lang="en-US" dirty="0"/>
                        <a:t>Blinding</a:t>
                      </a:r>
                      <a:br>
                        <a:rPr lang="en-US" dirty="0"/>
                      </a:br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8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Pre-registration</a:t>
                      </a:r>
                      <a:br>
                        <a:rPr lang="en-US" dirty="0"/>
                      </a:br>
                      <a:r>
                        <a:rPr lang="en-US" dirty="0"/>
                        <a:t>Registered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4-0-4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923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1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0198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2-2-4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870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Tidy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3-3-2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0037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6304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Data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0842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Checklists, Minimum Information, SOPs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4325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Authentication of resources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128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643437-AC56-DD4D-EF73-8195160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62" y="540340"/>
            <a:ext cx="1566147" cy="716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D1986-5C1C-8B17-26CC-442064BA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93" y="1313530"/>
            <a:ext cx="1441084" cy="716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BA504-D5A1-2FFD-C519-F6D2F6F7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549" y="2086720"/>
            <a:ext cx="1470972" cy="716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74D8B-69AD-80DB-6B4D-F6F6659C1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92" y="2843868"/>
            <a:ext cx="1375487" cy="716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F4B-3B77-8AC7-D3AA-8208FFDF1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292" y="3601016"/>
            <a:ext cx="1375487" cy="724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AAD9C3-F3DB-998C-31C0-D56CE1488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961" y="4366158"/>
            <a:ext cx="1566148" cy="718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09015-DC46-C155-D33B-DD48833B4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6962" y="5125026"/>
            <a:ext cx="1566147" cy="7217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85867C-F527-32F3-9F9F-70A3225847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0163" y="5919096"/>
            <a:ext cx="1439744" cy="696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E24804-624C-AAED-894B-2568BEB2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63" y="6671612"/>
            <a:ext cx="1439745" cy="698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B79EEA-FC48-DC4E-3543-33EDED36A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163" y="7458925"/>
            <a:ext cx="1439744" cy="670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22370F-8554-5E54-DB9A-0DAC162BF1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0163" y="8202244"/>
            <a:ext cx="1439744" cy="6873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8F59251-B48D-5498-3628-5A580F98CB4E}"/>
              </a:ext>
            </a:extLst>
          </p:cNvPr>
          <p:cNvSpPr txBox="1"/>
          <p:nvPr/>
        </p:nvSpPr>
        <p:spPr>
          <a:xfrm>
            <a:off x="5853521" y="137500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</a:t>
            </a: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C277D-5919-64E4-9CDB-E72E18881619}"/>
              </a:ext>
            </a:extLst>
          </p:cNvPr>
          <p:cNvSpPr txBox="1"/>
          <p:nvPr/>
        </p:nvSpPr>
        <p:spPr>
          <a:xfrm>
            <a:off x="5853521" y="67460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0A8D0-C0BE-102E-C447-D184844D2F84}"/>
              </a:ext>
            </a:extLst>
          </p:cNvPr>
          <p:cNvSpPr txBox="1"/>
          <p:nvPr/>
        </p:nvSpPr>
        <p:spPr>
          <a:xfrm>
            <a:off x="5853521" y="212198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6C354-9B58-61A3-A3D3-E71FD76AE461}"/>
              </a:ext>
            </a:extLst>
          </p:cNvPr>
          <p:cNvSpPr txBox="1"/>
          <p:nvPr/>
        </p:nvSpPr>
        <p:spPr>
          <a:xfrm>
            <a:off x="5853521" y="51891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9988E-467D-61AF-FF38-711B21B53172}"/>
              </a:ext>
            </a:extLst>
          </p:cNvPr>
          <p:cNvSpPr txBox="1"/>
          <p:nvPr/>
        </p:nvSpPr>
        <p:spPr>
          <a:xfrm>
            <a:off x="5853521" y="29004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E51B3-8C33-8BA9-D5BE-CF5DFBCDCA74}"/>
              </a:ext>
            </a:extLst>
          </p:cNvPr>
          <p:cNvSpPr txBox="1"/>
          <p:nvPr/>
        </p:nvSpPr>
        <p:spPr>
          <a:xfrm>
            <a:off x="192505" y="10748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34516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D9D66-E670-60B8-3AB5-FBD98E644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2166"/>
              </p:ext>
            </p:extLst>
          </p:nvPr>
        </p:nvGraphicFramePr>
        <p:xfrm>
          <a:off x="1171068" y="126059"/>
          <a:ext cx="4684171" cy="8870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79734782"/>
                    </a:ext>
                  </a:extLst>
                </a:gridCol>
                <a:gridCol w="843691">
                  <a:extLst>
                    <a:ext uri="{9D8B030D-6E8A-4147-A177-3AD203B41FA5}">
                      <a16:colId xmlns:a16="http://schemas.microsoft.com/office/drawing/2014/main" val="24424529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6882102"/>
                    </a:ext>
                  </a:extLst>
                </a:gridCol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2584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ELNs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9570"/>
                  </a:ext>
                </a:extLst>
              </a:tr>
              <a:tr h="862873">
                <a:tc>
                  <a:txBody>
                    <a:bodyPr/>
                    <a:lstStyle/>
                    <a:p>
                      <a:r>
                        <a:rPr lang="en-US" dirty="0"/>
                        <a:t>P-hacking</a:t>
                      </a:r>
                      <a:br>
                        <a:rPr lang="en-US" dirty="0"/>
                      </a:br>
                      <a:r>
                        <a:rPr lang="en-US" dirty="0" err="1"/>
                        <a:t>HARKing</a:t>
                      </a:r>
                      <a:br>
                        <a:rPr lang="en-US" dirty="0"/>
                      </a:br>
                      <a:r>
                        <a:rPr lang="en-US" dirty="0"/>
                        <a:t>Publication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472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Randomization</a:t>
                      </a:r>
                      <a:br>
                        <a:rPr lang="en-US" dirty="0"/>
                      </a:br>
                      <a:r>
                        <a:rPr lang="en-US" dirty="0"/>
                        <a:t>Blinding</a:t>
                      </a:r>
                      <a:br>
                        <a:rPr lang="en-US" dirty="0"/>
                      </a:br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2-2-1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8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Pre-registration</a:t>
                      </a:r>
                      <a:br>
                        <a:rPr lang="en-US" dirty="0"/>
                      </a:br>
                      <a:r>
                        <a:rPr lang="en-US" dirty="0"/>
                        <a:t>Registered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923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1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0198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870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Tidy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0037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6304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Data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0842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Checklists, Minimum Information, SOPs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4325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Authentication of resources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128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8F59251-B48D-5498-3628-5A580F98CB4E}"/>
              </a:ext>
            </a:extLst>
          </p:cNvPr>
          <p:cNvSpPr txBox="1"/>
          <p:nvPr/>
        </p:nvSpPr>
        <p:spPr>
          <a:xfrm>
            <a:off x="5838099" y="51810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C277D-5919-64E4-9CDB-E72E18881619}"/>
              </a:ext>
            </a:extLst>
          </p:cNvPr>
          <p:cNvSpPr txBox="1"/>
          <p:nvPr/>
        </p:nvSpPr>
        <p:spPr>
          <a:xfrm>
            <a:off x="5853521" y="67460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0A8D0-C0BE-102E-C447-D184844D2F84}"/>
              </a:ext>
            </a:extLst>
          </p:cNvPr>
          <p:cNvSpPr txBox="1"/>
          <p:nvPr/>
        </p:nvSpPr>
        <p:spPr>
          <a:xfrm>
            <a:off x="5891092" y="216980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6C354-9B58-61A3-A3D3-E71FD76AE461}"/>
              </a:ext>
            </a:extLst>
          </p:cNvPr>
          <p:cNvSpPr txBox="1"/>
          <p:nvPr/>
        </p:nvSpPr>
        <p:spPr>
          <a:xfrm>
            <a:off x="6125458" y="8188999"/>
            <a:ext cx="19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9988E-467D-61AF-FF38-711B21B53172}"/>
              </a:ext>
            </a:extLst>
          </p:cNvPr>
          <p:cNvSpPr txBox="1"/>
          <p:nvPr/>
        </p:nvSpPr>
        <p:spPr>
          <a:xfrm>
            <a:off x="5830069" y="10499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5D31C-0280-CE38-CA04-2846DB1E5535}"/>
              </a:ext>
            </a:extLst>
          </p:cNvPr>
          <p:cNvSpPr txBox="1"/>
          <p:nvPr/>
        </p:nvSpPr>
        <p:spPr>
          <a:xfrm>
            <a:off x="128337" y="1010653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IPHYS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84DBD-3661-D9D2-114A-2D34F684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63" y="529208"/>
            <a:ext cx="1488853" cy="69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530BA-5DCA-ED8C-00F9-1AAB0744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77" y="2140904"/>
            <a:ext cx="1488854" cy="667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BF7A81-D623-B3D7-738C-18164352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46" y="1305086"/>
            <a:ext cx="1488854" cy="7129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152D-A16A-7395-A669-05AE634A0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9"/>
          <a:stretch/>
        </p:blipFill>
        <p:spPr bwMode="auto">
          <a:xfrm>
            <a:off x="3827856" y="5099498"/>
            <a:ext cx="1626460" cy="7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6A527A-3F66-A3B2-8B55-B66910ADA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4"/>
          <a:stretch/>
        </p:blipFill>
        <p:spPr bwMode="auto">
          <a:xfrm>
            <a:off x="3827856" y="6622333"/>
            <a:ext cx="1626460" cy="8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285DA6-7843-AA42-29D5-BF54CB0223A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0297"/>
          <a:stretch/>
        </p:blipFill>
        <p:spPr>
          <a:xfrm>
            <a:off x="3911961" y="2795400"/>
            <a:ext cx="1595855" cy="794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635EC8-8DF8-E765-92D2-2FDC113D0A3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1540"/>
          <a:stretch/>
        </p:blipFill>
        <p:spPr>
          <a:xfrm>
            <a:off x="3911961" y="3607020"/>
            <a:ext cx="1624824" cy="79454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95526E9-EA19-FCF6-CDE5-C2060DD37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53"/>
          <a:stretch/>
        </p:blipFill>
        <p:spPr bwMode="auto">
          <a:xfrm>
            <a:off x="3882992" y="4343645"/>
            <a:ext cx="1624824" cy="7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8EB285D-77D4-E205-32E1-399D6D716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1"/>
          <a:stretch/>
        </p:blipFill>
        <p:spPr bwMode="auto">
          <a:xfrm>
            <a:off x="3911961" y="5879182"/>
            <a:ext cx="1546259" cy="77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8B0EAC7-065A-48D6-DD74-D8C88E38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15" y="8161651"/>
            <a:ext cx="1626461" cy="116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6705AF82-F14A-EB37-53FF-F77009F42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49"/>
          <a:stretch/>
        </p:blipFill>
        <p:spPr bwMode="auto">
          <a:xfrm>
            <a:off x="3872678" y="7378316"/>
            <a:ext cx="1624824" cy="8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128</Words>
  <Application>Microsoft Office PowerPoint</Application>
  <PresentationFormat>Letter Paper (8.5x11 in)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Wilusz,Carol</dc:creator>
  <cp:lastModifiedBy>Wilusz,Carol</cp:lastModifiedBy>
  <cp:revision>1</cp:revision>
  <dcterms:created xsi:type="dcterms:W3CDTF">2025-03-21T09:16:06Z</dcterms:created>
  <dcterms:modified xsi:type="dcterms:W3CDTF">2025-03-21T12:35:21Z</dcterms:modified>
</cp:coreProperties>
</file>