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4660"/>
  </p:normalViewPr>
  <p:slideViewPr>
    <p:cSldViewPr snapToGrid="0">
      <p:cViewPr>
        <p:scale>
          <a:sx n="50" d="100"/>
          <a:sy n="50" d="100"/>
        </p:scale>
        <p:origin x="348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3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0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8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9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6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6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2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173B0-FA55-4DB4-A7FF-6BAB440F9FF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950D-643A-4A49-98FB-729EAF40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0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675" y="-3962399"/>
            <a:ext cx="12192000" cy="15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100014" y="1023941"/>
            <a:ext cx="2457450" cy="411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Cide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(Page)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675" y="-2240754"/>
            <a:ext cx="121920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Video(auto play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24125" y="3729042"/>
            <a:ext cx="649605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24952" y="972745"/>
            <a:ext cx="2971800" cy="560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24125" y="6447241"/>
            <a:ext cx="649605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93169" y="972745"/>
            <a:ext cx="649605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24125" y="9203538"/>
            <a:ext cx="649605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09575" y="-3371847"/>
            <a:ext cx="942975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800850" y="-3293268"/>
            <a:ext cx="5391150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14461" y="-3371847"/>
            <a:ext cx="942975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옵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24125" y="-3402806"/>
            <a:ext cx="942975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옵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124952" y="6662744"/>
            <a:ext cx="2971800" cy="42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27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8058" y="352425"/>
            <a:ext cx="6858000" cy="7611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상세 설명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8058" y="1142412"/>
            <a:ext cx="6858000" cy="44305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8058" y="5601817"/>
            <a:ext cx="6858000" cy="1064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화면 설명</a:t>
            </a:r>
            <a:endParaRPr lang="en-US" altLang="ko-KR" dirty="0" smtClean="0"/>
          </a:p>
          <a:p>
            <a:r>
              <a:rPr lang="ko-KR" altLang="en-US" sz="1500" dirty="0" smtClean="0"/>
              <a:t>상품 상세 설명 페이지로 상품 목록 페이지에서 한 가지의 상품을 클릭하면 상품의 자세한 설명이 나오고 구매할 수 있는 창이 나온다 </a:t>
            </a: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66" y="1279453"/>
            <a:ext cx="5009447" cy="41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567" y="281127"/>
            <a:ext cx="5110943" cy="7611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알림톡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567" y="1063900"/>
            <a:ext cx="5110943" cy="44305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0707" y="5516092"/>
            <a:ext cx="5110943" cy="1064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화면 설명</a:t>
            </a:r>
            <a:endParaRPr lang="en-US" altLang="ko-KR" dirty="0" smtClean="0"/>
          </a:p>
          <a:p>
            <a:r>
              <a:rPr lang="ko-KR" altLang="en-US" sz="1500" dirty="0" smtClean="0"/>
              <a:t>간단 문의 사항을 문의 할 수 있는 일종의 </a:t>
            </a:r>
            <a:r>
              <a:rPr lang="en-US" altLang="ko-KR" sz="1500" dirty="0" smtClean="0"/>
              <a:t>helper?</a:t>
            </a:r>
            <a:r>
              <a:rPr lang="ko-KR" altLang="en-US" sz="1500" dirty="0" smtClean="0"/>
              <a:t>느낌 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6189517" y="309981"/>
            <a:ext cx="5110943" cy="7611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알림톡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66657" y="1085541"/>
            <a:ext cx="5110943" cy="44305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66657" y="5544946"/>
            <a:ext cx="5110943" cy="1064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화면 설명</a:t>
            </a:r>
            <a:endParaRPr lang="en-US" altLang="ko-KR" dirty="0"/>
          </a:p>
          <a:p>
            <a:r>
              <a:rPr lang="ko-KR" altLang="en-US" sz="1500" dirty="0" smtClean="0"/>
              <a:t>누르면 문자 형식의 </a:t>
            </a:r>
            <a:r>
              <a:rPr lang="en-US" altLang="ko-KR" sz="1500" dirty="0" smtClean="0"/>
              <a:t>helper</a:t>
            </a:r>
            <a:r>
              <a:rPr lang="ko-KR" altLang="en-US" sz="1500" dirty="0" smtClean="0"/>
              <a:t>가 등장하게끔 할 예정 </a:t>
            </a:r>
            <a:endParaRPr lang="ko-KR" altLang="en-US" sz="1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03" y="1162878"/>
            <a:ext cx="2495550" cy="4171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988" y="1214960"/>
            <a:ext cx="2426225" cy="41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2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8058" y="352425"/>
            <a:ext cx="6858000" cy="7611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구매 페이지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8058" y="1142412"/>
            <a:ext cx="6858000" cy="44305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8058" y="5601817"/>
            <a:ext cx="6858000" cy="1064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화면 설명</a:t>
            </a:r>
            <a:endParaRPr lang="en-US" altLang="ko-KR" dirty="0" smtClean="0"/>
          </a:p>
          <a:p>
            <a:r>
              <a:rPr lang="ko-KR" altLang="en-US" sz="1500" dirty="0" smtClean="0"/>
              <a:t>카트에 담아진 상품을 최종적으로 결제하는 화면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33" y="1940052"/>
            <a:ext cx="6267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9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97" y="1405110"/>
            <a:ext cx="7924800" cy="3000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00597" y="4380547"/>
            <a:ext cx="7955280" cy="1172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화면 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첫 화면이다 보니 최대한 화려한 영상을 넣을 것이다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영상 위에 고정된 사진을 올려 놓고 싶다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00597" y="1088967"/>
            <a:ext cx="7955280" cy="316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메인 사진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534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00597" y="4321579"/>
            <a:ext cx="8321658" cy="123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화면 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베스트 셀러인 제품들이 나열되고 구매도 할 수 있도록 할 것이다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약간 슬라이드 느낌으로 옆에 버튼을 누르면 다른 사진 이 나오게 할 것이다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00597" y="1088967"/>
            <a:ext cx="8321658" cy="316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메인 사진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97" y="1405110"/>
            <a:ext cx="8321658" cy="29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00597" y="4624560"/>
            <a:ext cx="8321658" cy="123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화면 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 곳은 상품의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목록이 나오게 하는 칸이다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이미지를 올렸을 때 동적인 효과를 줄 것이다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00597" y="1088967"/>
            <a:ext cx="8321658" cy="316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메인 사진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97" y="1405110"/>
            <a:ext cx="8220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00597" y="4624560"/>
            <a:ext cx="8321658" cy="123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화면 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 곳은 세일 상품을 보여주는 칸이다 이 곳 역시도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이미지를 올렸을 </a:t>
            </a:r>
            <a:r>
              <a:rPr lang="ko-KR" altLang="en-US" dirty="0" smtClean="0">
                <a:solidFill>
                  <a:schemeClr val="tx1"/>
                </a:solidFill>
              </a:rPr>
              <a:t>때 최대한 </a:t>
            </a:r>
            <a:r>
              <a:rPr lang="ko-KR" altLang="en-US" dirty="0">
                <a:solidFill>
                  <a:schemeClr val="tx1"/>
                </a:solidFill>
              </a:rPr>
              <a:t>동적인 효과를 줄 것이다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00597" y="1088967"/>
            <a:ext cx="8321658" cy="316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메인 사진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97" y="1414635"/>
            <a:ext cx="8058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6346" y="224409"/>
            <a:ext cx="6858000" cy="7611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로딩창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6346" y="1014396"/>
            <a:ext cx="6858000" cy="44305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6346" y="5473801"/>
            <a:ext cx="6858000" cy="1064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화면 설명</a:t>
            </a:r>
            <a:endParaRPr lang="en-US" altLang="ko-KR" dirty="0" smtClean="0"/>
          </a:p>
          <a:p>
            <a:r>
              <a:rPr lang="ko-KR" altLang="en-US" sz="1500" dirty="0" smtClean="0"/>
              <a:t>웹 브라우저를 들어가고 </a:t>
            </a:r>
            <a:r>
              <a:rPr lang="en-US" altLang="ko-KR" sz="1500" dirty="0" smtClean="0"/>
              <a:t>HOME</a:t>
            </a:r>
            <a:r>
              <a:rPr lang="ko-KR" altLang="en-US" sz="1500" dirty="0" smtClean="0"/>
              <a:t>까지 들어가기 직전에 시각적인 효과를 주는 창 </a:t>
            </a:r>
            <a:r>
              <a:rPr lang="ko-KR" altLang="en-US" sz="1500" dirty="0" err="1" smtClean="0"/>
              <a:t>로딩창이</a:t>
            </a:r>
            <a:r>
              <a:rPr lang="ko-KR" altLang="en-US" sz="1500" dirty="0" smtClean="0"/>
              <a:t> 나오게 할 것이다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74" y="1785390"/>
            <a:ext cx="971550" cy="4095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732524" y="2412149"/>
            <a:ext cx="3604641" cy="164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Image</a:t>
            </a:r>
            <a:endParaRPr lang="ko-KR" altLang="en-US" sz="25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03252" y="4210494"/>
            <a:ext cx="2463184" cy="51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Loading</a:t>
            </a:r>
            <a:r>
              <a:rPr lang="en-US" altLang="ko-KR" sz="2500" b="1" dirty="0" smtClean="0"/>
              <a:t>…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5614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189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9</cp:revision>
  <dcterms:created xsi:type="dcterms:W3CDTF">2023-03-16T06:55:51Z</dcterms:created>
  <dcterms:modified xsi:type="dcterms:W3CDTF">2023-03-24T08:56:56Z</dcterms:modified>
</cp:coreProperties>
</file>