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2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1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5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91FB-2F3F-4CB2-9CDC-20FE1A17BF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7D19-78D9-4B2A-8BA1-DF616738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29799"/>
            <a:ext cx="4362450" cy="537210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846529" y="538619"/>
            <a:ext cx="5783371" cy="5412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state </a:t>
            </a:r>
            <a:r>
              <a:rPr lang="ko-KR" altLang="en-US" sz="1000" dirty="0" err="1" smtClean="0"/>
              <a:t>만드는법</a:t>
            </a:r>
            <a:endParaRPr lang="ko-KR" altLang="en-US" sz="1000" dirty="0" smtClean="0"/>
          </a:p>
          <a:p>
            <a:pPr marL="0" indent="0">
              <a:buNone/>
            </a:pPr>
            <a:r>
              <a:rPr lang="en-US" altLang="ko-KR" sz="1000" dirty="0" smtClean="0"/>
              <a:t>let posts = "</a:t>
            </a:r>
            <a:r>
              <a:rPr lang="ko-KR" altLang="en-US" sz="1000" dirty="0" err="1" smtClean="0"/>
              <a:t>어쩌구</a:t>
            </a:r>
            <a:r>
              <a:rPr lang="en-US" altLang="ko-KR" sz="1000" dirty="0" smtClean="0"/>
              <a:t>" </a:t>
            </a:r>
            <a:r>
              <a:rPr lang="ko-KR" altLang="en-US" sz="1000" dirty="0" smtClean="0"/>
              <a:t>이렇게 변수에 데이터를 </a:t>
            </a:r>
            <a:r>
              <a:rPr lang="ko-KR" altLang="en-US" sz="1000" dirty="0" err="1" smtClean="0"/>
              <a:t>저장했었지만</a:t>
            </a:r>
            <a:endParaRPr lang="ko-KR" altLang="en-US" sz="1000" dirty="0" smtClean="0"/>
          </a:p>
          <a:p>
            <a:pPr marL="0" indent="0">
              <a:buNone/>
            </a:pPr>
            <a:r>
              <a:rPr lang="ko-KR" altLang="en-US" sz="1000" dirty="0" err="1" smtClean="0"/>
              <a:t>리엑트에선</a:t>
            </a:r>
            <a:r>
              <a:rPr lang="ko-KR" altLang="en-US" sz="1000" dirty="0" smtClean="0"/>
              <a:t> 변수 말고 </a:t>
            </a:r>
            <a:r>
              <a:rPr lang="en-US" altLang="ko-KR" sz="1000" dirty="0" smtClean="0"/>
              <a:t>state </a:t>
            </a:r>
            <a:r>
              <a:rPr lang="ko-KR" altLang="en-US" sz="1000" dirty="0" smtClean="0"/>
              <a:t>만들어서 데이터를 저장해 둘 수 있다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44681"/>
            <a:ext cx="65532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89" y="801013"/>
            <a:ext cx="6048375" cy="558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447" y="922490"/>
            <a:ext cx="3867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2" y="422623"/>
            <a:ext cx="8162925" cy="5600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31" y="554799"/>
            <a:ext cx="66389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5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85" y="319414"/>
            <a:ext cx="8715375" cy="5943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27" y="2186314"/>
            <a:ext cx="8458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호이스팅</a:t>
            </a:r>
            <a:r>
              <a:rPr lang="ko-KR" altLang="en-US" dirty="0" smtClean="0"/>
              <a:t> 변수를 선언하기 전부터 </a:t>
            </a:r>
            <a:r>
              <a:rPr lang="ko-KR" altLang="en-US" dirty="0" err="1" smtClean="0"/>
              <a:t>선호출하는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변수를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14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32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7</cp:revision>
  <dcterms:created xsi:type="dcterms:W3CDTF">2023-04-03T01:04:12Z</dcterms:created>
  <dcterms:modified xsi:type="dcterms:W3CDTF">2023-04-03T10:07:11Z</dcterms:modified>
</cp:coreProperties>
</file>