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2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1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4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8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0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2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C914-DBB2-4844-BB27-C0940B04CFE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93D0-CE1B-478A-A1D2-8AF562912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3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2" y="345347"/>
            <a:ext cx="10058400" cy="24046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751364" y="2069478"/>
            <a:ext cx="9144000" cy="2387600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HDD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3792" y="390960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3000" dirty="0" smtClean="0"/>
              <a:t>2015842111 </a:t>
            </a:r>
            <a:r>
              <a:rPr lang="ko-KR" altLang="en-US" sz="3000" dirty="0" smtClean="0"/>
              <a:t>최재영</a:t>
            </a:r>
            <a:endParaRPr lang="en-US" altLang="ko-KR" sz="3000" dirty="0" smtClean="0"/>
          </a:p>
          <a:p>
            <a:pPr algn="r"/>
            <a:r>
              <a:rPr lang="en-US" altLang="ko-KR" sz="3000" dirty="0" smtClean="0"/>
              <a:t>2013951031 </a:t>
            </a:r>
            <a:r>
              <a:rPr lang="ko-KR" altLang="en-US" sz="3000" dirty="0" smtClean="0"/>
              <a:t>김지훈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4030" y="3263278"/>
            <a:ext cx="722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소프트웨어학과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2019-10-30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7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팀원</a:t>
            </a:r>
            <a:endParaRPr lang="en-US" altLang="ko-KR" dirty="0" smtClean="0"/>
          </a:p>
          <a:p>
            <a:r>
              <a:rPr lang="ko-KR" altLang="en-US" dirty="0" smtClean="0"/>
              <a:t>팀 구호</a:t>
            </a:r>
            <a:endParaRPr lang="en-US" altLang="ko-KR" dirty="0" smtClean="0"/>
          </a:p>
          <a:p>
            <a:r>
              <a:rPr lang="ko-KR" altLang="en-US" dirty="0" smtClean="0"/>
              <a:t>팀 규칙</a:t>
            </a:r>
            <a:endParaRPr lang="en-US" altLang="ko-KR" dirty="0" smtClean="0"/>
          </a:p>
          <a:p>
            <a:r>
              <a:rPr lang="ko-KR" altLang="en-US" dirty="0" err="1" smtClean="0"/>
              <a:t>깃허브주소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09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 인원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en-US" altLang="ko-KR" dirty="0" smtClean="0"/>
              <a:t>2015842111 </a:t>
            </a:r>
            <a:r>
              <a:rPr lang="ko-KR" altLang="en-US" dirty="0" smtClean="0"/>
              <a:t>최재영</a:t>
            </a:r>
            <a:endParaRPr lang="en-US" altLang="ko-KR" dirty="0" smtClean="0"/>
          </a:p>
          <a:p>
            <a:r>
              <a:rPr lang="en-US" altLang="ko-KR" dirty="0" smtClean="0"/>
              <a:t>2013951031 </a:t>
            </a:r>
            <a:r>
              <a:rPr lang="ko-KR" altLang="en-US" dirty="0" smtClean="0"/>
              <a:t>김지훈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60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구호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스토리지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57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분담한 일은 완수하자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유용한 팁을 공유하기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적극적인 협업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98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주소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https://github.com/cjy2103/GameTeam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48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 HDD </vt:lpstr>
      <vt:lpstr>목차</vt:lpstr>
      <vt:lpstr>팀원</vt:lpstr>
      <vt:lpstr>팀 구호 </vt:lpstr>
      <vt:lpstr>팀 규칙</vt:lpstr>
      <vt:lpstr>깃허브 주소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HDD </dc:title>
  <dc:creator>user</dc:creator>
  <cp:lastModifiedBy>user</cp:lastModifiedBy>
  <cp:revision>7</cp:revision>
  <dcterms:created xsi:type="dcterms:W3CDTF">2019-10-30T01:18:59Z</dcterms:created>
  <dcterms:modified xsi:type="dcterms:W3CDTF">2019-10-30T02:09:14Z</dcterms:modified>
</cp:coreProperties>
</file>