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88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52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9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15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8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56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69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6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07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96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2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04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8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CA2 Movie Review App (FWD)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/>
              <a:t>Chan </a:t>
            </a:r>
            <a:r>
              <a:rPr lang="en-US" dirty="0"/>
              <a:t>Jia Yi</a:t>
            </a:r>
          </a:p>
          <a:p>
            <a:pPr algn="l"/>
            <a:r>
              <a:rPr lang="en-US" sz="2300" dirty="0"/>
              <a:t>P7337992</a:t>
            </a:r>
          </a:p>
          <a:p>
            <a:pPr algn="l"/>
            <a:r>
              <a:rPr lang="en-US" sz="2300" dirty="0"/>
              <a:t>9 August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04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87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3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0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04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1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55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46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8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39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1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89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34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C0A2D5BB48B84F9732E2DCADF9FE11" ma:contentTypeVersion="9" ma:contentTypeDescription="Create a new document." ma:contentTypeScope="" ma:versionID="ce570f4c22e181a9817f193be4f36fd6">
  <xsd:schema xmlns:xsd="http://www.w3.org/2001/XMLSchema" xmlns:xs="http://www.w3.org/2001/XMLSchema" xmlns:p="http://schemas.microsoft.com/office/2006/metadata/properties" xmlns:ns3="b6c0c252-3204-49b6-88b8-5610ac5e8280" xmlns:ns4="514c53a7-a7d5-4dd2-b3c0-eafc77fb5ce3" targetNamespace="http://schemas.microsoft.com/office/2006/metadata/properties" ma:root="true" ma:fieldsID="744a32d45eb5bedc9872341b16efc7c5" ns3:_="" ns4:_="">
    <xsd:import namespace="b6c0c252-3204-49b6-88b8-5610ac5e8280"/>
    <xsd:import namespace="514c53a7-a7d5-4dd2-b3c0-eafc77fb5c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0c252-3204-49b6-88b8-5610ac5e82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c53a7-a7d5-4dd2-b3c0-eafc77fb5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514c53a7-a7d5-4dd2-b3c0-eafc77fb5ce3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b6c0c252-3204-49b6-88b8-5610ac5e8280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172B53-C825-4E73-9A1D-C7E84D341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0c252-3204-49b6-88b8-5610ac5e8280"/>
    <ds:schemaRef ds:uri="514c53a7-a7d5-4dd2-b3c0-eafc77fb5c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{7B44DE94-FE79-4D03-81FA-81DC8EC468BF}tf55705232_win32</Template>
  <TotalTime>10</TotalTime>
  <Words>286</Words>
  <Application>Microsoft Office PowerPoint</Application>
  <PresentationFormat>Widescreen</PresentationFormat>
  <Paragraphs>123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Goudy Old Style</vt:lpstr>
      <vt:lpstr>Wingdings 2</vt:lpstr>
      <vt:lpstr>SlateVTI</vt:lpstr>
      <vt:lpstr>CA2 Movie Review App (FWD)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 Movie Review App (FWD)</dc:title>
  <dc:creator>CHAN JIA YI</dc:creator>
  <cp:lastModifiedBy>CHAN JIA YI</cp:lastModifiedBy>
  <cp:revision>1</cp:revision>
  <dcterms:created xsi:type="dcterms:W3CDTF">2022-08-09T11:32:10Z</dcterms:created>
  <dcterms:modified xsi:type="dcterms:W3CDTF">2022-08-09T11:42:16Z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0x01010040C0A2D5BB48B84F9732E2DCADF9FE11</vt:lpwstr>
  </property>
</Properties>
</file>