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393" r:id="rId9"/>
    <p:sldId id="394" r:id="rId10"/>
    <p:sldId id="396" r:id="rId11"/>
    <p:sldId id="395" r:id="rId12"/>
    <p:sldId id="392" r:id="rId13"/>
    <p:sldId id="32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2" d="100"/>
          <a:sy n="112" d="100"/>
        </p:scale>
        <p:origin x="552"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6/25/2022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91726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err="1"/>
              <a:t>FrontEnd</a:t>
            </a:r>
            <a:r>
              <a:rPr lang="en-US" dirty="0"/>
              <a:t> Web Development- Assignment 1</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Chan Jia Yi (P7337992)</a:t>
            </a:r>
          </a:p>
          <a:p>
            <a:r>
              <a:rPr lang="en-US" dirty="0"/>
              <a:t>Date: 26 June 2022</a:t>
            </a:r>
          </a:p>
        </p:txBody>
      </p:sp>
      <p:pic>
        <p:nvPicPr>
          <p:cNvPr id="4" name="Picture 3">
            <a:extLst>
              <a:ext uri="{FF2B5EF4-FFF2-40B4-BE49-F238E27FC236}">
                <a16:creationId xmlns:a16="http://schemas.microsoft.com/office/drawing/2014/main" id="{6AD5BB78-A443-8008-858A-47E39B203056}"/>
              </a:ext>
            </a:extLst>
          </p:cNvPr>
          <p:cNvPicPr>
            <a:picLocks noChangeAspect="1"/>
          </p:cNvPicPr>
          <p:nvPr/>
        </p:nvPicPr>
        <p:blipFill>
          <a:blip r:embed="rId4"/>
          <a:stretch>
            <a:fillRect/>
          </a:stretch>
        </p:blipFill>
        <p:spPr>
          <a:xfrm>
            <a:off x="392039" y="2006482"/>
            <a:ext cx="1905000" cy="1905000"/>
          </a:xfrm>
          <a:prstGeom prst="rect">
            <a:avLst/>
          </a:prstGeom>
        </p:spPr>
      </p:pic>
      <p:sp>
        <p:nvSpPr>
          <p:cNvPr id="6" name="Title 1">
            <a:extLst>
              <a:ext uri="{FF2B5EF4-FFF2-40B4-BE49-F238E27FC236}">
                <a16:creationId xmlns:a16="http://schemas.microsoft.com/office/drawing/2014/main" id="{45AC6A93-A93C-0B0D-90AC-8CC9520E2481}"/>
              </a:ext>
            </a:extLst>
          </p:cNvPr>
          <p:cNvSpPr txBox="1">
            <a:spLocks/>
          </p:cNvSpPr>
          <p:nvPr/>
        </p:nvSpPr>
        <p:spPr>
          <a:xfrm>
            <a:off x="2377600" y="1407151"/>
            <a:ext cx="3565524" cy="238489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600" dirty="0" err="1">
                <a:latin typeface="Amasis MT Pro" panose="020B0604020202020204" pitchFamily="18" charset="0"/>
              </a:rPr>
              <a:t>LaBamBa</a:t>
            </a:r>
            <a:r>
              <a:rPr lang="en-US" sz="3600" dirty="0">
                <a:latin typeface="Amasis MT Pro" panose="020B0604020202020204" pitchFamily="18" charset="0"/>
              </a:rPr>
              <a:t>: Movie Recommender and Reviews</a:t>
            </a:r>
          </a:p>
        </p:txBody>
      </p:sp>
      <p:sp>
        <p:nvSpPr>
          <p:cNvPr id="7" name="Subtitle 2">
            <a:extLst>
              <a:ext uri="{FF2B5EF4-FFF2-40B4-BE49-F238E27FC236}">
                <a16:creationId xmlns:a16="http://schemas.microsoft.com/office/drawing/2014/main" id="{278A9526-15BD-534D-2E2C-6218C6E2FA7F}"/>
              </a:ext>
            </a:extLst>
          </p:cNvPr>
          <p:cNvSpPr txBox="1">
            <a:spLocks/>
          </p:cNvSpPr>
          <p:nvPr/>
        </p:nvSpPr>
        <p:spPr>
          <a:xfrm>
            <a:off x="2452977" y="3911482"/>
            <a:ext cx="3565524" cy="1731963"/>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err="1">
                <a:latin typeface="Abadi Extra Light" panose="020B0204020104020204" pitchFamily="34" charset="0"/>
              </a:rPr>
              <a:t>Github</a:t>
            </a:r>
            <a:r>
              <a:rPr lang="en-US" sz="1600" b="1" dirty="0">
                <a:latin typeface="Abadi Extra Light" panose="020B0204020104020204" pitchFamily="34" charset="0"/>
              </a:rPr>
              <a:t>: https://github.com/cjy93/MovieRecommender_FullStack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037F05C-8B6F-FB61-6620-238BE9F52418}"/>
              </a:ext>
            </a:extLst>
          </p:cNvPr>
          <p:cNvSpPr>
            <a:spLocks noGrp="1"/>
          </p:cNvSpPr>
          <p:nvPr>
            <p:ph type="pic" sz="quarter" idx="13"/>
          </p:nvPr>
        </p:nvSpPr>
        <p:spPr/>
      </p:sp>
      <p:sp>
        <p:nvSpPr>
          <p:cNvPr id="3" name="Date Placeholder 2">
            <a:extLst>
              <a:ext uri="{FF2B5EF4-FFF2-40B4-BE49-F238E27FC236}">
                <a16:creationId xmlns:a16="http://schemas.microsoft.com/office/drawing/2014/main" id="{D979B3FA-AF7A-40AA-64C6-0858C77BF9BE}"/>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BBDF1C30-3045-2EF1-9351-367F2E3EA3D2}"/>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E527636-665C-DEFF-008E-9A7DA1197AD1}"/>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6" name="Title 5">
            <a:extLst>
              <a:ext uri="{FF2B5EF4-FFF2-40B4-BE49-F238E27FC236}">
                <a16:creationId xmlns:a16="http://schemas.microsoft.com/office/drawing/2014/main" id="{12A44E30-1E17-4DF6-5656-1E1BE06829C9}"/>
              </a:ext>
            </a:extLst>
          </p:cNvPr>
          <p:cNvSpPr>
            <a:spLocks noGrp="1"/>
          </p:cNvSpPr>
          <p:nvPr>
            <p:ph type="ctrTitle"/>
          </p:nvPr>
        </p:nvSpPr>
        <p:spPr/>
        <p:txBody>
          <a:bodyPr/>
          <a:lstStyle/>
          <a:p>
            <a:endParaRPr lang="en-US"/>
          </a:p>
        </p:txBody>
      </p:sp>
      <p:sp>
        <p:nvSpPr>
          <p:cNvPr id="7" name="Subtitle 6">
            <a:extLst>
              <a:ext uri="{FF2B5EF4-FFF2-40B4-BE49-F238E27FC236}">
                <a16:creationId xmlns:a16="http://schemas.microsoft.com/office/drawing/2014/main" id="{9AB95493-3E67-1EFA-8254-F790BB600E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173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23B7D58-F7D5-C65D-A9DD-C3D41C2B6EAB}"/>
              </a:ext>
            </a:extLst>
          </p:cNvPr>
          <p:cNvSpPr>
            <a:spLocks noGrp="1"/>
          </p:cNvSpPr>
          <p:nvPr>
            <p:ph type="pic" sz="quarter" idx="13"/>
          </p:nvPr>
        </p:nvSpPr>
        <p:spPr/>
      </p:sp>
      <p:sp>
        <p:nvSpPr>
          <p:cNvPr id="3" name="Date Placeholder 2">
            <a:extLst>
              <a:ext uri="{FF2B5EF4-FFF2-40B4-BE49-F238E27FC236}">
                <a16:creationId xmlns:a16="http://schemas.microsoft.com/office/drawing/2014/main" id="{6909B5D1-AD05-10AE-524F-4D66B9D9B42A}"/>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0190B5F6-280A-1A55-6A12-DF9F59F90BE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06AB4D7A-BB48-8A43-4210-1A2736922B6B}"/>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6" name="Title 5">
            <a:extLst>
              <a:ext uri="{FF2B5EF4-FFF2-40B4-BE49-F238E27FC236}">
                <a16:creationId xmlns:a16="http://schemas.microsoft.com/office/drawing/2014/main" id="{EC6954EC-C06E-C0B4-AA35-A5832BCF630D}"/>
              </a:ext>
            </a:extLst>
          </p:cNvPr>
          <p:cNvSpPr>
            <a:spLocks noGrp="1"/>
          </p:cNvSpPr>
          <p:nvPr>
            <p:ph type="ctrTitle"/>
          </p:nvPr>
        </p:nvSpPr>
        <p:spPr/>
        <p:txBody>
          <a:bodyPr/>
          <a:lstStyle/>
          <a:p>
            <a:endParaRPr lang="en-US"/>
          </a:p>
        </p:txBody>
      </p:sp>
      <p:sp>
        <p:nvSpPr>
          <p:cNvPr id="7" name="Subtitle 6">
            <a:extLst>
              <a:ext uri="{FF2B5EF4-FFF2-40B4-BE49-F238E27FC236}">
                <a16:creationId xmlns:a16="http://schemas.microsoft.com/office/drawing/2014/main" id="{C385A315-787A-8778-82F8-0A331E9B7C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726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Contact.html</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Form submission</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42388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082459F-28F2-E427-C4CB-E206F6C01A32}"/>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7213357D-C11D-0A71-BCF9-67B87AE7C2C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A657338-3177-66C7-0289-16DDE03DC172}"/>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7" name="Subtitle 6">
            <a:extLst>
              <a:ext uri="{FF2B5EF4-FFF2-40B4-BE49-F238E27FC236}">
                <a16:creationId xmlns:a16="http://schemas.microsoft.com/office/drawing/2014/main" id="{42CA2681-121E-4872-BF2C-0419AEA74FE6}"/>
              </a:ext>
            </a:extLst>
          </p:cNvPr>
          <p:cNvSpPr>
            <a:spLocks noGrp="1"/>
          </p:cNvSpPr>
          <p:nvPr>
            <p:ph type="subTitle" idx="1"/>
          </p:nvPr>
        </p:nvSpPr>
        <p:spPr>
          <a:xfrm>
            <a:off x="7575890" y="509501"/>
            <a:ext cx="4065247" cy="2265216"/>
          </a:xfrm>
        </p:spPr>
        <p:txBody>
          <a:bodyPr/>
          <a:lstStyle/>
          <a:p>
            <a:pPr marL="457200" indent="-457200">
              <a:buAutoNum type="arabicParenR"/>
            </a:pPr>
            <a:r>
              <a:rPr lang="en-US" dirty="0"/>
              <a:t>Successful submission will lead to a green success message</a:t>
            </a:r>
          </a:p>
          <a:p>
            <a:pPr marL="457200" indent="-457200">
              <a:buAutoNum type="arabicParenR"/>
            </a:pPr>
            <a:r>
              <a:rPr lang="en-US" dirty="0"/>
              <a:t>User can click on “Reset” to clear page before next submission</a:t>
            </a:r>
          </a:p>
        </p:txBody>
      </p:sp>
      <p:pic>
        <p:nvPicPr>
          <p:cNvPr id="9" name="Picture 8">
            <a:extLst>
              <a:ext uri="{FF2B5EF4-FFF2-40B4-BE49-F238E27FC236}">
                <a16:creationId xmlns:a16="http://schemas.microsoft.com/office/drawing/2014/main" id="{C6192DA6-0EFB-DFB4-4955-64CABDD305B2}"/>
              </a:ext>
            </a:extLst>
          </p:cNvPr>
          <p:cNvPicPr>
            <a:picLocks noChangeAspect="1"/>
          </p:cNvPicPr>
          <p:nvPr/>
        </p:nvPicPr>
        <p:blipFill>
          <a:blip r:embed="rId2"/>
          <a:stretch>
            <a:fillRect/>
          </a:stretch>
        </p:blipFill>
        <p:spPr>
          <a:xfrm>
            <a:off x="1" y="76912"/>
            <a:ext cx="7152830" cy="6670267"/>
          </a:xfrm>
          <a:prstGeom prst="rect">
            <a:avLst/>
          </a:prstGeom>
        </p:spPr>
      </p:pic>
    </p:spTree>
    <p:extLst>
      <p:ext uri="{BB962C8B-B14F-4D97-AF65-F5344CB8AC3E}">
        <p14:creationId xmlns:p14="http://schemas.microsoft.com/office/powerpoint/2010/main" val="4457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EDFCD30-7A1C-BAE6-0EFA-98CC34DD2E5E}"/>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2FC2DF4C-8496-5336-4D54-0A2968FA6C6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D85E4C7-2A18-B2C9-5F65-43E237CB9E87}"/>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7" name="Subtitle 6">
            <a:extLst>
              <a:ext uri="{FF2B5EF4-FFF2-40B4-BE49-F238E27FC236}">
                <a16:creationId xmlns:a16="http://schemas.microsoft.com/office/drawing/2014/main" id="{E9420C92-3528-C4B0-3FD9-FDB4C2609C09}"/>
              </a:ext>
            </a:extLst>
          </p:cNvPr>
          <p:cNvSpPr>
            <a:spLocks noGrp="1"/>
          </p:cNvSpPr>
          <p:nvPr>
            <p:ph type="subTitle" idx="1"/>
          </p:nvPr>
        </p:nvSpPr>
        <p:spPr>
          <a:xfrm>
            <a:off x="461169" y="3876544"/>
            <a:ext cx="10973104" cy="2265216"/>
          </a:xfrm>
        </p:spPr>
        <p:txBody>
          <a:bodyPr/>
          <a:lstStyle/>
          <a:p>
            <a:r>
              <a:rPr lang="en-US" dirty="0"/>
              <a:t>Data is saved directly to my Google sheets, based on address at </a:t>
            </a:r>
            <a:r>
              <a:rPr lang="en-US" b="0" dirty="0" err="1">
                <a:solidFill>
                  <a:srgbClr val="7A3E9D"/>
                </a:solidFill>
                <a:effectLst/>
                <a:latin typeface="Consolas" panose="020B0609020204030204" pitchFamily="49" charset="0"/>
              </a:rPr>
              <a:t>scriptURL</a:t>
            </a:r>
            <a:r>
              <a:rPr lang="en-US" b="0" dirty="0">
                <a:solidFill>
                  <a:srgbClr val="333333"/>
                </a:solidFill>
                <a:effectLst/>
                <a:latin typeface="Consolas" panose="020B0609020204030204" pitchFamily="49" charset="0"/>
              </a:rPr>
              <a:t> const</a:t>
            </a:r>
          </a:p>
          <a:p>
            <a:r>
              <a:rPr lang="en-US" dirty="0">
                <a:solidFill>
                  <a:srgbClr val="777777"/>
                </a:solidFill>
                <a:latin typeface="Consolas" panose="020B0609020204030204" pitchFamily="49" charset="0"/>
              </a:rPr>
              <a:t>And other set up steps from: </a:t>
            </a:r>
            <a:r>
              <a:rPr lang="en-US" b="0" i="1" dirty="0">
                <a:solidFill>
                  <a:srgbClr val="AAAAAA"/>
                </a:solidFill>
                <a:effectLst/>
                <a:latin typeface="Consolas" panose="020B0609020204030204" pitchFamily="49" charset="0"/>
              </a:rPr>
              <a:t>https://www.youtube.com/watch?v=s9XZui6zRPw</a:t>
            </a:r>
            <a:endParaRPr lang="en-US" b="0" dirty="0">
              <a:solidFill>
                <a:srgbClr val="333333"/>
              </a:solidFill>
              <a:effectLst/>
              <a:latin typeface="Consolas" panose="020B0609020204030204" pitchFamily="49" charset="0"/>
            </a:endParaRPr>
          </a:p>
          <a:p>
            <a:endParaRPr lang="en-US" b="0" dirty="0">
              <a:solidFill>
                <a:srgbClr val="333333"/>
              </a:solidFill>
              <a:effectLst/>
              <a:latin typeface="Consolas" panose="020B0609020204030204" pitchFamily="49" charset="0"/>
            </a:endParaRPr>
          </a:p>
          <a:p>
            <a:endParaRPr lang="en-US" dirty="0"/>
          </a:p>
        </p:txBody>
      </p:sp>
      <p:pic>
        <p:nvPicPr>
          <p:cNvPr id="6" name="Picture 5">
            <a:extLst>
              <a:ext uri="{FF2B5EF4-FFF2-40B4-BE49-F238E27FC236}">
                <a16:creationId xmlns:a16="http://schemas.microsoft.com/office/drawing/2014/main" id="{08ABF3D5-0C2D-F7ED-1A28-973106BDAED6}"/>
              </a:ext>
            </a:extLst>
          </p:cNvPr>
          <p:cNvPicPr>
            <a:picLocks noChangeAspect="1"/>
          </p:cNvPicPr>
          <p:nvPr/>
        </p:nvPicPr>
        <p:blipFill>
          <a:blip r:embed="rId2"/>
          <a:stretch>
            <a:fillRect/>
          </a:stretch>
        </p:blipFill>
        <p:spPr>
          <a:xfrm>
            <a:off x="176952" y="543475"/>
            <a:ext cx="11838095" cy="3104762"/>
          </a:xfrm>
          <a:prstGeom prst="rect">
            <a:avLst/>
          </a:prstGeom>
        </p:spPr>
      </p:pic>
    </p:spTree>
    <p:extLst>
      <p:ext uri="{BB962C8B-B14F-4D97-AF65-F5344CB8AC3E}">
        <p14:creationId xmlns:p14="http://schemas.microsoft.com/office/powerpoint/2010/main" val="182544562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0C0A2D5BB48B84F9732E2DCADF9FE11" ma:contentTypeVersion="5" ma:contentTypeDescription="Create a new document." ma:contentTypeScope="" ma:versionID="10da8bdcd1a2e6523689d85395ff33b4">
  <xsd:schema xmlns:xsd="http://www.w3.org/2001/XMLSchema" xmlns:xs="http://www.w3.org/2001/XMLSchema" xmlns:p="http://schemas.microsoft.com/office/2006/metadata/properties" xmlns:ns3="b6c0c252-3204-49b6-88b8-5610ac5e8280" xmlns:ns4="514c53a7-a7d5-4dd2-b3c0-eafc77fb5ce3" targetNamespace="http://schemas.microsoft.com/office/2006/metadata/properties" ma:root="true" ma:fieldsID="c973ea74c9f7e55f673bef2bd29774a4" ns3:_="" ns4:_="">
    <xsd:import namespace="b6c0c252-3204-49b6-88b8-5610ac5e8280"/>
    <xsd:import namespace="514c53a7-a7d5-4dd2-b3c0-eafc77fb5ce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c0c252-3204-49b6-88b8-5610ac5e828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c53a7-a7d5-4dd2-b3c0-eafc77fb5ce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infopath/2007/PartnerControl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514c53a7-a7d5-4dd2-b3c0-eafc77fb5ce3"/>
    <ds:schemaRef ds:uri="b6c0c252-3204-49b6-88b8-5610ac5e8280"/>
    <ds:schemaRef ds:uri="http://purl.org/dc/dcmityp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B77D601E-D0DD-4DF7-9086-8B9CCC8C3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c0c252-3204-49b6-88b8-5610ac5e8280"/>
    <ds:schemaRef ds:uri="514c53a7-a7d5-4dd2-b3c0-eafc77fb5c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{B1B16D05-2932-4C62-ABBA-8C3DE703FEF6}tf33713516_win32</Template>
  <TotalTime>92</TotalTime>
  <Words>342</Words>
  <Application>Microsoft Office PowerPoint</Application>
  <PresentationFormat>Widescreen</PresentationFormat>
  <Paragraphs>62</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 Extra Light</vt:lpstr>
      <vt:lpstr>Amasis MT Pro</vt:lpstr>
      <vt:lpstr>Arial</vt:lpstr>
      <vt:lpstr>Calibri</vt:lpstr>
      <vt:lpstr>Consolas</vt:lpstr>
      <vt:lpstr>Gill Sans MT</vt:lpstr>
      <vt:lpstr>Walbaum Display</vt:lpstr>
      <vt:lpstr>3DFloatVTI</vt:lpstr>
      <vt:lpstr>FrontEnd Web Development- Assignment 1</vt:lpstr>
      <vt:lpstr>Agenda</vt:lpstr>
      <vt:lpstr>Introduction</vt:lpstr>
      <vt:lpstr>Topic one</vt:lpstr>
      <vt:lpstr>PowerPoint Presentation</vt:lpstr>
      <vt:lpstr>PowerPoint Presentation</vt:lpstr>
      <vt:lpstr>Contact.html</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CHAN JIA YI</dc:creator>
  <cp:lastModifiedBy>CHAN JIA YI</cp:lastModifiedBy>
  <cp:revision>6</cp:revision>
  <dcterms:created xsi:type="dcterms:W3CDTF">2022-06-25T15:25:03Z</dcterms:created>
  <dcterms:modified xsi:type="dcterms:W3CDTF">2022-06-25T16:57:58Z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0x01010040C0A2D5BB48B84F9732E2DCADF9FE11</vt:lpwstr>
  </property>
</Properties>
</file>