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0" r:id="rId6"/>
    <p:sldId id="279" r:id="rId7"/>
    <p:sldId id="281" r:id="rId8"/>
    <p:sldId id="282" r:id="rId9"/>
    <p:sldId id="283" r:id="rId10"/>
    <p:sldId id="284" r:id="rId11"/>
    <p:sldId id="286" r:id="rId12"/>
    <p:sldId id="285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82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70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67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46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94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WMD CA1- Add Song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Chan Jia Yi (P7337992)</a:t>
            </a:r>
          </a:p>
          <a:p>
            <a:pPr algn="l"/>
            <a:r>
              <a:rPr lang="en-US" dirty="0"/>
              <a:t>Date: 26 Jun 2022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CC53-61EC-C95B-640E-EA009F4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66737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9055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CC53-61EC-C95B-640E-EA009F4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66737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62509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494100" indent="-457200">
              <a:buAutoNum type="arabicParenR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As you are typing in the text box, the in focus features kicks in, highlighting the text box that you are typing on in blue</a:t>
            </a:r>
          </a:p>
          <a:p>
            <a:pPr marL="3690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6D81656-CD1A-795E-BCF0-9798B91F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9" y="1571625"/>
            <a:ext cx="51530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467" y="1716407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 If you leave any component blank/ type only spaces, the app will highlight it in yellow and give reminder messages at the bottom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56A99980-07A1-D985-6B53-19E3F7A97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5" y="1314450"/>
            <a:ext cx="52292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3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3.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You will not be able to type any non numeric numbers in "Duration" input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DECEEB7C-9032-9D2B-87E5-8D89FFCB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5" y="1094825"/>
            <a:ext cx="52673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1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/>
          </a:bodyPr>
          <a:lstStyle/>
          <a:p>
            <a:pPr marL="36900" indent="0" algn="l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4. Added Word count and remaining word count under the "Description" Textbox.</a:t>
            </a:r>
          </a:p>
          <a:p>
            <a:pPr marL="36900" indent="0" algn="l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5. Reset button allows you to clear all the inputs, remove the yellow highlighting and also the reminder messages.</a:t>
            </a:r>
          </a:p>
          <a:p>
            <a:pPr marL="36900" indent="0" algn="l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6. Once you have successfully completed the form(by clicking submit), you will be brought to "process.html"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Here is what a completed form should look like:</a:t>
            </a:r>
          </a:p>
          <a:p>
            <a:pPr marL="3690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B1431B24-00AD-48C0-103D-4DCF49A0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83" y="1462087"/>
            <a:ext cx="49053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5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CC53-61EC-C95B-640E-EA009F4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66737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dirty="0"/>
              <a:t>process.html</a:t>
            </a:r>
          </a:p>
        </p:txBody>
      </p:sp>
    </p:spTree>
    <p:extLst>
      <p:ext uri="{BB962C8B-B14F-4D97-AF65-F5344CB8AC3E}">
        <p14:creationId xmlns:p14="http://schemas.microsoft.com/office/powerpoint/2010/main" val="388997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If there is a successful submission from index.html, it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-apple-system"/>
              </a:rPr>
              <a:t>wil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 lead to process.html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You can then click "Add to list“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 this will </a:t>
            </a:r>
            <a:r>
              <a:rPr lang="en-US" sz="200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 append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the data to the table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1FAD913-FD2F-9C88-1762-FD65483E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2" y="1824037"/>
            <a:ext cx="52959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91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{33CEB6D1-6D62-4C6A-9B40-F1B44BCE39A1}tf55705232_win32</Template>
  <TotalTime>6</TotalTime>
  <Words>219</Words>
  <Application>Microsoft Office PowerPoint</Application>
  <PresentationFormat>Widescreen</PresentationFormat>
  <Paragraphs>25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Goudy Old Style</vt:lpstr>
      <vt:lpstr>Wingdings 2</vt:lpstr>
      <vt:lpstr>SlateVTI</vt:lpstr>
      <vt:lpstr>WMD CA1- Add Song App</vt:lpstr>
      <vt:lpstr>Index.html</vt:lpstr>
      <vt:lpstr>Features</vt:lpstr>
      <vt:lpstr>Features</vt:lpstr>
      <vt:lpstr>Features</vt:lpstr>
      <vt:lpstr>Features</vt:lpstr>
      <vt:lpstr>Features</vt:lpstr>
      <vt:lpstr>process.html</vt:lpstr>
      <vt:lpstr>Features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WMD CA1- Add Song App</dc:title>
  <dc:creator>CHAN JIA YI</dc:creator>
  <cp:lastModifiedBy>CHAN JIA YI</cp:lastModifiedBy>
  <cp:revision>1</cp:revision>
  <dcterms:created xsi:type="dcterms:W3CDTF">2022-06-26T10:41:57Z</dcterms:created>
  <dcterms:modified xsi:type="dcterms:W3CDTF">2022-06-26T10:48:49Z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