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78" r:id="rId5"/>
    <p:sldId id="280" r:id="rId6"/>
    <p:sldId id="279" r:id="rId7"/>
    <p:sldId id="281" r:id="rId8"/>
    <p:sldId id="282" r:id="rId9"/>
    <p:sldId id="284" r:id="rId10"/>
    <p:sldId id="288" r:id="rId11"/>
    <p:sldId id="283" r:id="rId12"/>
    <p:sldId id="286" r:id="rId13"/>
    <p:sldId id="285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0" d="100"/>
          <a:sy n="60" d="100"/>
        </p:scale>
        <p:origin x="9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5828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0702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460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66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679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94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WMD CA1- Add Song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Chan Jia Yi (P7337992)</a:t>
            </a:r>
          </a:p>
          <a:p>
            <a:pPr algn="l"/>
            <a:r>
              <a:rPr lang="en-US" dirty="0"/>
              <a:t>Date: 26 Jun 2022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Features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If there is a successful submission from index.html, it will lead to process.html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You can then click "Add to list“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  <a:sym typeface="Wingdings" panose="05000000000000000000" pitchFamily="2" charset="2"/>
              </a:rPr>
              <a:t> this will </a:t>
            </a:r>
            <a:r>
              <a:rPr lang="en-US" sz="2000" dirty="0">
                <a:solidFill>
                  <a:schemeClr val="tx1"/>
                </a:solidFill>
                <a:effectLst/>
                <a:latin typeface="-apple-system"/>
                <a:sym typeface="Wingdings" panose="05000000000000000000" pitchFamily="2" charset="2"/>
              </a:rPr>
              <a:t> append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  <a:sym typeface="Wingdings" panose="05000000000000000000" pitchFamily="2" charset="2"/>
              </a:rPr>
              <a:t>the data to the table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21FAD913-FD2F-9C88-1762-FD65483E9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82" y="1824037"/>
            <a:ext cx="52959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49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CC53-61EC-C95B-640E-EA009F47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66737"/>
            <a:ext cx="10353762" cy="1257300"/>
          </a:xfrm>
        </p:spPr>
        <p:txBody>
          <a:bodyPr>
            <a:normAutofit/>
          </a:bodyPr>
          <a:lstStyle/>
          <a:p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9055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CC53-61EC-C95B-640E-EA009F47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66737"/>
            <a:ext cx="10353762" cy="1257300"/>
          </a:xfrm>
        </p:spPr>
        <p:txBody>
          <a:bodyPr>
            <a:normAutofit/>
          </a:bodyPr>
          <a:lstStyle/>
          <a:p>
            <a:r>
              <a:rPr lang="en-US" sz="6600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362509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Features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494100" indent="-457200">
              <a:buAutoNum type="arabicParenR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As you are typing in the text box, the in focus features kicks in, highlighting the text box that you are typing on in blue</a:t>
            </a:r>
          </a:p>
          <a:p>
            <a:pPr marL="3690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E6D81656-CD1A-795E-BCF0-9798B91FC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19" y="1571625"/>
            <a:ext cx="515302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Features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467" y="1716407"/>
            <a:ext cx="4403596" cy="4058751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2.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 If you leave any component blank/ type only spaces, the app will highlight it in yellow and give reminder messages at the bottom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56A99980-07A1-D985-6B53-19E3F7A97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65" y="1314450"/>
            <a:ext cx="5229225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63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Features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3.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You will not be able to type any non numeric numbers in "Duration" input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DECEEB7C-9032-9D2B-87E5-8D89FFCB0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15" y="1094825"/>
            <a:ext cx="526732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31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/>
              <a:t>Features</a:t>
            </a:r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4642" y="1789849"/>
            <a:ext cx="4403596" cy="4058751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US" sz="2400">
                <a:solidFill>
                  <a:schemeClr val="tx1"/>
                </a:solidFill>
              </a:rPr>
              <a:t>4. </a:t>
            </a:r>
            <a:r>
              <a:rPr lang="en-US" sz="2000" b="0" i="0">
                <a:solidFill>
                  <a:schemeClr val="tx1"/>
                </a:solidFill>
                <a:effectLst/>
                <a:latin typeface="-apple-system"/>
              </a:rPr>
              <a:t>If you type Duration like 13.4567, the app will round it to 2 decimal places like: 13.46 and at the same time, alert the user that they have accidentally indicated more than 2 decimal places. Once you get the correct value and read the alert memssage, you can click submit again and it will go through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31E34A3-2983-6A10-97AF-822B6B9D4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62" y="8762"/>
            <a:ext cx="4481440" cy="322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CF264163-E7AF-AFAC-AFD9-14262AB5A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71" y="3418651"/>
            <a:ext cx="4481440" cy="342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1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/>
              <a:t>Features</a:t>
            </a:r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4642" y="1789849"/>
            <a:ext cx="4403596" cy="4058751"/>
          </a:xfrm>
        </p:spPr>
        <p:txBody>
          <a:bodyPr anchor="t">
            <a:normAutofit lnSpcReduction="10000"/>
          </a:bodyPr>
          <a:lstStyle/>
          <a:p>
            <a:pPr marL="3690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5. If the "seconds" part of the Duration is more than 60 seconds, the app will round the number into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appropraite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 form in the form of mins and seconds like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eg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: duration 14.789 --&gt; 15.19. Once you get the correct value and read the alert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-apple-system"/>
              </a:rPr>
              <a:t>memssage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, you can click submit again and it will go through.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A4DAF3DF-E1C9-0CD5-DC54-33D54771B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59" y="1094825"/>
            <a:ext cx="519112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61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Features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fontScale="92500"/>
          </a:bodyPr>
          <a:lstStyle/>
          <a:p>
            <a:pPr marL="36900" indent="0" algn="l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-apple-system"/>
              </a:rPr>
              <a:t>6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. Added Word count and remaining word count under the "Description" Textbox.</a:t>
            </a:r>
          </a:p>
          <a:p>
            <a:pPr marL="36900" indent="0" algn="l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7. Reset button allows you to clear all the inputs, remove the yellow highlighting and also the reminder messages.</a:t>
            </a:r>
          </a:p>
          <a:p>
            <a:pPr marL="36900" indent="0" algn="l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8. Once you have successfully completed the form(by clicking submit), you will be brought to "process.html"</a:t>
            </a:r>
            <a:b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Here is what a completed form should look like:</a:t>
            </a:r>
          </a:p>
          <a:p>
            <a:pPr marL="3690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B1431B24-00AD-48C0-103D-4DCF49A0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83" y="1462087"/>
            <a:ext cx="49053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057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CC53-61EC-C95B-640E-EA009F47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66737"/>
            <a:ext cx="10353762" cy="1257300"/>
          </a:xfrm>
        </p:spPr>
        <p:txBody>
          <a:bodyPr>
            <a:normAutofit/>
          </a:bodyPr>
          <a:lstStyle/>
          <a:p>
            <a:r>
              <a:rPr lang="en-US" sz="6600" dirty="0"/>
              <a:t>process.html</a:t>
            </a:r>
          </a:p>
        </p:txBody>
      </p:sp>
    </p:spTree>
    <p:extLst>
      <p:ext uri="{BB962C8B-B14F-4D97-AF65-F5344CB8AC3E}">
        <p14:creationId xmlns:p14="http://schemas.microsoft.com/office/powerpoint/2010/main" val="3889973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{33CEB6D1-6D62-4C6A-9B40-F1B44BCE39A1}tf55705232_win32</Template>
  <TotalTime>9</TotalTime>
  <Words>348</Words>
  <Application>Microsoft Office PowerPoint</Application>
  <PresentationFormat>Widescreen</PresentationFormat>
  <Paragraphs>29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Goudy Old Style</vt:lpstr>
      <vt:lpstr>Wingdings 2</vt:lpstr>
      <vt:lpstr>SlateVTI</vt:lpstr>
      <vt:lpstr>WMD CA1- Add Song App</vt:lpstr>
      <vt:lpstr>Index.html</vt:lpstr>
      <vt:lpstr>Features</vt:lpstr>
      <vt:lpstr>Features</vt:lpstr>
      <vt:lpstr>Features</vt:lpstr>
      <vt:lpstr>Features</vt:lpstr>
      <vt:lpstr>Features</vt:lpstr>
      <vt:lpstr>Features</vt:lpstr>
      <vt:lpstr>process.html</vt:lpstr>
      <vt:lpstr>Features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WMD CA1- Add Song App</dc:title>
  <dc:creator>CHAN JIA YI</dc:creator>
  <cp:lastModifiedBy>CHAN JIA YI</cp:lastModifiedBy>
  <cp:revision>2</cp:revision>
  <dcterms:created xsi:type="dcterms:W3CDTF">2022-06-26T10:41:57Z</dcterms:created>
  <dcterms:modified xsi:type="dcterms:W3CDTF">2022-06-26T12:12:24Z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