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人工智能原理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/>
              <a:t>机器学习部分</a:t>
            </a:r>
            <a:r>
              <a:rPr lang="en-US" altLang="zh-CN"/>
              <a:t>--</a:t>
            </a:r>
            <a:r>
              <a:rPr lang="zh-CN" altLang="en-US"/>
              <a:t>实验课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LNG</a:t>
            </a:r>
            <a:r>
              <a:rPr lang="zh-CN" altLang="en-US"/>
              <a:t>站点聚类</a:t>
            </a:r>
            <a:r>
              <a:rPr lang="en-US" altLang="zh-CN"/>
              <a:t>-</a:t>
            </a:r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51815" y="1480185"/>
            <a:ext cx="6364605" cy="5102225"/>
          </a:xfrm>
        </p:spPr>
        <p:txBody>
          <a:bodyPr/>
          <a:p>
            <a:r>
              <a:rPr lang="zh-CN" altLang="en-US"/>
              <a:t>出口站点</a:t>
            </a:r>
            <a:endParaRPr lang="zh-CN" altLang="en-US"/>
          </a:p>
          <a:p>
            <a:pPr lvl="1"/>
            <a:r>
              <a:rPr lang="zh-CN" altLang="en-US"/>
              <a:t>天然气</a:t>
            </a:r>
            <a:r>
              <a:rPr lang="en-US" altLang="zh-CN"/>
              <a:t>--</a:t>
            </a:r>
            <a:r>
              <a:rPr lang="zh-CN" altLang="en-US"/>
              <a:t>甲烷含量超过</a:t>
            </a:r>
            <a:r>
              <a:rPr lang="en-US" altLang="zh-CN"/>
              <a:t>95%</a:t>
            </a:r>
            <a:endParaRPr lang="en-US" altLang="zh-CN"/>
          </a:p>
          <a:p>
            <a:pPr lvl="1"/>
            <a:r>
              <a:rPr lang="zh-CN" altLang="en-US"/>
              <a:t>温度降低到</a:t>
            </a:r>
            <a:r>
              <a:rPr lang="en-US" altLang="zh-CN"/>
              <a:t>-162℃</a:t>
            </a:r>
            <a:r>
              <a:rPr lang="zh-CN" altLang="en-US"/>
              <a:t>成为液体</a:t>
            </a:r>
            <a:endParaRPr lang="zh-CN" altLang="en-US"/>
          </a:p>
          <a:p>
            <a:pPr lvl="1"/>
            <a:r>
              <a:rPr lang="zh-CN" altLang="en-US"/>
              <a:t>天然气依次通过</a:t>
            </a:r>
            <a:r>
              <a:rPr lang="en-US" altLang="zh-CN"/>
              <a:t>Train</a:t>
            </a:r>
            <a:r>
              <a:rPr lang="zh-CN" altLang="en-US"/>
              <a:t>，温度逐步降低</a:t>
            </a:r>
            <a:endParaRPr lang="zh-CN" altLang="en-US"/>
          </a:p>
          <a:p>
            <a:pPr lvl="0"/>
            <a:r>
              <a:rPr lang="zh-CN" altLang="en-US"/>
              <a:t>运输</a:t>
            </a:r>
            <a:endParaRPr lang="zh-CN" altLang="en-US"/>
          </a:p>
          <a:p>
            <a:pPr lvl="1"/>
            <a:r>
              <a:rPr lang="en-US" altLang="zh-CN"/>
              <a:t>LNG</a:t>
            </a:r>
            <a:r>
              <a:rPr lang="zh-CN" altLang="en-US"/>
              <a:t>船舶</a:t>
            </a:r>
            <a:endParaRPr lang="zh-CN" altLang="en-US"/>
          </a:p>
          <a:p>
            <a:pPr lvl="0"/>
            <a:r>
              <a:rPr lang="zh-CN" altLang="en-US"/>
              <a:t>进口站点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010" y="1480185"/>
            <a:ext cx="4005580" cy="3830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3147695"/>
            <a:ext cx="475805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LNG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数据</a:t>
            </a:r>
            <a:endParaRPr lang="zh-CN" altLang="en-US"/>
          </a:p>
          <a:p>
            <a:pPr lvl="1"/>
            <a:r>
              <a:rPr lang="en-US" altLang="zh-CN" sz="2400"/>
              <a:t>LNG</a:t>
            </a:r>
            <a:r>
              <a:rPr lang="zh-CN" altLang="en-US" sz="2400"/>
              <a:t>船舶</a:t>
            </a:r>
            <a:r>
              <a:rPr lang="en-US" altLang="zh-CN" sz="2400"/>
              <a:t>3</a:t>
            </a:r>
            <a:r>
              <a:rPr lang="zh-CN" altLang="en-US" sz="2400"/>
              <a:t>个月，航速静止（小于</a:t>
            </a:r>
            <a:r>
              <a:rPr lang="en-US" altLang="zh-CN" sz="2400"/>
              <a:t>1</a:t>
            </a:r>
            <a:r>
              <a:rPr lang="zh-CN" altLang="en-US" sz="2400"/>
              <a:t>节）的数据</a:t>
            </a:r>
            <a:endParaRPr lang="zh-CN" altLang="en-US" sz="2400"/>
          </a:p>
          <a:p>
            <a:pPr lvl="1"/>
            <a:r>
              <a:rPr lang="zh-CN" altLang="en-US"/>
              <a:t>3590578</a:t>
            </a:r>
            <a:r>
              <a:rPr lang="zh-CN" altLang="en-US" sz="2400"/>
              <a:t>条数据</a:t>
            </a:r>
            <a:endParaRPr lang="zh-CN" altLang="en-US"/>
          </a:p>
          <a:p>
            <a:r>
              <a:rPr lang="zh-CN" altLang="en-US"/>
              <a:t>数据字段</a:t>
            </a:r>
            <a:endParaRPr lang="zh-CN" altLang="en-US"/>
          </a:p>
          <a:p>
            <a:pPr lvl="1"/>
            <a:r>
              <a:rPr lang="zh-CN" altLang="en-US"/>
              <a:t>mmsi</a:t>
            </a:r>
            <a:endParaRPr lang="zh-CN" altLang="en-US"/>
          </a:p>
          <a:p>
            <a:pPr lvl="1"/>
            <a:r>
              <a:rPr lang="zh-CN" altLang="en-US"/>
              <a:t>时间：</a:t>
            </a:r>
            <a:r>
              <a:rPr lang="en-US" altLang="zh-CN"/>
              <a:t>Unix</a:t>
            </a:r>
            <a:r>
              <a:rPr lang="zh-CN" altLang="en-US"/>
              <a:t>时间戳（秒）</a:t>
            </a:r>
            <a:endParaRPr lang="zh-CN" altLang="en-US"/>
          </a:p>
          <a:p>
            <a:pPr lvl="1"/>
            <a:r>
              <a:rPr lang="zh-CN" altLang="en-US"/>
              <a:t>航行状态</a:t>
            </a:r>
            <a:endParaRPr lang="zh-CN" altLang="en-US"/>
          </a:p>
          <a:p>
            <a:pPr lvl="1"/>
            <a:r>
              <a:rPr lang="zh-CN" altLang="en-US"/>
              <a:t>速度</a:t>
            </a:r>
            <a:endParaRPr lang="zh-CN" altLang="en-US"/>
          </a:p>
          <a:p>
            <a:pPr lvl="1"/>
            <a:r>
              <a:rPr lang="zh-CN" altLang="en-US"/>
              <a:t>经度</a:t>
            </a:r>
            <a:endParaRPr lang="zh-CN" altLang="en-US"/>
          </a:p>
          <a:p>
            <a:pPr lvl="1"/>
            <a:r>
              <a:rPr lang="zh-CN" altLang="en-US"/>
              <a:t>纬度</a:t>
            </a:r>
            <a:endParaRPr lang="zh-CN" altLang="en-US"/>
          </a:p>
          <a:p>
            <a:pPr lvl="1"/>
            <a:r>
              <a:rPr lang="zh-CN" altLang="en-US"/>
              <a:t>吃水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 descr="wecom-temp-4a34365ba6f7ed521ac040dcfe49335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3745" y="475615"/>
            <a:ext cx="2476500" cy="5906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利用算法，快速准确的找出</a:t>
            </a:r>
            <a:r>
              <a:rPr lang="en-US" altLang="zh-CN"/>
              <a:t>LNG</a:t>
            </a:r>
            <a:r>
              <a:rPr lang="zh-CN" altLang="en-US"/>
              <a:t>站点</a:t>
            </a:r>
            <a:endParaRPr lang="zh-CN" altLang="en-US"/>
          </a:p>
          <a:p>
            <a:r>
              <a:rPr lang="zh-CN" altLang="en-US"/>
              <a:t>实验报告内容</a:t>
            </a:r>
            <a:endParaRPr lang="zh-CN" altLang="en-US"/>
          </a:p>
          <a:p>
            <a:pPr lvl="1"/>
            <a:r>
              <a:rPr lang="zh-CN" altLang="en-US"/>
              <a:t>预处理：预处理算法</a:t>
            </a:r>
            <a:endParaRPr lang="zh-CN" altLang="en-US"/>
          </a:p>
          <a:p>
            <a:pPr lvl="1"/>
            <a:r>
              <a:rPr lang="zh-CN" altLang="en-US"/>
              <a:t>算法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：运行时长：出口站点（分国家，个数）：内存</a:t>
            </a:r>
            <a:r>
              <a:rPr lang="en-US" altLang="zh-CN"/>
              <a:t>CPU</a:t>
            </a:r>
            <a:r>
              <a:rPr lang="zh-CN" altLang="en-US"/>
              <a:t>配置：其他</a:t>
            </a:r>
            <a:endParaRPr lang="zh-CN" altLang="en-US"/>
          </a:p>
          <a:p>
            <a:pPr lvl="2"/>
            <a:r>
              <a:rPr lang="zh-CN" altLang="en-US"/>
              <a:t>参数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算法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人一组：分工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文字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人工智能原理</vt:lpstr>
      <vt:lpstr>LNG站点聚类-基本概念</vt:lpstr>
      <vt:lpstr>LNG数据</vt:lpstr>
      <vt:lpstr>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bigpan</dc:creator>
  <cp:lastModifiedBy>bigpan</cp:lastModifiedBy>
  <cp:revision>37</cp:revision>
  <dcterms:created xsi:type="dcterms:W3CDTF">2022-10-26T11:43:21Z</dcterms:created>
  <dcterms:modified xsi:type="dcterms:W3CDTF">2022-10-26T11:43:21Z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