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5" r:id="rId4"/>
    <p:sldId id="263" r:id="rId5"/>
    <p:sldId id="266" r:id="rId6"/>
    <p:sldId id="289" r:id="rId7"/>
    <p:sldId id="267" r:id="rId8"/>
    <p:sldId id="271" r:id="rId9"/>
    <p:sldId id="284" r:id="rId10"/>
    <p:sldId id="281" r:id="rId11"/>
    <p:sldId id="275" r:id="rId12"/>
    <p:sldId id="285" r:id="rId13"/>
    <p:sldId id="274" r:id="rId14"/>
    <p:sldId id="286" r:id="rId15"/>
    <p:sldId id="276" r:id="rId16"/>
    <p:sldId id="288" r:id="rId17"/>
    <p:sldId id="278" r:id="rId18"/>
    <p:sldId id="287" r:id="rId19"/>
    <p:sldId id="279" r:id="rId20"/>
    <p:sldId id="272" r:id="rId21"/>
    <p:sldId id="290" r:id="rId22"/>
    <p:sldId id="264" r:id="rId23"/>
    <p:sldId id="273" r:id="rId24"/>
  </p:sldIdLst>
  <p:sldSz cx="9906000" cy="6858000" type="A4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배달의민족 주아" pitchFamily="18" charset="-127"/>
      <p:regular r:id="rId27"/>
    </p:embeddedFont>
    <p:embeddedFont>
      <p:font typeface="더페이스샵 잉크립퀴드체" pitchFamily="66" charset="-127"/>
      <p:regular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76C0D4"/>
    <a:srgbClr val="C8E6EE"/>
    <a:srgbClr val="CF7977"/>
    <a:srgbClr val="FFFF66"/>
    <a:srgbClr val="EAB27A"/>
    <a:srgbClr val="F5D04D"/>
    <a:srgbClr val="E8AD72"/>
    <a:srgbClr val="E2964A"/>
    <a:srgbClr val="E5A1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" y="-4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D3B7-D047-4900-A8E5-8AB781DFF866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EDB96-1878-4D36-B71A-025C93DA9FB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134BE-34FA-4276-A1CF-13E1F925413C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298-237B-4EDE-8C9A-FEE1CA2DE1A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EE4D-BD31-406E-AA04-BB314EC993A4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BEFB4-43AA-4B07-82C2-92FAB4E25D6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A8AE-E5A8-41D5-997B-0AA566EC8ADF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77AAB-A7C6-449D-A277-E4600046801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20679-A156-4F81-95A9-E061CC1BE849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A13C3-90E3-4692-B3BF-4F9534C81FD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4F0F7-7534-4EBE-8968-E6EC6314A23E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62217-F0B1-4E0D-8F4C-45E769549CA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471DB-6193-4A96-9C8D-093BC0BABE94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FBB94-3172-40FD-BE58-02114BDF313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05A12-A543-40AA-A3CA-189F561B94A9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D43F2-60B3-4D0C-8F3C-30CC58551C4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BA46-7F31-49ED-AA2E-849E5E13AF3D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BDA15-05B6-440D-964B-C2EE588500B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6093-27C6-429E-8BCF-AE41DD05B445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E79C5-C615-4C37-B7AF-7001FD76AF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C6C5-6EA9-49B4-9232-49C5C1F29EFB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872E-F5D7-454D-B5CF-65551952715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DDDA21-D902-4495-A7A3-1ED25E68B922}" type="datetimeFigureOut">
              <a:rPr lang="ko-KR" altLang="en-US"/>
              <a:pPr>
                <a:defRPr/>
              </a:pPr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3E13939-413A-406D-BE8D-4AEA5F6A507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86550"/>
            <a:ext cx="9906000" cy="180975"/>
          </a:xfrm>
          <a:prstGeom prst="rect">
            <a:avLst/>
          </a:prstGeom>
          <a:solidFill>
            <a:srgbClr val="826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689850" y="6565900"/>
            <a:ext cx="611188" cy="1270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92863" y="6565900"/>
            <a:ext cx="612775" cy="127000"/>
          </a:xfrm>
          <a:prstGeom prst="roundRect">
            <a:avLst/>
          </a:prstGeom>
          <a:solidFill>
            <a:srgbClr val="C46B8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84350" y="6554788"/>
            <a:ext cx="612775" cy="127000"/>
          </a:xfrm>
          <a:prstGeom prst="round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2054" name="그룹 18"/>
          <p:cNvGrpSpPr>
            <a:grpSpLocks/>
          </p:cNvGrpSpPr>
          <p:nvPr/>
        </p:nvGrpSpPr>
        <p:grpSpPr bwMode="auto">
          <a:xfrm>
            <a:off x="8039100" y="4851400"/>
            <a:ext cx="1406621" cy="1597025"/>
            <a:chOff x="8039129" y="4851584"/>
            <a:chExt cx="1407226" cy="1597121"/>
          </a:xfrm>
        </p:grpSpPr>
        <p:pic>
          <p:nvPicPr>
            <p:cNvPr id="2067" name="그림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77002" y="5589240"/>
              <a:ext cx="469353" cy="859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" name="그림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9129" y="4851584"/>
              <a:ext cx="780224" cy="554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9" name="그림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07649" y="5397216"/>
              <a:ext cx="469353" cy="82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5" name="그림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9175" y="1201738"/>
            <a:ext cx="532765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1"/>
          <p:cNvSpPr txBox="1">
            <a:spLocks noChangeArrowheads="1"/>
          </p:cNvSpPr>
          <p:nvPr/>
        </p:nvSpPr>
        <p:spPr bwMode="auto">
          <a:xfrm>
            <a:off x="3300021" y="2674938"/>
            <a:ext cx="32624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4400" dirty="0" smtClean="0">
                <a:solidFill>
                  <a:srgbClr val="EAB27A"/>
                </a:solidFill>
                <a:latin typeface="배달의민족 주아" pitchFamily="18" charset="-127"/>
                <a:ea typeface="배달의민족 주아" pitchFamily="18" charset="-127"/>
              </a:rPr>
              <a:t>즐거운 </a:t>
            </a:r>
            <a:r>
              <a:rPr lang="en-US" altLang="ko-KR" sz="4400" dirty="0" smtClean="0">
                <a:solidFill>
                  <a:srgbClr val="EAB27A"/>
                </a:solidFill>
                <a:latin typeface="배달의민족 주아" pitchFamily="18" charset="-127"/>
                <a:ea typeface="배달의민족 주아" pitchFamily="18" charset="-127"/>
              </a:rPr>
              <a:t>PC</a:t>
            </a:r>
            <a:r>
              <a:rPr lang="ko-KR" altLang="en-US" sz="4400" dirty="0" smtClean="0">
                <a:solidFill>
                  <a:srgbClr val="EAB27A"/>
                </a:solidFill>
                <a:latin typeface="배달의민족 주아" pitchFamily="18" charset="-127"/>
                <a:ea typeface="배달의민족 주아" pitchFamily="18" charset="-127"/>
              </a:rPr>
              <a:t>통신</a:t>
            </a:r>
            <a:endParaRPr lang="ko-KR" altLang="en-US" sz="4400" dirty="0">
              <a:solidFill>
                <a:srgbClr val="EAB27A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8433" y="2204864"/>
            <a:ext cx="237757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dirty="0" err="1">
                <a:solidFill>
                  <a:schemeClr val="bg1">
                    <a:alpha val="8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헌내기와</a:t>
            </a:r>
            <a:r>
              <a:rPr lang="ko-KR" altLang="en-US" sz="3200" dirty="0">
                <a:solidFill>
                  <a:schemeClr val="bg1">
                    <a:alpha val="8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화석들의</a:t>
            </a:r>
            <a:endParaRPr lang="en-US" altLang="ko-KR" sz="3200" dirty="0">
              <a:solidFill>
                <a:schemeClr val="bg1">
                  <a:alpha val="80000"/>
                </a:scheme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996138" y="2513765"/>
            <a:ext cx="532668" cy="567257"/>
          </a:xfrm>
          <a:prstGeom prst="rect">
            <a:avLst/>
          </a:prstGeom>
        </p:spPr>
      </p:pic>
      <p:grpSp>
        <p:nvGrpSpPr>
          <p:cNvPr id="2059" name="그룹 34"/>
          <p:cNvGrpSpPr>
            <a:grpSpLocks/>
          </p:cNvGrpSpPr>
          <p:nvPr/>
        </p:nvGrpSpPr>
        <p:grpSpPr bwMode="auto">
          <a:xfrm rot="-757952">
            <a:off x="6508750" y="3144838"/>
            <a:ext cx="642938" cy="763587"/>
            <a:chOff x="1501018" y="1312829"/>
            <a:chExt cx="643590" cy="764192"/>
          </a:xfrm>
        </p:grpSpPr>
        <p:sp>
          <p:nvSpPr>
            <p:cNvPr id="36" name="직사각형 35"/>
            <p:cNvSpPr/>
            <p:nvPr/>
          </p:nvSpPr>
          <p:spPr>
            <a:xfrm rot="20498746">
              <a:off x="1629723" y="1373654"/>
              <a:ext cx="136663" cy="702231"/>
            </a:xfrm>
            <a:prstGeom prst="rect">
              <a:avLst/>
            </a:prstGeom>
            <a:gradFill>
              <a:gsLst>
                <a:gs pos="0">
                  <a:schemeClr val="tx1">
                    <a:alpha val="58000"/>
                    <a:lumMod val="93000"/>
                    <a:lumOff val="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2062" name="그룹 36"/>
            <p:cNvGrpSpPr>
              <a:grpSpLocks/>
            </p:cNvGrpSpPr>
            <p:nvPr/>
          </p:nvGrpSpPr>
          <p:grpSpPr bwMode="auto">
            <a:xfrm>
              <a:off x="1501018" y="1312829"/>
              <a:ext cx="643590" cy="447149"/>
              <a:chOff x="1424608" y="1312830"/>
              <a:chExt cx="720000" cy="516268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 rot="1994431">
                <a:off x="1423395" y="1495125"/>
                <a:ext cx="719999" cy="143079"/>
              </a:xfrm>
              <a:prstGeom prst="roundRect">
                <a:avLst/>
              </a:prstGeom>
              <a:solidFill>
                <a:srgbClr val="EAB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2165985">
                <a:off x="2026821" y="1683680"/>
                <a:ext cx="87110" cy="143079"/>
              </a:xfrm>
              <a:prstGeom prst="ellipse">
                <a:avLst/>
              </a:prstGeom>
              <a:solidFill>
                <a:srgbClr val="E296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2165985">
                <a:off x="1468469" y="1310179"/>
                <a:ext cx="87112" cy="143079"/>
              </a:xfrm>
              <a:prstGeom prst="ellipse">
                <a:avLst/>
              </a:prstGeom>
              <a:solidFill>
                <a:srgbClr val="EAB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pic>
        <p:nvPicPr>
          <p:cNvPr id="2060" name="그림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8950" y="6153150"/>
            <a:ext cx="863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4238620" y="4929198"/>
            <a:ext cx="3135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2018.2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시스템프로그래밍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홍석인 교수님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Team )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헌내기와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화석들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81605" y="545599"/>
            <a:ext cx="1414323" cy="461664"/>
            <a:chOff x="3234174" y="1592955"/>
            <a:chExt cx="1414745" cy="461592"/>
          </a:xfrm>
        </p:grpSpPr>
        <p:sp>
          <p:nvSpPr>
            <p:cNvPr id="26" name="TextBox 25"/>
            <p:cNvSpPr txBox="1"/>
            <p:nvPr/>
          </p:nvSpPr>
          <p:spPr>
            <a:xfrm>
              <a:off x="3593507" y="1592955"/>
              <a:ext cx="1055412" cy="4615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>
                  <a:solidFill>
                    <a:srgbClr val="E8AD72">
                      <a:alpha val="95000"/>
                    </a:srgb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회원 가입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3234174" y="1628122"/>
              <a:ext cx="301885" cy="321488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2502" y="2132856"/>
            <a:ext cx="541689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3DB2AA0-E72D-4F42-9F42-6765B08E24A3}"/>
              </a:ext>
            </a:extLst>
          </p:cNvPr>
          <p:cNvSpPr txBox="1"/>
          <p:nvPr/>
        </p:nvSpPr>
        <p:spPr>
          <a:xfrm>
            <a:off x="1232948" y="2132856"/>
            <a:ext cx="133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readdir</a:t>
            </a:r>
            <a:endParaRPr lang="en-US" altLang="ko-KR" sz="28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7BC2E7F-C154-4E43-8E6F-43D9A551A4B0}"/>
              </a:ext>
            </a:extLst>
          </p:cNvPr>
          <p:cNvSpPr txBox="1"/>
          <p:nvPr/>
        </p:nvSpPr>
        <p:spPr>
          <a:xfrm>
            <a:off x="1499333" y="4454195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open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C6E54035-CE76-4736-B619-35C4B11D4C06}"/>
              </a:ext>
            </a:extLst>
          </p:cNvPr>
          <p:cNvCxnSpPr>
            <a:cxnSpLocks/>
          </p:cNvCxnSpPr>
          <p:nvPr/>
        </p:nvCxnSpPr>
        <p:spPr>
          <a:xfrm flipH="1" flipV="1">
            <a:off x="2548438" y="2418437"/>
            <a:ext cx="271260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B3EF3EB4-A264-4D3C-A196-6DF8FB0DA14D}"/>
              </a:ext>
            </a:extLst>
          </p:cNvPr>
          <p:cNvCxnSpPr>
            <a:cxnSpLocks/>
          </p:cNvCxnSpPr>
          <p:nvPr/>
        </p:nvCxnSpPr>
        <p:spPr>
          <a:xfrm flipH="1" flipV="1">
            <a:off x="2596278" y="4715805"/>
            <a:ext cx="271260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C47D04-0EB4-4C5E-BD8B-3E3E342EF642}"/>
              </a:ext>
            </a:extLst>
          </p:cNvPr>
          <p:cNvSpPr txBox="1"/>
          <p:nvPr/>
        </p:nvSpPr>
        <p:spPr>
          <a:xfrm>
            <a:off x="4953000" y="5037147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Id </a:t>
            </a:r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중복확인</a:t>
            </a:r>
            <a:endParaRPr lang="en-US" altLang="ko-KR" sz="28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81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36"/>
          <p:cNvGrpSpPr/>
          <p:nvPr/>
        </p:nvGrpSpPr>
        <p:grpSpPr>
          <a:xfrm>
            <a:off x="523844" y="1500174"/>
            <a:ext cx="4572032" cy="1928826"/>
            <a:chOff x="738159" y="2285993"/>
            <a:chExt cx="4572032" cy="19288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5" name="그룹 23"/>
            <p:cNvGrpSpPr>
              <a:grpSpLocks/>
            </p:cNvGrpSpPr>
            <p:nvPr/>
          </p:nvGrpSpPr>
          <p:grpSpPr bwMode="auto">
            <a:xfrm>
              <a:off x="1180876" y="2571744"/>
              <a:ext cx="1075865" cy="461665"/>
              <a:chOff x="1118500" y="2833088"/>
              <a:chExt cx="1076187" cy="46159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68573" y="2833088"/>
                <a:ext cx="826114" cy="4615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 err="1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로</a:t>
                </a: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 그 인</a:t>
                </a: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  <p:grpSp>
          <p:nvGrpSpPr>
            <p:cNvPr id="6" name="그룹 15"/>
            <p:cNvGrpSpPr>
              <a:grpSpLocks/>
            </p:cNvGrpSpPr>
            <p:nvPr/>
          </p:nvGrpSpPr>
          <p:grpSpPr bwMode="auto">
            <a:xfrm>
              <a:off x="2738422" y="2571744"/>
              <a:ext cx="246786" cy="1357322"/>
              <a:chOff x="3368824" y="2564904"/>
              <a:chExt cx="283676" cy="1929632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68824" y="2564904"/>
                <a:ext cx="283676" cy="512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68824" y="3267309"/>
                <a:ext cx="283676" cy="512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8824" y="3994261"/>
                <a:ext cx="283676" cy="500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3047059" y="2528881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>
                      <a:alpha val="95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아이디 입력</a:t>
              </a:r>
              <a:endPara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19412" y="3043235"/>
              <a:ext cx="1271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비밀번호 입력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24174" y="3562351"/>
              <a:ext cx="1720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게시판 화면으로 이동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D05E49A-F039-44CF-A517-9B4036E5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946" y="1529383"/>
            <a:ext cx="5006663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24F963F-3B20-46EC-A385-90EC5EB0E5BE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8CD4C28-9F02-4460-A41E-F3CCF82272AD}"/>
                </a:ext>
              </a:extLst>
            </p:cNvPr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616FB756-E058-446D-9C23-BD8D09B75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D34A26E-1B06-4B37-9D14-6FB6CE3CD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56" r="60903" b="63991"/>
          <a:stretch/>
        </p:blipFill>
        <p:spPr>
          <a:xfrm>
            <a:off x="1064567" y="1306196"/>
            <a:ext cx="7776865" cy="52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799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36"/>
          <p:cNvGrpSpPr/>
          <p:nvPr/>
        </p:nvGrpSpPr>
        <p:grpSpPr>
          <a:xfrm>
            <a:off x="523844" y="1500174"/>
            <a:ext cx="4572032" cy="1928826"/>
            <a:chOff x="738159" y="2285993"/>
            <a:chExt cx="4572032" cy="19288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5" name="그룹 23"/>
            <p:cNvGrpSpPr>
              <a:grpSpLocks/>
            </p:cNvGrpSpPr>
            <p:nvPr/>
          </p:nvGrpSpPr>
          <p:grpSpPr bwMode="auto">
            <a:xfrm>
              <a:off x="1180875" y="2500307"/>
              <a:ext cx="1159143" cy="830997"/>
              <a:chOff x="1118500" y="2761661"/>
              <a:chExt cx="1159490" cy="83086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18786" y="2761661"/>
                <a:ext cx="959204" cy="8308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 err="1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게시글</a:t>
                </a:r>
                <a:endParaRPr lang="en-US" altLang="ko-KR" sz="2400" b="1" dirty="0">
                  <a:solidFill>
                    <a:srgbClr val="E8AD72">
                      <a:alpha val="95000"/>
                    </a:srgbClr>
                  </a:solidFill>
                  <a:latin typeface="더페이스샵 잉크립퀴드체" pitchFamily="66" charset="-127"/>
                  <a:ea typeface="더페이스샵 잉크립퀴드체" pitchFamily="66" charset="-127"/>
                </a:endParaRPr>
              </a:p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목록 확인</a:t>
                </a: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107" y="1785925"/>
            <a:ext cx="246786" cy="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832744" y="1743062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제목</a:t>
            </a:r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작성자</a:t>
            </a:r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작성날짜</a:t>
            </a:r>
            <a:endParaRPr lang="en-US" altLang="ko-KR" sz="20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확인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82438AE-3D2C-49DC-8E70-CA77615A8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9606" y="692696"/>
            <a:ext cx="5746394" cy="5822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CFE2EAA-FBF5-497A-8CEB-8082EF91B6A1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CC049B6-2180-4F12-BA94-8A0BCAEB39F3}"/>
                </a:ext>
              </a:extLst>
            </p:cNvPr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D9F24BD8-C4B7-4F04-AE52-B8ACDBBBF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78325E-4451-4BB9-BD28-F90BF663B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 b="30442"/>
          <a:stretch/>
        </p:blipFill>
        <p:spPr>
          <a:xfrm>
            <a:off x="276225" y="1622988"/>
            <a:ext cx="6091106" cy="440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09DD3F-6128-4EE2-A20B-8AA042CBC1FF}"/>
              </a:ext>
            </a:extLst>
          </p:cNvPr>
          <p:cNvSpPr txBox="1"/>
          <p:nvPr/>
        </p:nvSpPr>
        <p:spPr>
          <a:xfrm>
            <a:off x="6532611" y="2348880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게시글 제목</a:t>
            </a:r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작성자</a:t>
            </a:r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17C7E8-0C81-4E5B-BFA5-302FB4579C76}"/>
              </a:ext>
            </a:extLst>
          </p:cNvPr>
          <p:cNvSpPr txBox="1"/>
          <p:nvPr/>
        </p:nvSpPr>
        <p:spPr>
          <a:xfrm>
            <a:off x="6923393" y="3447291"/>
            <a:ext cx="2706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ESC :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종료</a:t>
            </a:r>
            <a:endParaRPr lang="en-US" altLang="ko-KR" sz="20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←→ </a:t>
            </a:r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페이지 이동</a:t>
            </a:r>
            <a:endParaRPr lang="en-US" altLang="ko-KR" sz="20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Shift + N :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새 글 작성</a:t>
            </a:r>
            <a:endParaRPr lang="en-US" altLang="ko-KR" sz="20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Enter :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게시글 조회</a:t>
            </a:r>
          </a:p>
        </p:txBody>
      </p:sp>
    </p:spTree>
    <p:extLst>
      <p:ext uri="{BB962C8B-B14F-4D97-AF65-F5344CB8AC3E}">
        <p14:creationId xmlns:p14="http://schemas.microsoft.com/office/powerpoint/2010/main" xmlns="" val="17847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36"/>
          <p:cNvGrpSpPr/>
          <p:nvPr/>
        </p:nvGrpSpPr>
        <p:grpSpPr>
          <a:xfrm>
            <a:off x="523844" y="1500174"/>
            <a:ext cx="4572032" cy="1928826"/>
            <a:chOff x="738159" y="2285993"/>
            <a:chExt cx="4572032" cy="19288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5" name="그룹 23"/>
            <p:cNvGrpSpPr>
              <a:grpSpLocks/>
            </p:cNvGrpSpPr>
            <p:nvPr/>
          </p:nvGrpSpPr>
          <p:grpSpPr bwMode="auto">
            <a:xfrm>
              <a:off x="1180875" y="2500307"/>
              <a:ext cx="1038433" cy="830997"/>
              <a:chOff x="1118500" y="2761661"/>
              <a:chExt cx="1038743" cy="83086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428941" y="2761661"/>
                <a:ext cx="728302" cy="8308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 err="1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게시글</a:t>
                </a:r>
                <a:endParaRPr lang="en-US" altLang="ko-KR" sz="2400" b="1" dirty="0">
                  <a:solidFill>
                    <a:srgbClr val="E8AD72">
                      <a:alpha val="95000"/>
                    </a:srgbClr>
                  </a:solidFill>
                  <a:latin typeface="더페이스샵 잉크립퀴드체" pitchFamily="66" charset="-127"/>
                  <a:ea typeface="더페이스샵 잉크립퀴드체" pitchFamily="66" charset="-127"/>
                </a:endParaRPr>
              </a:p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작성</a:t>
                </a: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107" y="1785925"/>
            <a:ext cx="246786" cy="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107" y="2280004"/>
            <a:ext cx="246786" cy="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832744" y="1743062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제목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05097" y="225741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내용 </a:t>
            </a:r>
          </a:p>
        </p:txBody>
      </p:sp>
      <p:pic>
        <p:nvPicPr>
          <p:cNvPr id="2050" name="Picture 2" descr="C:\Users\JY\Desktop\KakaoTalk_20181218_20574701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3066" y="642918"/>
            <a:ext cx="3571900" cy="56787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8320013" y="5590994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</a:t>
            </a:r>
            <a:endParaRPr lang="ko-KR" altLang="en-US" sz="3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0C618DB-41E3-4B3A-BE81-29524FD170A0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4750361-3299-4652-9624-ACD61D876C28}"/>
                </a:ext>
              </a:extLst>
            </p:cNvPr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xmlns="" id="{36DE6F7C-26CA-4B1B-B828-12955BFE0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그룹 36">
            <a:extLst>
              <a:ext uri="{FF2B5EF4-FFF2-40B4-BE49-F238E27FC236}">
                <a16:creationId xmlns:a16="http://schemas.microsoft.com/office/drawing/2014/main" xmlns="" id="{3A7EB6C9-73B3-4E87-B72A-FEFBD14EE1FE}"/>
              </a:ext>
            </a:extLst>
          </p:cNvPr>
          <p:cNvGrpSpPr/>
          <p:nvPr/>
        </p:nvGrpSpPr>
        <p:grpSpPr>
          <a:xfrm>
            <a:off x="440109" y="1356158"/>
            <a:ext cx="4512892" cy="1280754"/>
            <a:chOff x="738159" y="2285993"/>
            <a:chExt cx="4572032" cy="1928826"/>
          </a:xfrm>
        </p:grpSpPr>
        <p:sp>
          <p:nvSpPr>
            <p:cNvPr id="7" name="모서리가 둥근 직사각형 21">
              <a:extLst>
                <a:ext uri="{FF2B5EF4-FFF2-40B4-BE49-F238E27FC236}">
                  <a16:creationId xmlns:a16="http://schemas.microsoft.com/office/drawing/2014/main" xmlns="" id="{EEBE2BB2-DC1E-4018-A2F4-858F3B7F0176}"/>
                </a:ext>
              </a:extLst>
            </p:cNvPr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8" name="그룹 23">
              <a:extLst>
                <a:ext uri="{FF2B5EF4-FFF2-40B4-BE49-F238E27FC236}">
                  <a16:creationId xmlns:a16="http://schemas.microsoft.com/office/drawing/2014/main" xmlns="" id="{017B6D2E-FEE6-419C-8A3A-B38336C0D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875" y="2500307"/>
              <a:ext cx="1228389" cy="830997"/>
              <a:chOff x="1118500" y="2761661"/>
              <a:chExt cx="1228756" cy="83086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8EAFB1A-9A0E-4954-8E07-99EADAB24A7C}"/>
                  </a:ext>
                </a:extLst>
              </p:cNvPr>
              <p:cNvSpPr txBox="1"/>
              <p:nvPr/>
            </p:nvSpPr>
            <p:spPr>
              <a:xfrm>
                <a:off x="1238929" y="2761661"/>
                <a:ext cx="1108327" cy="8308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 err="1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게시글</a:t>
                </a:r>
                <a:endParaRPr lang="en-US" altLang="ko-KR" sz="2400" b="1" dirty="0">
                  <a:solidFill>
                    <a:srgbClr val="E8AD72">
                      <a:alpha val="95000"/>
                    </a:srgbClr>
                  </a:solidFill>
                  <a:latin typeface="더페이스샵 잉크립퀴드체" pitchFamily="66" charset="-127"/>
                  <a:ea typeface="더페이스샵 잉크립퀴드체" pitchFamily="66" charset="-127"/>
                </a:endParaRPr>
              </a:p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조회</a:t>
                </a: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F00F7329-0721-419D-9FF0-7DFC4F4111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D07E5E-57C5-43B1-A304-7DFD541B7C96}"/>
              </a:ext>
            </a:extLst>
          </p:cNvPr>
          <p:cNvSpPr txBox="1"/>
          <p:nvPr/>
        </p:nvSpPr>
        <p:spPr>
          <a:xfrm>
            <a:off x="2749009" y="1599046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조회 시 댓글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BD24-67F7-449A-A065-E012B64AF282}"/>
              </a:ext>
            </a:extLst>
          </p:cNvPr>
          <p:cNvSpPr txBox="1"/>
          <p:nvPr/>
        </p:nvSpPr>
        <p:spPr>
          <a:xfrm>
            <a:off x="2721362" y="211340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E4A4B59B-9592-4311-866B-B9A7ECE4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7537" y="1599046"/>
            <a:ext cx="246786" cy="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328E4B-5FF9-4B55-B957-198B2280C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846" b="9426"/>
          <a:stretch/>
        </p:blipFill>
        <p:spPr>
          <a:xfrm>
            <a:off x="5024438" y="1714488"/>
            <a:ext cx="4694388" cy="4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9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36"/>
          <p:cNvGrpSpPr/>
          <p:nvPr/>
        </p:nvGrpSpPr>
        <p:grpSpPr>
          <a:xfrm>
            <a:off x="523844" y="1500174"/>
            <a:ext cx="4572032" cy="1928826"/>
            <a:chOff x="738159" y="2285993"/>
            <a:chExt cx="4572032" cy="19288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5" name="그룹 23"/>
            <p:cNvGrpSpPr>
              <a:grpSpLocks/>
            </p:cNvGrpSpPr>
            <p:nvPr/>
          </p:nvGrpSpPr>
          <p:grpSpPr bwMode="auto">
            <a:xfrm>
              <a:off x="1180874" y="2538708"/>
              <a:ext cx="1273037" cy="461665"/>
              <a:chOff x="1118500" y="2800057"/>
              <a:chExt cx="1273418" cy="46159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68575" y="2800057"/>
                <a:ext cx="1023343" cy="4615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 err="1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댓글</a:t>
                </a: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 작성</a:t>
                </a: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8422" y="2571744"/>
              <a:ext cx="246786" cy="360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3047059" y="2528881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게시글에</a:t>
              </a:r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 </a:t>
              </a:r>
              <a:r>
                <a:rPr lang="ko-KR" altLang="en-US" sz="2000" dirty="0" err="1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댓글</a:t>
              </a:r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 작성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107" y="2280004"/>
            <a:ext cx="246786" cy="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05097" y="2257416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댓글창에서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확인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B168AB1-0089-4D20-8048-FDE23F9A4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9692" y="721985"/>
            <a:ext cx="3717675" cy="5893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5FDF573-CBEE-451A-80E7-C3F47E5BB84E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E7CECFA-0FA5-4212-AF0B-D7EF0E287F93}"/>
                </a:ext>
              </a:extLst>
            </p:cNvPr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7528C80C-6465-4129-BEE4-AF083BA25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4B7E043-6FF8-4184-95FD-7DA30BD4A2B7}"/>
              </a:ext>
            </a:extLst>
          </p:cNvPr>
          <p:cNvGrpSpPr/>
          <p:nvPr/>
        </p:nvGrpSpPr>
        <p:grpSpPr>
          <a:xfrm>
            <a:off x="1453178" y="1414740"/>
            <a:ext cx="6999644" cy="1243227"/>
            <a:chOff x="1453178" y="1414740"/>
            <a:chExt cx="6999644" cy="12432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EFEA742-2847-4C61-AE91-6622AEF56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4781" r="53895" b="19385"/>
            <a:stretch/>
          </p:blipFill>
          <p:spPr>
            <a:xfrm>
              <a:off x="1453178" y="1414740"/>
              <a:ext cx="6999644" cy="124322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ACBFBB2-3D21-473C-897D-FEC1116B3FE7}"/>
                </a:ext>
              </a:extLst>
            </p:cNvPr>
            <p:cNvSpPr txBox="1"/>
            <p:nvPr/>
          </p:nvSpPr>
          <p:spPr>
            <a:xfrm>
              <a:off x="6519199" y="2200511"/>
              <a:ext cx="1853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Add comment</a:t>
              </a:r>
              <a:endPara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B71EABD-8798-4FC1-8AA1-046E59DD428D}"/>
              </a:ext>
            </a:extLst>
          </p:cNvPr>
          <p:cNvGrpSpPr/>
          <p:nvPr/>
        </p:nvGrpSpPr>
        <p:grpSpPr>
          <a:xfrm>
            <a:off x="1453177" y="2890965"/>
            <a:ext cx="7226821" cy="1243227"/>
            <a:chOff x="1453177" y="2890965"/>
            <a:chExt cx="7226821" cy="12432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5D3A1873-1775-4AA1-81A2-91F4908AD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73785" r="53635" b="10863"/>
            <a:stretch/>
          </p:blipFill>
          <p:spPr>
            <a:xfrm>
              <a:off x="1453177" y="2890965"/>
              <a:ext cx="7226821" cy="12432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7D26F4F-B984-41F7-A3B9-3C76BE264794}"/>
                </a:ext>
              </a:extLst>
            </p:cNvPr>
            <p:cNvSpPr txBox="1"/>
            <p:nvPr/>
          </p:nvSpPr>
          <p:spPr>
            <a:xfrm>
              <a:off x="7290385" y="3721491"/>
              <a:ext cx="1329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Comment</a:t>
              </a:r>
              <a:endPara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D95DEAF9-F533-4EF6-843D-26E92717773A}"/>
              </a:ext>
            </a:extLst>
          </p:cNvPr>
          <p:cNvGrpSpPr/>
          <p:nvPr/>
        </p:nvGrpSpPr>
        <p:grpSpPr>
          <a:xfrm>
            <a:off x="1382535" y="4445770"/>
            <a:ext cx="7386889" cy="1287486"/>
            <a:chOff x="1382535" y="4445770"/>
            <a:chExt cx="7386889" cy="12874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E8B23243-1A86-4DAA-8A9C-5CD3E51B5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050" b="82072"/>
            <a:stretch/>
          </p:blipFill>
          <p:spPr>
            <a:xfrm>
              <a:off x="1382535" y="4445770"/>
              <a:ext cx="7368104" cy="12432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2EA5077-FA55-45D5-8F61-1602CBBD9AD7}"/>
                </a:ext>
              </a:extLst>
            </p:cNvPr>
            <p:cNvSpPr txBox="1"/>
            <p:nvPr/>
          </p:nvSpPr>
          <p:spPr>
            <a:xfrm>
              <a:off x="6965725" y="5333146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Comment List</a:t>
              </a:r>
              <a:endPara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49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36"/>
          <p:cNvGrpSpPr/>
          <p:nvPr/>
        </p:nvGrpSpPr>
        <p:grpSpPr>
          <a:xfrm>
            <a:off x="523844" y="1500174"/>
            <a:ext cx="6012339" cy="1928826"/>
            <a:chOff x="738159" y="2285993"/>
            <a:chExt cx="6012339" cy="19288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5" name="그룹 23"/>
            <p:cNvGrpSpPr>
              <a:grpSpLocks/>
            </p:cNvGrpSpPr>
            <p:nvPr/>
          </p:nvGrpSpPr>
          <p:grpSpPr bwMode="auto">
            <a:xfrm>
              <a:off x="1180876" y="2571745"/>
              <a:ext cx="1199297" cy="461665"/>
              <a:chOff x="1118500" y="2833089"/>
              <a:chExt cx="1199655" cy="46159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68573" y="2833089"/>
                <a:ext cx="949582" cy="4615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동시 접속</a:t>
                </a: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8422" y="2571744"/>
              <a:ext cx="246786" cy="360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3047059" y="2528881"/>
              <a:ext cx="2002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다중 클라이언트 동시 접속</a:t>
              </a:r>
              <a:endPara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29B07A4C-23F2-4A14-9155-CF552985B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64251" y="3076273"/>
              <a:ext cx="246786" cy="360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B915167-AA1C-40E3-8BD8-51350E12128F}"/>
                </a:ext>
              </a:extLst>
            </p:cNvPr>
            <p:cNvSpPr txBox="1"/>
            <p:nvPr/>
          </p:nvSpPr>
          <p:spPr>
            <a:xfrm>
              <a:off x="3072888" y="3033410"/>
              <a:ext cx="36776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동시에 게시글</a:t>
              </a:r>
              <a:r>
                <a:rPr lang="en-US" altLang="ko-KR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, </a:t>
              </a:r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댓글 작성 가능</a:t>
              </a:r>
              <a:endPara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0AA8094-C846-4651-BE7A-25783C64A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10" y="4005064"/>
            <a:ext cx="7977336" cy="204109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D864FF8B-CB0C-4D79-B269-FFD1ACDD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61112" y="3773405"/>
            <a:ext cx="3626903" cy="250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631825" y="692150"/>
            <a:ext cx="1047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3600" dirty="0">
                <a:solidFill>
                  <a:srgbClr val="FFFF66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</a:p>
        </p:txBody>
      </p:sp>
      <p:grpSp>
        <p:nvGrpSpPr>
          <p:cNvPr id="3075" name="그룹 10"/>
          <p:cNvGrpSpPr>
            <a:grpSpLocks/>
          </p:cNvGrpSpPr>
          <p:nvPr/>
        </p:nvGrpSpPr>
        <p:grpSpPr bwMode="auto">
          <a:xfrm>
            <a:off x="1597025" y="1081088"/>
            <a:ext cx="434975" cy="515937"/>
            <a:chOff x="1501018" y="1312829"/>
            <a:chExt cx="643590" cy="764192"/>
          </a:xfrm>
        </p:grpSpPr>
        <p:sp>
          <p:nvSpPr>
            <p:cNvPr id="10" name="직사각형 9"/>
            <p:cNvSpPr/>
            <p:nvPr/>
          </p:nvSpPr>
          <p:spPr>
            <a:xfrm rot="20498746">
              <a:off x="1630207" y="1373964"/>
              <a:ext cx="136234" cy="703057"/>
            </a:xfrm>
            <a:prstGeom prst="rect">
              <a:avLst/>
            </a:prstGeom>
            <a:gradFill>
              <a:gsLst>
                <a:gs pos="0">
                  <a:schemeClr val="tx1">
                    <a:alpha val="58000"/>
                    <a:lumMod val="93000"/>
                    <a:lumOff val="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3088" name="그룹 8"/>
            <p:cNvGrpSpPr>
              <a:grpSpLocks/>
            </p:cNvGrpSpPr>
            <p:nvPr/>
          </p:nvGrpSpPr>
          <p:grpSpPr bwMode="auto">
            <a:xfrm>
              <a:off x="1501018" y="1312829"/>
              <a:ext cx="643590" cy="447149"/>
              <a:chOff x="1424608" y="1312830"/>
              <a:chExt cx="720000" cy="516268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 rot="1994431">
                <a:off x="1424608" y="1497439"/>
                <a:ext cx="720000" cy="143885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 rot="2165985">
                <a:off x="2026361" y="1684761"/>
                <a:ext cx="86715" cy="1438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 rot="2165985">
                <a:off x="1469280" y="1312830"/>
                <a:ext cx="86715" cy="143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3076" name="TextBox 11"/>
          <p:cNvSpPr txBox="1">
            <a:spLocks noChangeArrowheads="1"/>
          </p:cNvSpPr>
          <p:nvPr/>
        </p:nvSpPr>
        <p:spPr bwMode="auto">
          <a:xfrm>
            <a:off x="1236663" y="1643050"/>
            <a:ext cx="6556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01</a:t>
            </a:r>
            <a:endParaRPr lang="ko-KR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77" name="TextBox 12"/>
          <p:cNvSpPr txBox="1">
            <a:spLocks noChangeArrowheads="1"/>
          </p:cNvSpPr>
          <p:nvPr/>
        </p:nvSpPr>
        <p:spPr bwMode="auto">
          <a:xfrm>
            <a:off x="1236663" y="2489188"/>
            <a:ext cx="736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02</a:t>
            </a:r>
            <a:endParaRPr lang="ko-KR" alt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78" name="TextBox 13"/>
          <p:cNvSpPr txBox="1">
            <a:spLocks noChangeArrowheads="1"/>
          </p:cNvSpPr>
          <p:nvPr/>
        </p:nvSpPr>
        <p:spPr bwMode="auto">
          <a:xfrm>
            <a:off x="1236663" y="3335325"/>
            <a:ext cx="719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03</a:t>
            </a:r>
            <a:endParaRPr lang="ko-KR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>
            <a:off x="1236663" y="4181463"/>
            <a:ext cx="7572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04</a:t>
            </a:r>
            <a:endParaRPr lang="ko-KR" alt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1236663" y="5027600"/>
            <a:ext cx="733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05</a:t>
            </a:r>
            <a:endParaRPr lang="ko-KR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081" name="그룹 21"/>
          <p:cNvGrpSpPr>
            <a:grpSpLocks/>
          </p:cNvGrpSpPr>
          <p:nvPr/>
        </p:nvGrpSpPr>
        <p:grpSpPr bwMode="auto">
          <a:xfrm>
            <a:off x="1309662" y="2355838"/>
            <a:ext cx="7315226" cy="4394743"/>
            <a:chOff x="1329198" y="2917968"/>
            <a:chExt cx="3991570" cy="4394643"/>
          </a:xfrm>
        </p:grpSpPr>
        <p:pic>
          <p:nvPicPr>
            <p:cNvPr id="3082" name="그림 16"/>
            <p:cNvPicPr>
              <a:picLocks noChangeAspect="1" noChangeArrowheads="1"/>
            </p:cNvPicPr>
            <p:nvPr/>
          </p:nvPicPr>
          <p:blipFill>
            <a:blip r:embed="rId2"/>
            <a:srcRect b="81871"/>
            <a:stretch>
              <a:fillRect/>
            </a:stretch>
          </p:blipFill>
          <p:spPr bwMode="auto">
            <a:xfrm>
              <a:off x="1352600" y="2917968"/>
              <a:ext cx="3968168" cy="24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그림 17"/>
            <p:cNvPicPr>
              <a:picLocks noChangeAspect="1" noChangeArrowheads="1"/>
            </p:cNvPicPr>
            <p:nvPr/>
          </p:nvPicPr>
          <p:blipFill>
            <a:blip r:embed="rId2"/>
            <a:srcRect b="81871"/>
            <a:stretch>
              <a:fillRect/>
            </a:stretch>
          </p:blipFill>
          <p:spPr bwMode="auto">
            <a:xfrm>
              <a:off x="1352600" y="3744909"/>
              <a:ext cx="3968168" cy="24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4" name="그림 18"/>
            <p:cNvPicPr>
              <a:picLocks noChangeAspect="1" noChangeArrowheads="1"/>
            </p:cNvPicPr>
            <p:nvPr/>
          </p:nvPicPr>
          <p:blipFill>
            <a:blip r:embed="rId2"/>
            <a:srcRect b="81871"/>
            <a:stretch>
              <a:fillRect/>
            </a:stretch>
          </p:blipFill>
          <p:spPr bwMode="auto">
            <a:xfrm>
              <a:off x="1352600" y="4571851"/>
              <a:ext cx="3968168" cy="24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그림 19"/>
            <p:cNvPicPr>
              <a:picLocks noChangeAspect="1" noChangeArrowheads="1"/>
            </p:cNvPicPr>
            <p:nvPr/>
          </p:nvPicPr>
          <p:blipFill>
            <a:blip r:embed="rId2"/>
            <a:srcRect b="81871"/>
            <a:stretch>
              <a:fillRect/>
            </a:stretch>
          </p:blipFill>
          <p:spPr bwMode="auto">
            <a:xfrm>
              <a:off x="1352600" y="5398793"/>
              <a:ext cx="3968168" cy="24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6" name="그림 20"/>
            <p:cNvPicPr>
              <a:picLocks noChangeAspect="1" noChangeArrowheads="1"/>
            </p:cNvPicPr>
            <p:nvPr/>
          </p:nvPicPr>
          <p:blipFill>
            <a:blip r:embed="rId2"/>
            <a:srcRect b="81871"/>
            <a:stretch>
              <a:fillRect/>
            </a:stretch>
          </p:blipFill>
          <p:spPr bwMode="auto">
            <a:xfrm>
              <a:off x="1352600" y="6225734"/>
              <a:ext cx="3968168" cy="24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20"/>
            <p:cNvPicPr>
              <a:picLocks noChangeAspect="1" noChangeArrowheads="1"/>
            </p:cNvPicPr>
            <p:nvPr/>
          </p:nvPicPr>
          <p:blipFill>
            <a:blip r:embed="rId2"/>
            <a:srcRect b="81871"/>
            <a:stretch>
              <a:fillRect/>
            </a:stretch>
          </p:blipFill>
          <p:spPr bwMode="auto">
            <a:xfrm>
              <a:off x="1329198" y="7062870"/>
              <a:ext cx="3968168" cy="249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Box 19"/>
          <p:cNvSpPr txBox="1"/>
          <p:nvPr/>
        </p:nvSpPr>
        <p:spPr>
          <a:xfrm>
            <a:off x="2024042" y="1663977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조원 소개 </a:t>
            </a:r>
            <a:r>
              <a:rPr lang="en-US" altLang="ko-KR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역할 분담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4042" y="2512995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프로젝트 주제 소개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24042" y="3370251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프로젝트 기능 </a:t>
            </a:r>
            <a:r>
              <a:rPr lang="en-US" altLang="ko-KR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구현 설명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4042" y="5013325"/>
            <a:ext cx="447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협업 </a:t>
            </a:r>
            <a:r>
              <a:rPr lang="en-US" altLang="ko-KR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Github</a:t>
            </a:r>
            <a:r>
              <a:rPr lang="en-US" altLang="ko-KR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&amp; </a:t>
            </a:r>
            <a:r>
              <a:rPr lang="en-US" altLang="ko-KR" sz="3600" dirty="0" err="1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Kakao</a:t>
            </a:r>
            <a:r>
              <a:rPr lang="en-US" altLang="ko-KR" sz="360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Talk)</a:t>
            </a:r>
            <a:endParaRPr lang="ko-KR" altLang="en-US" sz="36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1238224" y="5881704"/>
            <a:ext cx="7521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06</a:t>
            </a:r>
            <a:endParaRPr lang="ko-KR" alt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5603" y="586742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Q n A</a:t>
            </a:r>
            <a:endParaRPr lang="ko-KR" altLang="en-US" sz="36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4042" y="414338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데모 영상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058577" cy="611171"/>
            <a:chOff x="276494" y="460236"/>
            <a:chExt cx="2058402" cy="610569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058402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05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데모 영상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041217" cy="9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직사각형 4"/>
          <p:cNvSpPr/>
          <p:nvPr/>
        </p:nvSpPr>
        <p:spPr>
          <a:xfrm>
            <a:off x="1166786" y="1643050"/>
            <a:ext cx="7358114" cy="47863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45E8FC2-B237-4764-A7B5-411E8B9B1C46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2704587" cy="611171"/>
            <a:chOff x="276494" y="460236"/>
            <a:chExt cx="2704356" cy="6105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0F153341-A9A1-4654-9A62-87FF3FA9EEF9}"/>
                </a:ext>
              </a:extLst>
            </p:cNvPr>
            <p:cNvSpPr txBox="1"/>
            <p:nvPr/>
          </p:nvSpPr>
          <p:spPr>
            <a:xfrm>
              <a:off x="276494" y="460236"/>
              <a:ext cx="270435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06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프로젝트 평가</a:t>
              </a: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CD7A13FE-84C4-46A8-97BC-2A6F3A6B2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041217" cy="9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BC8C4B-9771-4030-A3EC-D1B91B1D2D06}"/>
              </a:ext>
            </a:extLst>
          </p:cNvPr>
          <p:cNvSpPr txBox="1"/>
          <p:nvPr/>
        </p:nvSpPr>
        <p:spPr bwMode="auto">
          <a:xfrm>
            <a:off x="2072680" y="1773643"/>
            <a:ext cx="151035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rgbClr val="C8E6EE">
                    <a:alpha val="95000"/>
                  </a:srgb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Good</a:t>
            </a:r>
            <a:endParaRPr lang="ko-KR" altLang="en-US" sz="4000" b="1" dirty="0">
              <a:solidFill>
                <a:srgbClr val="C8E6EE">
                  <a:alpha val="95000"/>
                </a:srgb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BEAE1C-7EB5-4487-86BC-ADDF8BAC44AD}"/>
              </a:ext>
            </a:extLst>
          </p:cNvPr>
          <p:cNvSpPr txBox="1"/>
          <p:nvPr/>
        </p:nvSpPr>
        <p:spPr bwMode="auto">
          <a:xfrm>
            <a:off x="6583296" y="1773643"/>
            <a:ext cx="11112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rgbClr val="FFC000">
                    <a:alpha val="95000"/>
                  </a:srgb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Bad</a:t>
            </a:r>
            <a:endParaRPr lang="ko-KR" altLang="en-US" sz="4000" b="1" dirty="0">
              <a:solidFill>
                <a:srgbClr val="FFC000">
                  <a:alpha val="95000"/>
                </a:srgb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1F9928-BE05-4D38-826E-DC709FD40597}"/>
              </a:ext>
            </a:extLst>
          </p:cNvPr>
          <p:cNvSpPr txBox="1"/>
          <p:nvPr/>
        </p:nvSpPr>
        <p:spPr>
          <a:xfrm>
            <a:off x="1474630" y="2937405"/>
            <a:ext cx="3012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1. </a:t>
            </a:r>
            <a:r>
              <a:rPr lang="ko-KR" altLang="en-US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동시에 작업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95C887-0004-4E4F-8947-405F2FB3F63A}"/>
              </a:ext>
            </a:extLst>
          </p:cNvPr>
          <p:cNvSpPr txBox="1"/>
          <p:nvPr/>
        </p:nvSpPr>
        <p:spPr>
          <a:xfrm>
            <a:off x="1493957" y="3829110"/>
            <a:ext cx="3012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2. </a:t>
            </a:r>
            <a:r>
              <a:rPr lang="ko-KR" altLang="en-US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서버에 대한 이해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9DCCE9-7795-4856-89CF-6BD2E8A1D5FD}"/>
              </a:ext>
            </a:extLst>
          </p:cNvPr>
          <p:cNvSpPr txBox="1"/>
          <p:nvPr/>
        </p:nvSpPr>
        <p:spPr>
          <a:xfrm>
            <a:off x="1493957" y="4765214"/>
            <a:ext cx="2371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3. </a:t>
            </a:r>
            <a:r>
              <a:rPr lang="ko-KR" altLang="en-US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협업 후 통합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021994D-5CE8-4EC9-9112-849598262D02}"/>
              </a:ext>
            </a:extLst>
          </p:cNvPr>
          <p:cNvSpPr txBox="1"/>
          <p:nvPr/>
        </p:nvSpPr>
        <p:spPr>
          <a:xfrm>
            <a:off x="5601072" y="2948775"/>
            <a:ext cx="33329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1. </a:t>
            </a:r>
            <a:r>
              <a:rPr lang="ko-KR" altLang="en-US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파일 입출력의 한계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E472D6-A181-4D7B-8FC7-CAAC1F1C7DA1}"/>
              </a:ext>
            </a:extLst>
          </p:cNvPr>
          <p:cNvSpPr txBox="1"/>
          <p:nvPr/>
        </p:nvSpPr>
        <p:spPr>
          <a:xfrm>
            <a:off x="5601072" y="3829110"/>
            <a:ext cx="3075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2. Curse </a:t>
            </a:r>
            <a:r>
              <a:rPr lang="ko-KR" altLang="en-US" sz="25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xmlns="" val="3396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그룹 1"/>
          <p:cNvGrpSpPr>
            <a:grpSpLocks/>
          </p:cNvGrpSpPr>
          <p:nvPr/>
        </p:nvGrpSpPr>
        <p:grpSpPr bwMode="auto">
          <a:xfrm>
            <a:off x="0" y="6540500"/>
            <a:ext cx="9906000" cy="327025"/>
            <a:chOff x="0" y="6540868"/>
            <a:chExt cx="9906000" cy="326295"/>
          </a:xfrm>
        </p:grpSpPr>
        <p:sp>
          <p:nvSpPr>
            <p:cNvPr id="3" name="직사각형 2"/>
            <p:cNvSpPr/>
            <p:nvPr/>
          </p:nvSpPr>
          <p:spPr>
            <a:xfrm>
              <a:off x="0" y="6686592"/>
              <a:ext cx="9906000" cy="180571"/>
            </a:xfrm>
            <a:prstGeom prst="rect">
              <a:avLst/>
            </a:prstGeom>
            <a:solidFill>
              <a:srgbClr val="826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7689850" y="6551956"/>
              <a:ext cx="719138" cy="144140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392863" y="6551956"/>
              <a:ext cx="720725" cy="144140"/>
            </a:xfrm>
            <a:prstGeom prst="roundRect">
              <a:avLst/>
            </a:prstGeom>
            <a:solidFill>
              <a:srgbClr val="C46B8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84350" y="6540868"/>
              <a:ext cx="720725" cy="144141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8195" name="그룹 6"/>
          <p:cNvGrpSpPr>
            <a:grpSpLocks/>
          </p:cNvGrpSpPr>
          <p:nvPr/>
        </p:nvGrpSpPr>
        <p:grpSpPr bwMode="auto">
          <a:xfrm>
            <a:off x="8039100" y="4851400"/>
            <a:ext cx="1406621" cy="1597025"/>
            <a:chOff x="8039129" y="4851584"/>
            <a:chExt cx="1407226" cy="1597121"/>
          </a:xfrm>
        </p:grpSpPr>
        <p:pic>
          <p:nvPicPr>
            <p:cNvPr id="8204" name="그림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77002" y="5589240"/>
              <a:ext cx="469353" cy="859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그림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9129" y="4851584"/>
              <a:ext cx="780224" cy="554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6" name="그림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07649" y="5397216"/>
              <a:ext cx="469353" cy="82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6" name="TextBox 11"/>
          <p:cNvSpPr txBox="1">
            <a:spLocks noChangeArrowheads="1"/>
          </p:cNvSpPr>
          <p:nvPr/>
        </p:nvSpPr>
        <p:spPr bwMode="auto">
          <a:xfrm>
            <a:off x="3894973" y="2571744"/>
            <a:ext cx="23439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en-US" altLang="ko-KR" sz="7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Q n A</a:t>
            </a:r>
            <a:endParaRPr lang="ko-KR" altLang="en-US" sz="72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8197" name="그룹 12"/>
          <p:cNvGrpSpPr>
            <a:grpSpLocks/>
          </p:cNvGrpSpPr>
          <p:nvPr/>
        </p:nvGrpSpPr>
        <p:grpSpPr bwMode="auto">
          <a:xfrm>
            <a:off x="6167446" y="3357562"/>
            <a:ext cx="644525" cy="763587"/>
            <a:chOff x="1501018" y="1312829"/>
            <a:chExt cx="643590" cy="764192"/>
          </a:xfrm>
        </p:grpSpPr>
        <p:sp>
          <p:nvSpPr>
            <p:cNvPr id="14" name="직사각형 13"/>
            <p:cNvSpPr/>
            <p:nvPr/>
          </p:nvSpPr>
          <p:spPr>
            <a:xfrm rot="20498746">
              <a:off x="1629419" y="1374790"/>
              <a:ext cx="137912" cy="702231"/>
            </a:xfrm>
            <a:prstGeom prst="rect">
              <a:avLst/>
            </a:prstGeom>
            <a:gradFill>
              <a:gsLst>
                <a:gs pos="0">
                  <a:schemeClr val="tx1">
                    <a:alpha val="58000"/>
                    <a:lumMod val="93000"/>
                    <a:lumOff val="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8199" name="그룹 14"/>
            <p:cNvGrpSpPr>
              <a:grpSpLocks/>
            </p:cNvGrpSpPr>
            <p:nvPr/>
          </p:nvGrpSpPr>
          <p:grpSpPr bwMode="auto">
            <a:xfrm>
              <a:off x="1501018" y="1312829"/>
              <a:ext cx="643590" cy="447149"/>
              <a:chOff x="1424608" y="1312830"/>
              <a:chExt cx="720000" cy="51626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 rot="1994431">
                <a:off x="1424608" y="1496264"/>
                <a:ext cx="720000" cy="14307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2165985">
                <a:off x="2025791" y="1685201"/>
                <a:ext cx="88670" cy="143079"/>
              </a:xfrm>
              <a:prstGeom prst="ellipse">
                <a:avLst/>
              </a:prstGeom>
              <a:solidFill>
                <a:srgbClr val="76C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 rot="2165985">
                <a:off x="1468944" y="1312830"/>
                <a:ext cx="86896" cy="143079"/>
              </a:xfrm>
              <a:prstGeom prst="ellipse">
                <a:avLst/>
              </a:prstGeom>
              <a:solidFill>
                <a:srgbClr val="C8E6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0" y="6540500"/>
            <a:ext cx="9906000" cy="327025"/>
            <a:chOff x="0" y="6540868"/>
            <a:chExt cx="9906000" cy="326295"/>
          </a:xfrm>
        </p:grpSpPr>
        <p:sp>
          <p:nvSpPr>
            <p:cNvPr id="3" name="직사각형 2"/>
            <p:cNvSpPr/>
            <p:nvPr/>
          </p:nvSpPr>
          <p:spPr>
            <a:xfrm>
              <a:off x="0" y="6686592"/>
              <a:ext cx="9906000" cy="180571"/>
            </a:xfrm>
            <a:prstGeom prst="rect">
              <a:avLst/>
            </a:prstGeom>
            <a:solidFill>
              <a:srgbClr val="826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7689850" y="6551956"/>
              <a:ext cx="719138" cy="144140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392863" y="6551956"/>
              <a:ext cx="720725" cy="144140"/>
            </a:xfrm>
            <a:prstGeom prst="roundRect">
              <a:avLst/>
            </a:prstGeom>
            <a:solidFill>
              <a:srgbClr val="C46B8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84350" y="6540868"/>
              <a:ext cx="720725" cy="144141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8024834" y="4857760"/>
            <a:ext cx="1406621" cy="1597025"/>
            <a:chOff x="8039129" y="4851584"/>
            <a:chExt cx="1407226" cy="1597121"/>
          </a:xfrm>
        </p:grpSpPr>
        <p:pic>
          <p:nvPicPr>
            <p:cNvPr id="8204" name="그림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77002" y="5589240"/>
              <a:ext cx="469353" cy="859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그림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39129" y="4851584"/>
              <a:ext cx="780224" cy="554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6" name="그림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07649" y="5397216"/>
              <a:ext cx="469353" cy="82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6" name="TextBox 11"/>
          <p:cNvSpPr txBox="1">
            <a:spLocks noChangeArrowheads="1"/>
          </p:cNvSpPr>
          <p:nvPr/>
        </p:nvSpPr>
        <p:spPr bwMode="auto">
          <a:xfrm>
            <a:off x="3340100" y="2674938"/>
            <a:ext cx="3225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57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grpSp>
        <p:nvGrpSpPr>
          <p:cNvPr id="9" name="그룹 12"/>
          <p:cNvGrpSpPr>
            <a:grpSpLocks/>
          </p:cNvGrpSpPr>
          <p:nvPr/>
        </p:nvGrpSpPr>
        <p:grpSpPr bwMode="auto">
          <a:xfrm>
            <a:off x="6454775" y="3281363"/>
            <a:ext cx="644525" cy="763587"/>
            <a:chOff x="1501018" y="1312829"/>
            <a:chExt cx="643590" cy="764192"/>
          </a:xfrm>
        </p:grpSpPr>
        <p:sp>
          <p:nvSpPr>
            <p:cNvPr id="14" name="직사각형 13"/>
            <p:cNvSpPr/>
            <p:nvPr/>
          </p:nvSpPr>
          <p:spPr>
            <a:xfrm rot="20498746">
              <a:off x="1629419" y="1374790"/>
              <a:ext cx="137912" cy="702231"/>
            </a:xfrm>
            <a:prstGeom prst="rect">
              <a:avLst/>
            </a:prstGeom>
            <a:gradFill>
              <a:gsLst>
                <a:gs pos="0">
                  <a:schemeClr val="tx1">
                    <a:alpha val="58000"/>
                    <a:lumMod val="93000"/>
                    <a:lumOff val="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10" name="그룹 14"/>
            <p:cNvGrpSpPr>
              <a:grpSpLocks/>
            </p:cNvGrpSpPr>
            <p:nvPr/>
          </p:nvGrpSpPr>
          <p:grpSpPr bwMode="auto">
            <a:xfrm>
              <a:off x="1501018" y="1312829"/>
              <a:ext cx="643590" cy="447149"/>
              <a:chOff x="1424608" y="1312830"/>
              <a:chExt cx="720000" cy="51626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 rot="1994431">
                <a:off x="1424608" y="1496264"/>
                <a:ext cx="720000" cy="1430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2165985">
                <a:off x="2025791" y="1685201"/>
                <a:ext cx="88670" cy="143079"/>
              </a:xfrm>
              <a:prstGeom prst="ellipse">
                <a:avLst/>
              </a:prstGeom>
              <a:solidFill>
                <a:srgbClr val="CF79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 rot="2165985">
                <a:off x="1468944" y="1312830"/>
                <a:ext cx="86896" cy="14307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8"/>
          <p:cNvPicPr>
            <a:picLocks noChangeAspect="1" noChangeArrowheads="1"/>
          </p:cNvPicPr>
          <p:nvPr/>
        </p:nvPicPr>
        <p:blipFill>
          <a:blip r:embed="rId2"/>
          <a:srcRect t="49078" r="77272" b="2"/>
          <a:stretch>
            <a:fillRect/>
          </a:stretch>
        </p:blipFill>
        <p:spPr bwMode="auto">
          <a:xfrm>
            <a:off x="380968" y="2000240"/>
            <a:ext cx="20081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그림 14"/>
          <p:cNvPicPr>
            <a:picLocks noChangeAspect="1" noChangeArrowheads="1"/>
          </p:cNvPicPr>
          <p:nvPr/>
        </p:nvPicPr>
        <p:blipFill>
          <a:blip r:embed="rId2"/>
          <a:srcRect t="49078" r="77272" b="2"/>
          <a:stretch>
            <a:fillRect/>
          </a:stretch>
        </p:blipFill>
        <p:spPr bwMode="auto">
          <a:xfrm>
            <a:off x="2809860" y="2000240"/>
            <a:ext cx="200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그림 15"/>
          <p:cNvPicPr>
            <a:picLocks noChangeAspect="1" noChangeArrowheads="1"/>
          </p:cNvPicPr>
          <p:nvPr/>
        </p:nvPicPr>
        <p:blipFill>
          <a:blip r:embed="rId2"/>
          <a:srcRect t="49078" r="77272" b="2"/>
          <a:stretch>
            <a:fillRect/>
          </a:stretch>
        </p:blipFill>
        <p:spPr bwMode="auto">
          <a:xfrm>
            <a:off x="5167314" y="2000240"/>
            <a:ext cx="20081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57182" y="4735353"/>
            <a:ext cx="160973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2014</a:t>
            </a:r>
            <a:r>
              <a:rPr lang="en-US" altLang="ko-KR" sz="3200" b="1" dirty="0">
                <a:solidFill>
                  <a:schemeClr val="bg1">
                    <a:alpha val="9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105106</a:t>
            </a:r>
            <a:endParaRPr lang="ko-KR" altLang="en-US" sz="3200" b="1" dirty="0">
              <a:solidFill>
                <a:schemeClr val="bg1">
                  <a:alpha val="90000"/>
                </a:scheme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2261" y="4735353"/>
            <a:ext cx="17043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2014</a:t>
            </a:r>
            <a:r>
              <a:rPr lang="en-US" altLang="ko-KR" sz="3200" b="1" dirty="0">
                <a:solidFill>
                  <a:schemeClr val="bg1">
                    <a:alpha val="9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105040</a:t>
            </a:r>
            <a:endParaRPr lang="ko-KR" altLang="en-US" sz="3200" b="1" dirty="0">
              <a:solidFill>
                <a:schemeClr val="bg1">
                  <a:alpha val="90000"/>
                </a:scheme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5223" y="4735353"/>
            <a:ext cx="15985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dirty="0">
                <a:solidFill>
                  <a:srgbClr val="FF0000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2014</a:t>
            </a:r>
            <a:r>
              <a:rPr lang="en-US" altLang="ko-KR" sz="3200" b="1" dirty="0">
                <a:solidFill>
                  <a:schemeClr val="bg1">
                    <a:alpha val="9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105108</a:t>
            </a:r>
            <a:endParaRPr lang="ko-KR" altLang="en-US" sz="3200" b="1" dirty="0">
              <a:solidFill>
                <a:schemeClr val="bg1">
                  <a:alpha val="90000"/>
                </a:scheme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grpSp>
        <p:nvGrpSpPr>
          <p:cNvPr id="12" name="그룹 1"/>
          <p:cNvGrpSpPr>
            <a:grpSpLocks/>
          </p:cNvGrpSpPr>
          <p:nvPr/>
        </p:nvGrpSpPr>
        <p:grpSpPr bwMode="auto">
          <a:xfrm>
            <a:off x="276224" y="460375"/>
            <a:ext cx="3744937" cy="700964"/>
            <a:chOff x="276493" y="460236"/>
            <a:chExt cx="3744618" cy="700274"/>
          </a:xfrm>
        </p:grpSpPr>
        <p:sp>
          <p:nvSpPr>
            <p:cNvPr id="13" name="TextBox 12"/>
            <p:cNvSpPr txBox="1"/>
            <p:nvPr/>
          </p:nvSpPr>
          <p:spPr>
            <a:xfrm>
              <a:off x="276494" y="460236"/>
              <a:ext cx="3744617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01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조원 소개 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&amp;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역할 분담</a:t>
              </a: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6493" y="996156"/>
              <a:ext cx="3676330" cy="164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5" name="그림 15"/>
          <p:cNvPicPr>
            <a:picLocks noChangeAspect="1" noChangeArrowheads="1"/>
          </p:cNvPicPr>
          <p:nvPr/>
        </p:nvPicPr>
        <p:blipFill>
          <a:blip r:embed="rId2"/>
          <a:srcRect t="49078" r="77272" b="2"/>
          <a:stretch>
            <a:fillRect/>
          </a:stretch>
        </p:blipFill>
        <p:spPr bwMode="auto">
          <a:xfrm>
            <a:off x="7524768" y="2000240"/>
            <a:ext cx="20081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758132" y="4735353"/>
            <a:ext cx="15119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dirty="0">
                <a:solidFill>
                  <a:srgbClr val="FF99CC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2017</a:t>
            </a:r>
            <a:r>
              <a:rPr lang="en-US" altLang="ko-KR" sz="3200" b="1" dirty="0">
                <a:solidFill>
                  <a:schemeClr val="bg1">
                    <a:alpha val="9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116801</a:t>
            </a:r>
            <a:endParaRPr lang="ko-KR" altLang="en-US" sz="3200" b="1" dirty="0">
              <a:solidFill>
                <a:schemeClr val="bg1">
                  <a:alpha val="90000"/>
                </a:schemeClr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9218" name="Picture 2" descr="í°ë¼ë¸ì¬ì°ë£¨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539" y="2151354"/>
            <a:ext cx="1779490" cy="2286016"/>
          </a:xfrm>
          <a:prstGeom prst="rect">
            <a:avLst/>
          </a:prstGeom>
          <a:noFill/>
        </p:spPr>
      </p:pic>
      <p:sp>
        <p:nvSpPr>
          <p:cNvPr id="9222" name="AutoShape 6" descr="ì¼ì½ì¶©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4" name="AutoShape 8" descr="ì¼ì½ì¶©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26" name="AutoShape 10" descr="ì¼ì½ì¶©"/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9874" y="2143116"/>
            <a:ext cx="17915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9" name="Picture 13" descr="âìì¡°ìâ êµê³¼ììì ì­ì ëë¤â¦ ê¸ì± ë± 7ì¢ ì¶íì¬, êµì§ì¶ì ìì  ìêµ¬ ìì©í¤ë¡ ê¸°ì¬ì ì¬ì§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7344" y="2128845"/>
            <a:ext cx="1809746" cy="230981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66720" y="5357826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팀장 황석영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개발  총괄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7050" y="5286388"/>
            <a:ext cx="1383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팀원 서상민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개발 </a:t>
            </a:r>
            <a:r>
              <a:rPr lang="en-US" altLang="ko-KR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&amp; </a:t>
            </a:r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발표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7802" y="5286388"/>
            <a:ext cx="1805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팀원 황지영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개발 </a:t>
            </a:r>
            <a:r>
              <a:rPr lang="en-US" altLang="ko-KR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서류 작성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7644" y="5286388"/>
            <a:ext cx="1805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팀원 박건우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개발 </a:t>
            </a:r>
            <a:r>
              <a:rPr lang="en-US" altLang="ko-KR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서류 작성</a:t>
            </a:r>
            <a:endParaRPr lang="en-US" altLang="ko-KR" sz="24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9231" name="Picture 15" descr="ê³ ì¸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7"/>
          <a:srcRect l="16500" r="9999"/>
          <a:stretch>
            <a:fillRect/>
          </a:stretch>
        </p:blipFill>
        <p:spPr bwMode="auto">
          <a:xfrm>
            <a:off x="7615256" y="2143116"/>
            <a:ext cx="1824050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그룹 1"/>
          <p:cNvGrpSpPr>
            <a:grpSpLocks/>
          </p:cNvGrpSpPr>
          <p:nvPr/>
        </p:nvGrpSpPr>
        <p:grpSpPr bwMode="auto">
          <a:xfrm>
            <a:off x="276225" y="460375"/>
            <a:ext cx="3319454" cy="684981"/>
            <a:chOff x="276494" y="460236"/>
            <a:chExt cx="3319171" cy="684307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3292609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02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프로젝트 주제 소개</a:t>
              </a:r>
            </a:p>
          </p:txBody>
        </p:sp>
        <p:pic>
          <p:nvPicPr>
            <p:cNvPr id="412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96156"/>
              <a:ext cx="3319171" cy="14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20" y="1714488"/>
            <a:ext cx="3913872" cy="440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86058"/>
            <a:ext cx="451187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39775" y="2197100"/>
            <a:ext cx="8426450" cy="3455988"/>
          </a:xfrm>
          <a:prstGeom prst="roundRect">
            <a:avLst/>
          </a:prstGeom>
          <a:solidFill>
            <a:srgbClr val="264E3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3390892" cy="688178"/>
            <a:chOff x="276494" y="460236"/>
            <a:chExt cx="3390603" cy="687501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3284594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03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프로젝트 기능 소개</a:t>
              </a:r>
            </a:p>
          </p:txBody>
        </p:sp>
        <p:pic>
          <p:nvPicPr>
            <p:cNvPr id="412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96156"/>
              <a:ext cx="3390603" cy="15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그룹 8"/>
          <p:cNvGrpSpPr>
            <a:grpSpLocks/>
          </p:cNvGrpSpPr>
          <p:nvPr/>
        </p:nvGrpSpPr>
        <p:grpSpPr bwMode="auto">
          <a:xfrm>
            <a:off x="1065213" y="2565399"/>
            <a:ext cx="1871662" cy="974726"/>
            <a:chOff x="969518" y="2833087"/>
            <a:chExt cx="1872220" cy="974573"/>
          </a:xfrm>
        </p:grpSpPr>
        <p:grpSp>
          <p:nvGrpSpPr>
            <p:cNvPr id="5" name="그룹 4"/>
            <p:cNvGrpSpPr>
              <a:grpSpLocks/>
            </p:cNvGrpSpPr>
            <p:nvPr/>
          </p:nvGrpSpPr>
          <p:grpSpPr bwMode="auto">
            <a:xfrm>
              <a:off x="983614" y="2833087"/>
              <a:ext cx="1624784" cy="584683"/>
              <a:chOff x="975582" y="2833088"/>
              <a:chExt cx="1624784" cy="58468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368572" y="2833088"/>
                <a:ext cx="1231794" cy="5846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32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기능 소개</a:t>
                </a:r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975582" y="2885132"/>
                <a:ext cx="458107" cy="487854"/>
              </a:xfrm>
              <a:prstGeom prst="rect">
                <a:avLst/>
              </a:prstGeom>
            </p:spPr>
          </p:pic>
        </p:grpSp>
        <p:sp>
          <p:nvSpPr>
            <p:cNvPr id="13" name="모서리가 둥근 직사각형 12"/>
            <p:cNvSpPr/>
            <p:nvPr/>
          </p:nvSpPr>
          <p:spPr>
            <a:xfrm>
              <a:off x="969518" y="3458465"/>
              <a:ext cx="1872220" cy="349195"/>
            </a:xfrm>
            <a:prstGeom prst="roundRect">
              <a:avLst/>
            </a:prstGeom>
            <a:solidFill>
              <a:srgbClr val="EAB27A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grpSp>
        <p:nvGrpSpPr>
          <p:cNvPr id="8" name="그룹 15"/>
          <p:cNvGrpSpPr>
            <a:grpSpLocks/>
          </p:cNvGrpSpPr>
          <p:nvPr/>
        </p:nvGrpSpPr>
        <p:grpSpPr bwMode="auto">
          <a:xfrm>
            <a:off x="3381364" y="2643182"/>
            <a:ext cx="283668" cy="2643206"/>
            <a:chOff x="3368824" y="2564904"/>
            <a:chExt cx="283676" cy="2644311"/>
          </a:xfrm>
        </p:grpSpPr>
        <p:pic>
          <p:nvPicPr>
            <p:cNvPr id="411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8824" y="2564904"/>
              <a:ext cx="283676" cy="51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1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8824" y="3267309"/>
              <a:ext cx="283676" cy="51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8824" y="3994261"/>
              <a:ext cx="283676" cy="5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8824" y="4696667"/>
              <a:ext cx="283676" cy="51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3809992" y="2600319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회원 가입 </a:t>
            </a:r>
            <a:r>
              <a:rPr lang="en-US" altLang="ko-KR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로그인 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0467" y="3290885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게시물 작성 </a:t>
            </a:r>
            <a:r>
              <a:rPr lang="en-US" altLang="ko-KR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검색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9992" y="4052892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댓글</a:t>
            </a:r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 달기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9992" y="4776797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동시 접속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554280"/>
            <a:ext cx="9629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4" y="460375"/>
            <a:ext cx="3284875" cy="665163"/>
            <a:chOff x="276493" y="460236"/>
            <a:chExt cx="3284596" cy="664508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3284595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03</a:t>
              </a:r>
              <a:r>
                <a:rPr lang="en-US" altLang="ko-KR" sz="2800" dirty="0" smtClean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 smtClean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프로젝트 기능 소개</a:t>
              </a:r>
              <a:endParaRPr lang="ko-KR" altLang="en-US" sz="2800" dirty="0">
                <a:solidFill>
                  <a:schemeClr val="bg1">
                    <a:alpha val="85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6493" y="979550"/>
              <a:ext cx="3247739" cy="145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125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24888" y="2357430"/>
            <a:ext cx="1090612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8"/>
          <p:cNvGrpSpPr>
            <a:grpSpLocks/>
          </p:cNvGrpSpPr>
          <p:nvPr/>
        </p:nvGrpSpPr>
        <p:grpSpPr bwMode="auto">
          <a:xfrm>
            <a:off x="309530" y="2357430"/>
            <a:ext cx="2143140" cy="1034754"/>
            <a:chOff x="-84564" y="3264257"/>
            <a:chExt cx="2140274" cy="1035395"/>
          </a:xfrm>
        </p:grpSpPr>
        <p:sp>
          <p:nvSpPr>
            <p:cNvPr id="19" name="TextBox 18"/>
            <p:cNvSpPr txBox="1"/>
            <p:nvPr/>
          </p:nvSpPr>
          <p:spPr>
            <a:xfrm>
              <a:off x="-84564" y="3837701"/>
              <a:ext cx="2140274" cy="461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회원 가입 </a:t>
              </a:r>
              <a:r>
                <a:rPr lang="en-US" altLang="ko-KR" sz="2400" b="1" dirty="0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&amp; </a:t>
              </a:r>
              <a:r>
                <a:rPr lang="ko-KR" altLang="en-US" sz="2400" b="1" dirty="0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로그인</a:t>
              </a:r>
              <a:endParaRPr lang="en-US" altLang="ko-KR" sz="2400" b="1" dirty="0">
                <a:solidFill>
                  <a:schemeClr val="bg1">
                    <a:alpha val="8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pic>
          <p:nvPicPr>
            <p:cNvPr id="5141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4230" y="3264257"/>
              <a:ext cx="493713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그룹 36"/>
          <p:cNvGrpSpPr>
            <a:grpSpLocks/>
          </p:cNvGrpSpPr>
          <p:nvPr/>
        </p:nvGrpSpPr>
        <p:grpSpPr bwMode="auto">
          <a:xfrm>
            <a:off x="2952736" y="2357429"/>
            <a:ext cx="1576405" cy="1033170"/>
            <a:chOff x="256310" y="3264256"/>
            <a:chExt cx="1574297" cy="1033811"/>
          </a:xfrm>
        </p:grpSpPr>
        <p:sp>
          <p:nvSpPr>
            <p:cNvPr id="38" name="TextBox 37"/>
            <p:cNvSpPr txBox="1"/>
            <p:nvPr/>
          </p:nvSpPr>
          <p:spPr>
            <a:xfrm>
              <a:off x="256310" y="3836116"/>
              <a:ext cx="1574297" cy="461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err="1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게시글</a:t>
              </a:r>
              <a:r>
                <a:rPr lang="ko-KR" altLang="en-US" sz="2400" b="1" dirty="0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 작성</a:t>
              </a:r>
              <a:endParaRPr lang="en-US" altLang="ko-KR" sz="2400" b="1" dirty="0">
                <a:solidFill>
                  <a:schemeClr val="bg1">
                    <a:alpha val="8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pic>
          <p:nvPicPr>
            <p:cNvPr id="5139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4230" y="3264256"/>
              <a:ext cx="493713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그룹 39"/>
          <p:cNvGrpSpPr>
            <a:grpSpLocks/>
          </p:cNvGrpSpPr>
          <p:nvPr/>
        </p:nvGrpSpPr>
        <p:grpSpPr bwMode="auto">
          <a:xfrm>
            <a:off x="5453066" y="2357430"/>
            <a:ext cx="1163636" cy="1033169"/>
            <a:chOff x="454500" y="3264256"/>
            <a:chExt cx="1162080" cy="1033809"/>
          </a:xfrm>
        </p:grpSpPr>
        <p:sp>
          <p:nvSpPr>
            <p:cNvPr id="41" name="TextBox 40"/>
            <p:cNvSpPr txBox="1"/>
            <p:nvPr/>
          </p:nvSpPr>
          <p:spPr>
            <a:xfrm>
              <a:off x="454500" y="3836114"/>
              <a:ext cx="1162080" cy="461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err="1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댓글</a:t>
              </a:r>
              <a:r>
                <a:rPr lang="ko-KR" altLang="en-US" sz="2400" b="1" dirty="0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 작성</a:t>
              </a:r>
              <a:endParaRPr lang="en-US" altLang="ko-KR" sz="2400" b="1" dirty="0">
                <a:solidFill>
                  <a:schemeClr val="bg1">
                    <a:alpha val="8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pic>
          <p:nvPicPr>
            <p:cNvPr id="513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4230" y="3264256"/>
              <a:ext cx="493713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그룹 42"/>
          <p:cNvGrpSpPr>
            <a:grpSpLocks/>
          </p:cNvGrpSpPr>
          <p:nvPr/>
        </p:nvGrpSpPr>
        <p:grpSpPr bwMode="auto">
          <a:xfrm>
            <a:off x="7810520" y="2357432"/>
            <a:ext cx="1036619" cy="1039515"/>
            <a:chOff x="510004" y="3264257"/>
            <a:chExt cx="1035233" cy="1040158"/>
          </a:xfrm>
        </p:grpSpPr>
        <p:sp>
          <p:nvSpPr>
            <p:cNvPr id="44" name="TextBox 43"/>
            <p:cNvSpPr txBox="1"/>
            <p:nvPr/>
          </p:nvSpPr>
          <p:spPr>
            <a:xfrm>
              <a:off x="510004" y="3842464"/>
              <a:ext cx="1035233" cy="461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dirty="0" smtClean="0">
                  <a:solidFill>
                    <a:schemeClr val="bg1">
                      <a:alpha val="80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동시 접속</a:t>
              </a:r>
              <a:endParaRPr lang="en-US" altLang="ko-KR" sz="2400" b="1" dirty="0">
                <a:solidFill>
                  <a:schemeClr val="bg1">
                    <a:alpha val="80000"/>
                  </a:schemeClr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pic>
          <p:nvPicPr>
            <p:cNvPr id="513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4230" y="3264257"/>
              <a:ext cx="493713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TextBox 55"/>
          <p:cNvSpPr txBox="1"/>
          <p:nvPr/>
        </p:nvSpPr>
        <p:spPr>
          <a:xfrm>
            <a:off x="7381892" y="3359147"/>
            <a:ext cx="2000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다중 클라이언트 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접속 가능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lvl="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prstClr val="white">
                    <a:alpha val="9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err="1" smtClean="0">
                <a:solidFill>
                  <a:prstClr val="white">
                    <a:alpha val="9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1400" b="1" dirty="0" smtClean="0">
                <a:solidFill>
                  <a:prstClr val="white">
                    <a:alpha val="9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동시 확인 가능</a:t>
            </a:r>
            <a:endParaRPr lang="en-US" altLang="ko-KR" sz="1400" b="1" dirty="0" smtClean="0">
              <a:solidFill>
                <a:prstClr val="white">
                  <a:alpha val="9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6654" y="3343183"/>
            <a:ext cx="23004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회원가입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아이디 입력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비밀번호 입력</a:t>
            </a: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&amp;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확인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닉네임 입력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lvl="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prstClr val="white">
                    <a:alpha val="9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smtClean="0">
                <a:solidFill>
                  <a:prstClr val="white">
                    <a:alpha val="95000"/>
                  </a:prstClr>
                </a:solidFill>
                <a:latin typeface="배달의민족 주아" pitchFamily="18" charset="-127"/>
                <a:ea typeface="배달의민족 주아" pitchFamily="18" charset="-127"/>
              </a:rPr>
              <a:t>로그인</a:t>
            </a:r>
            <a:endParaRPr lang="en-US" altLang="ko-KR" sz="1400" b="1" dirty="0" smtClean="0">
              <a:solidFill>
                <a:prstClr val="white">
                  <a:alpha val="95000"/>
                </a:prst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아이디 입력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비밀번호 입력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게시판 화면으로 이동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2692" y="3343183"/>
            <a:ext cx="171126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게시글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목록 확인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제목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작성자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작성날짜 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게시글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작성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제목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- 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내용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1655" y="3343183"/>
            <a:ext cx="1983047" cy="857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게시글에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댓글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작성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댓글창에서</a:t>
            </a:r>
            <a:r>
              <a:rPr lang="ko-KR" altLang="en-US" sz="1400" b="1" dirty="0" smtClean="0">
                <a:solidFill>
                  <a:schemeClr val="bg1">
                    <a:alpha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확인</a:t>
            </a:r>
            <a:endParaRPr lang="en-US" altLang="ko-KR" sz="1400" b="1" dirty="0" smtClean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88900" indent="-88900" algn="ctr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1400" b="1" dirty="0">
              <a:solidFill>
                <a:schemeClr val="bg1">
                  <a:alpha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4F04BDE-8D2F-4D2D-9E52-82135C4B0E6B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3390892" cy="688178"/>
            <a:chOff x="276494" y="460236"/>
            <a:chExt cx="3390603" cy="6875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05FCD4E-379A-4D67-8ABB-C3638DAF9072}"/>
                </a:ext>
              </a:extLst>
            </p:cNvPr>
            <p:cNvSpPr txBox="1"/>
            <p:nvPr/>
          </p:nvSpPr>
          <p:spPr>
            <a:xfrm>
              <a:off x="276494" y="460236"/>
              <a:ext cx="3284594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03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프로젝트 기능 소개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68D3ECB9-CA16-4A8B-A091-AC2445D8D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96156"/>
              <a:ext cx="3390603" cy="15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C082BE-F2E0-4400-B0F1-6AA7A9603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77" t="1" r="27466" b="27647"/>
          <a:stretch/>
        </p:blipFill>
        <p:spPr>
          <a:xfrm>
            <a:off x="1352600" y="1143887"/>
            <a:ext cx="7361471" cy="55254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/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51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그룹 36"/>
          <p:cNvGrpSpPr/>
          <p:nvPr/>
        </p:nvGrpSpPr>
        <p:grpSpPr>
          <a:xfrm>
            <a:off x="523844" y="1500174"/>
            <a:ext cx="4572032" cy="1928826"/>
            <a:chOff x="738159" y="2285993"/>
            <a:chExt cx="4572032" cy="19288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38159" y="2285993"/>
              <a:ext cx="4572032" cy="1928826"/>
            </a:xfrm>
            <a:prstGeom prst="roundRect">
              <a:avLst/>
            </a:prstGeom>
            <a:solidFill>
              <a:srgbClr val="264E3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grpSp>
          <p:nvGrpSpPr>
            <p:cNvPr id="24" name="그룹 23"/>
            <p:cNvGrpSpPr>
              <a:grpSpLocks/>
            </p:cNvGrpSpPr>
            <p:nvPr/>
          </p:nvGrpSpPr>
          <p:grpSpPr bwMode="auto">
            <a:xfrm>
              <a:off x="1180877" y="2571744"/>
              <a:ext cx="1305095" cy="461664"/>
              <a:chOff x="1118500" y="2833088"/>
              <a:chExt cx="1305484" cy="46159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68572" y="2833088"/>
                <a:ext cx="1055412" cy="4615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2400" b="1" dirty="0">
                    <a:solidFill>
                      <a:srgbClr val="E8AD72">
                        <a:alpha val="95000"/>
                      </a:srgbClr>
                    </a:solidFill>
                    <a:latin typeface="더페이스샵 잉크립퀴드체" pitchFamily="66" charset="-127"/>
                    <a:ea typeface="더페이스샵 잉크립퀴드체" pitchFamily="66" charset="-127"/>
                  </a:rPr>
                  <a:t>회원 가입</a:t>
                </a:r>
              </a:p>
            </p:txBody>
          </p:sp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>
              <a:xfrm>
                <a:off x="1118500" y="2885133"/>
                <a:ext cx="301885" cy="321488"/>
              </a:xfrm>
              <a:prstGeom prst="rect">
                <a:avLst/>
              </a:prstGeom>
            </p:spPr>
          </p:pic>
        </p:grpSp>
        <p:grpSp>
          <p:nvGrpSpPr>
            <p:cNvPr id="28" name="그룹 15"/>
            <p:cNvGrpSpPr>
              <a:grpSpLocks/>
            </p:cNvGrpSpPr>
            <p:nvPr/>
          </p:nvGrpSpPr>
          <p:grpSpPr bwMode="auto">
            <a:xfrm>
              <a:off x="2738422" y="2571744"/>
              <a:ext cx="246786" cy="1357322"/>
              <a:chOff x="3368824" y="2564904"/>
              <a:chExt cx="283676" cy="1929632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68824" y="2564904"/>
                <a:ext cx="283676" cy="512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68824" y="3267309"/>
                <a:ext cx="283676" cy="512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8824" y="3994261"/>
                <a:ext cx="283676" cy="500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3047059" y="2528881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>
                      <a:alpha val="95000"/>
                    </a:schemeClr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아이디 입력</a:t>
              </a:r>
              <a:endPara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19412" y="3043235"/>
              <a:ext cx="1821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비밀번호 입력 </a:t>
              </a:r>
              <a:r>
                <a:rPr lang="en-US" altLang="ko-KR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&amp; </a:t>
              </a:r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확인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24174" y="3562351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더페이스샵 잉크립퀴드체" pitchFamily="66" charset="-127"/>
                  <a:ea typeface="더페이스샵 잉크립퀴드체" pitchFamily="66" charset="-127"/>
                </a:rPr>
                <a:t>닉네임 입력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4CCF2D-5AF8-402B-A5FC-D33A7C676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0450" y="1340768"/>
            <a:ext cx="5225550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4E42FB-461F-4785-9806-3952395A6E57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460375"/>
            <a:ext cx="2747950" cy="642787"/>
            <a:chOff x="276494" y="460236"/>
            <a:chExt cx="2747716" cy="642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DBBD23E8-196E-4FC3-A236-37ABA7240668}"/>
                </a:ext>
              </a:extLst>
            </p:cNvPr>
            <p:cNvSpPr txBox="1"/>
            <p:nvPr/>
          </p:nvSpPr>
          <p:spPr>
            <a:xfrm>
              <a:off x="276494" y="460236"/>
              <a:ext cx="2731606" cy="522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04</a:t>
              </a:r>
              <a:r>
                <a:rPr lang="en-US" altLang="ko-KR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  </a:t>
              </a:r>
              <a:r>
                <a:rPr lang="ko-KR" altLang="en-US" sz="2800" dirty="0">
                  <a:solidFill>
                    <a:schemeClr val="bg1">
                      <a:alpha val="8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기능 구현 소개</a:t>
              </a: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27C20D06-3025-4A81-B03A-45E3820F8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494" y="979550"/>
              <a:ext cx="2747716" cy="12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9507F91-44EB-4644-A4E1-F362EA9A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01" r="63811" b="61193"/>
          <a:stretch/>
        </p:blipFill>
        <p:spPr>
          <a:xfrm>
            <a:off x="462068" y="1627897"/>
            <a:ext cx="4490932" cy="377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7D1237-FBB7-4817-8D75-6A10FBD909CA}"/>
              </a:ext>
            </a:extLst>
          </p:cNvPr>
          <p:cNvSpPr txBox="1"/>
          <p:nvPr/>
        </p:nvSpPr>
        <p:spPr>
          <a:xfrm>
            <a:off x="5673080" y="3140968"/>
            <a:ext cx="40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Password 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입력 시 </a:t>
            </a:r>
            <a:r>
              <a:rPr lang="en-US" altLang="ko-KR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echo, </a:t>
            </a:r>
            <a:r>
              <a:rPr lang="en-US" altLang="ko-KR" sz="2000" dirty="0" err="1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icanon</a:t>
            </a:r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을</a:t>
            </a:r>
            <a:endParaRPr lang="en-US" altLang="ko-KR" sz="2000" dirty="0">
              <a:solidFill>
                <a:schemeClr val="bg1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끄는 기능을 구현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AAC02DB-4297-4BD3-A0F8-A03D3E3AB73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160912" y="3494911"/>
            <a:ext cx="1512168" cy="202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67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379</Words>
  <Application>Microsoft Office PowerPoint</Application>
  <PresentationFormat>A4 용지(210x297mm)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맑은 고딕</vt:lpstr>
      <vt:lpstr>배달의민족 주아</vt:lpstr>
      <vt:lpstr>더페이스샵 잉크립퀴드체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GONJI</dc:creator>
  <cp:lastModifiedBy>JY</cp:lastModifiedBy>
  <cp:revision>64</cp:revision>
  <dcterms:created xsi:type="dcterms:W3CDTF">2017-02-07T13:38:45Z</dcterms:created>
  <dcterms:modified xsi:type="dcterms:W3CDTF">2018-12-18T14:55:39Z</dcterms:modified>
</cp:coreProperties>
</file>