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282" r:id="rId3"/>
    <p:sldId id="264" r:id="rId4"/>
    <p:sldId id="271" r:id="rId5"/>
    <p:sldId id="257" r:id="rId6"/>
    <p:sldId id="354" r:id="rId7"/>
    <p:sldId id="331" r:id="rId8"/>
    <p:sldId id="357" r:id="rId9"/>
    <p:sldId id="358" r:id="rId10"/>
    <p:sldId id="355" r:id="rId11"/>
    <p:sldId id="359" r:id="rId12"/>
    <p:sldId id="360" r:id="rId13"/>
    <p:sldId id="361" r:id="rId14"/>
    <p:sldId id="362" r:id="rId15"/>
    <p:sldId id="364" r:id="rId16"/>
    <p:sldId id="363" r:id="rId17"/>
    <p:sldId id="365" r:id="rId18"/>
    <p:sldId id="366" r:id="rId19"/>
    <p:sldId id="367" r:id="rId20"/>
    <p:sldId id="368" r:id="rId21"/>
    <p:sldId id="272" r:id="rId22"/>
  </p:sldIdLst>
  <p:sldSz cx="12188825" cy="6858000"/>
  <p:notesSz cx="6858000" cy="9144000"/>
  <p:defaultTextStyle>
    <a:defPPr>
      <a:defRPr lang="en-US"/>
    </a:defPPr>
    <a:lvl1pPr marL="0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039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078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117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156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195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234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273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8312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0534B"/>
    <a:srgbClr val="404040"/>
    <a:srgbClr val="ED2D23"/>
    <a:srgbClr val="E2E2E2"/>
    <a:srgbClr val="FFFFFF"/>
    <a:srgbClr val="FEB80A"/>
    <a:srgbClr val="000000"/>
    <a:srgbClr val="1F497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0" autoAdjust="0"/>
    <p:restoredTop sz="94660"/>
  </p:normalViewPr>
  <p:slideViewPr>
    <p:cSldViewPr>
      <p:cViewPr varScale="1">
        <p:scale>
          <a:sx n="114" d="100"/>
          <a:sy n="114" d="100"/>
        </p:scale>
        <p:origin x="576" y="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360330" y="2648635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6360326" y="2880869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8047344" y="5075480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5291635" y="5079505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5297581" y="2209800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3886567" y="3624314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545567" y="5077963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42" name="Shape 335"/>
          <p:cNvSpPr/>
          <p:nvPr userDrawn="1"/>
        </p:nvSpPr>
        <p:spPr>
          <a:xfrm>
            <a:off x="8847336" y="5573766"/>
            <a:ext cx="119032" cy="33496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3" name="Shape 336"/>
          <p:cNvSpPr/>
          <p:nvPr userDrawn="1"/>
        </p:nvSpPr>
        <p:spPr>
          <a:xfrm>
            <a:off x="6095990" y="5573766"/>
            <a:ext cx="119032" cy="3349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4" name="Shape 337"/>
          <p:cNvSpPr/>
          <p:nvPr userDrawn="1"/>
        </p:nvSpPr>
        <p:spPr>
          <a:xfrm>
            <a:off x="3350749" y="5573766"/>
            <a:ext cx="119032" cy="33496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5" name="Shape 338"/>
          <p:cNvSpPr/>
          <p:nvPr userDrawn="1"/>
        </p:nvSpPr>
        <p:spPr>
          <a:xfrm>
            <a:off x="4690232" y="4121455"/>
            <a:ext cx="119032" cy="33496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Shape 339"/>
          <p:cNvSpPr/>
          <p:nvPr userDrawn="1"/>
        </p:nvSpPr>
        <p:spPr>
          <a:xfrm>
            <a:off x="6095990" y="2701955"/>
            <a:ext cx="119032" cy="3366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60" name="Shape 354"/>
          <p:cNvSpPr/>
          <p:nvPr userDrawn="1"/>
        </p:nvSpPr>
        <p:spPr>
          <a:xfrm flipH="1" flipV="1">
            <a:off x="3234598" y="3347702"/>
            <a:ext cx="5756174" cy="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defTabSz="228539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61" name="Shape 355"/>
          <p:cNvSpPr/>
          <p:nvPr userDrawn="1"/>
        </p:nvSpPr>
        <p:spPr>
          <a:xfrm flipH="1" flipV="1">
            <a:off x="1942472" y="4783892"/>
            <a:ext cx="8340429" cy="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defTabSz="228539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71" name="Content Placeholder 20"/>
          <p:cNvSpPr>
            <a:spLocks noGrp="1"/>
          </p:cNvSpPr>
          <p:nvPr>
            <p:ph sz="quarter" idx="44" hasCustomPrompt="1"/>
          </p:nvPr>
        </p:nvSpPr>
        <p:spPr>
          <a:xfrm>
            <a:off x="4955974" y="4065984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45" hasCustomPrompt="1"/>
          </p:nvPr>
        </p:nvSpPr>
        <p:spPr>
          <a:xfrm>
            <a:off x="4955971" y="4298219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  <p:sp>
        <p:nvSpPr>
          <p:cNvPr id="73" name="Content Placeholder 20"/>
          <p:cNvSpPr>
            <a:spLocks noGrp="1"/>
          </p:cNvSpPr>
          <p:nvPr>
            <p:ph sz="quarter" idx="46" hasCustomPrompt="1"/>
          </p:nvPr>
        </p:nvSpPr>
        <p:spPr>
          <a:xfrm>
            <a:off x="3646355" y="5509012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74" name="Text Placeholder 17"/>
          <p:cNvSpPr>
            <a:spLocks noGrp="1"/>
          </p:cNvSpPr>
          <p:nvPr>
            <p:ph type="body" sz="quarter" idx="47" hasCustomPrompt="1"/>
          </p:nvPr>
        </p:nvSpPr>
        <p:spPr>
          <a:xfrm>
            <a:off x="3646350" y="5741247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  <p:sp>
        <p:nvSpPr>
          <p:cNvPr id="75" name="Content Placeholder 20"/>
          <p:cNvSpPr>
            <a:spLocks noGrp="1"/>
          </p:cNvSpPr>
          <p:nvPr>
            <p:ph sz="quarter" idx="48" hasCustomPrompt="1"/>
          </p:nvPr>
        </p:nvSpPr>
        <p:spPr>
          <a:xfrm>
            <a:off x="6376686" y="5519521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76" name="Text Placeholder 17"/>
          <p:cNvSpPr>
            <a:spLocks noGrp="1"/>
          </p:cNvSpPr>
          <p:nvPr>
            <p:ph type="body" sz="quarter" idx="49" hasCustomPrompt="1"/>
          </p:nvPr>
        </p:nvSpPr>
        <p:spPr>
          <a:xfrm>
            <a:off x="6376682" y="5751756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  <p:sp>
        <p:nvSpPr>
          <p:cNvPr id="77" name="Content Placeholder 20"/>
          <p:cNvSpPr>
            <a:spLocks noGrp="1"/>
          </p:cNvSpPr>
          <p:nvPr>
            <p:ph sz="quarter" idx="50" hasCustomPrompt="1"/>
          </p:nvPr>
        </p:nvSpPr>
        <p:spPr>
          <a:xfrm>
            <a:off x="9147612" y="5519521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51" hasCustomPrompt="1"/>
          </p:nvPr>
        </p:nvSpPr>
        <p:spPr>
          <a:xfrm>
            <a:off x="9147608" y="5751756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6519956" y="3624314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7" name="Shape 338"/>
          <p:cNvSpPr/>
          <p:nvPr userDrawn="1"/>
        </p:nvSpPr>
        <p:spPr>
          <a:xfrm>
            <a:off x="7323623" y="4121455"/>
            <a:ext cx="119032" cy="334963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Content Placeholder 20"/>
          <p:cNvSpPr>
            <a:spLocks noGrp="1"/>
          </p:cNvSpPr>
          <p:nvPr>
            <p:ph sz="quarter" idx="53" hasCustomPrompt="1"/>
          </p:nvPr>
        </p:nvSpPr>
        <p:spPr>
          <a:xfrm>
            <a:off x="7589362" y="4065984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54" hasCustomPrompt="1"/>
          </p:nvPr>
        </p:nvSpPr>
        <p:spPr>
          <a:xfrm>
            <a:off x="7589359" y="4298219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153455198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/>
      <p:bldP spid="69" grpId="0"/>
      <p:bldP spid="68" grpId="0"/>
      <p:bldP spid="67" grpId="0"/>
      <p:bldP spid="58" grpId="0"/>
      <p:bldP spid="42" grpId="0" animBg="1"/>
      <p:bldP spid="43" grpId="0" animBg="1"/>
      <p:bldP spid="44" grpId="0" animBg="1"/>
      <p:bldP spid="45" grpId="0" animBg="1"/>
      <p:bldP spid="46" grpId="0" animBg="1"/>
      <p:bldP spid="60" grpId="0" animBg="1"/>
      <p:bldP spid="61" grpId="0" animBg="1"/>
      <p:bldP spid="7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7884423" y="3086089"/>
            <a:ext cx="2515825" cy="721552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700"/>
              </a:lnSpc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id-ID" dirty="0"/>
              <a:t>Click to edit Master text  styles lorem ipsum dolor sit amet aleh pue h om alah hai meutuwah ka abeh cara pen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39" hasCustomPrompt="1"/>
          </p:nvPr>
        </p:nvSpPr>
        <p:spPr>
          <a:xfrm>
            <a:off x="8411560" y="2634645"/>
            <a:ext cx="1887115" cy="30348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7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Info Portofolio</a:t>
            </a:r>
          </a:p>
        </p:txBody>
      </p:sp>
      <p:grpSp>
        <p:nvGrpSpPr>
          <p:cNvPr id="2" name="Group 13"/>
          <p:cNvGrpSpPr/>
          <p:nvPr userDrawn="1"/>
        </p:nvGrpSpPr>
        <p:grpSpPr>
          <a:xfrm>
            <a:off x="6821145" y="2619073"/>
            <a:ext cx="378241" cy="346346"/>
            <a:chOff x="1166868" y="2106605"/>
            <a:chExt cx="780242" cy="714264"/>
          </a:xfrm>
        </p:grpSpPr>
        <p:sp>
          <p:nvSpPr>
            <p:cNvPr id="20" name="Shape 1716"/>
            <p:cNvSpPr/>
            <p:nvPr/>
          </p:nvSpPr>
          <p:spPr>
            <a:xfrm>
              <a:off x="1166868" y="2106605"/>
              <a:ext cx="714263" cy="7142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  <p:sp>
          <p:nvSpPr>
            <p:cNvPr id="22" name="Shape 1934"/>
            <p:cNvSpPr/>
            <p:nvPr/>
          </p:nvSpPr>
          <p:spPr>
            <a:xfrm>
              <a:off x="1353147" y="2189791"/>
              <a:ext cx="593963" cy="623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</p:grpSp>
      <p:grpSp>
        <p:nvGrpSpPr>
          <p:cNvPr id="3" name="Group 23"/>
          <p:cNvGrpSpPr/>
          <p:nvPr userDrawn="1"/>
        </p:nvGrpSpPr>
        <p:grpSpPr>
          <a:xfrm>
            <a:off x="6821145" y="4395527"/>
            <a:ext cx="378241" cy="346346"/>
            <a:chOff x="1166868" y="2106605"/>
            <a:chExt cx="780242" cy="714264"/>
          </a:xfrm>
        </p:grpSpPr>
        <p:sp>
          <p:nvSpPr>
            <p:cNvPr id="25" name="Shape 1716"/>
            <p:cNvSpPr/>
            <p:nvPr/>
          </p:nvSpPr>
          <p:spPr>
            <a:xfrm>
              <a:off x="1166868" y="2106605"/>
              <a:ext cx="714263" cy="71426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  <p:sp>
          <p:nvSpPr>
            <p:cNvPr id="26" name="Shape 1934"/>
            <p:cNvSpPr/>
            <p:nvPr/>
          </p:nvSpPr>
          <p:spPr>
            <a:xfrm>
              <a:off x="1353147" y="2189791"/>
              <a:ext cx="593963" cy="623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</p:grpSp>
      <p:grpSp>
        <p:nvGrpSpPr>
          <p:cNvPr id="4" name="Group 26"/>
          <p:cNvGrpSpPr/>
          <p:nvPr userDrawn="1"/>
        </p:nvGrpSpPr>
        <p:grpSpPr>
          <a:xfrm>
            <a:off x="7884423" y="2619073"/>
            <a:ext cx="378241" cy="346346"/>
            <a:chOff x="1166868" y="2106605"/>
            <a:chExt cx="780242" cy="714264"/>
          </a:xfrm>
        </p:grpSpPr>
        <p:sp>
          <p:nvSpPr>
            <p:cNvPr id="28" name="Shape 1716"/>
            <p:cNvSpPr/>
            <p:nvPr/>
          </p:nvSpPr>
          <p:spPr>
            <a:xfrm>
              <a:off x="1166868" y="2106605"/>
              <a:ext cx="714263" cy="71426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  <p:sp>
          <p:nvSpPr>
            <p:cNvPr id="29" name="Shape 1934"/>
            <p:cNvSpPr/>
            <p:nvPr/>
          </p:nvSpPr>
          <p:spPr>
            <a:xfrm>
              <a:off x="1353147" y="2189791"/>
              <a:ext cx="593963" cy="623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</p:grpSp>
      <p:grpSp>
        <p:nvGrpSpPr>
          <p:cNvPr id="5" name="Group 29"/>
          <p:cNvGrpSpPr/>
          <p:nvPr userDrawn="1"/>
        </p:nvGrpSpPr>
        <p:grpSpPr>
          <a:xfrm>
            <a:off x="7884423" y="4395527"/>
            <a:ext cx="378241" cy="346346"/>
            <a:chOff x="1166868" y="2106605"/>
            <a:chExt cx="780242" cy="714264"/>
          </a:xfrm>
        </p:grpSpPr>
        <p:sp>
          <p:nvSpPr>
            <p:cNvPr id="31" name="Shape 1716"/>
            <p:cNvSpPr/>
            <p:nvPr/>
          </p:nvSpPr>
          <p:spPr>
            <a:xfrm>
              <a:off x="1166868" y="2106605"/>
              <a:ext cx="714263" cy="71426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  <p:sp>
          <p:nvSpPr>
            <p:cNvPr id="32" name="Shape 1934"/>
            <p:cNvSpPr/>
            <p:nvPr/>
          </p:nvSpPr>
          <p:spPr>
            <a:xfrm>
              <a:off x="1353147" y="2189791"/>
              <a:ext cx="593963" cy="623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</p:grpSp>
      <p:sp>
        <p:nvSpPr>
          <p:cNvPr id="35" name="Shape 1737"/>
          <p:cNvSpPr/>
          <p:nvPr/>
        </p:nvSpPr>
        <p:spPr>
          <a:xfrm>
            <a:off x="1618660" y="1973305"/>
            <a:ext cx="2328480" cy="4122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29" y="17270"/>
                </a:moveTo>
                <a:cubicBezTo>
                  <a:pt x="10800" y="17270"/>
                  <a:pt x="6436" y="17270"/>
                  <a:pt x="4253" y="17270"/>
                </a:cubicBezTo>
                <a:cubicBezTo>
                  <a:pt x="2071" y="17270"/>
                  <a:pt x="2071" y="17270"/>
                  <a:pt x="2071" y="17270"/>
                </a:cubicBezTo>
                <a:cubicBezTo>
                  <a:pt x="2071" y="9999"/>
                  <a:pt x="2071" y="6362"/>
                  <a:pt x="2071" y="4542"/>
                </a:cubicBezTo>
                <a:cubicBezTo>
                  <a:pt x="2071" y="2679"/>
                  <a:pt x="2071" y="2679"/>
                  <a:pt x="2071" y="2679"/>
                </a:cubicBezTo>
                <a:cubicBezTo>
                  <a:pt x="10800" y="2679"/>
                  <a:pt x="15164" y="2679"/>
                  <a:pt x="17347" y="2679"/>
                </a:cubicBezTo>
                <a:cubicBezTo>
                  <a:pt x="19529" y="2679"/>
                  <a:pt x="19529" y="2679"/>
                  <a:pt x="19529" y="2679"/>
                </a:cubicBezTo>
                <a:cubicBezTo>
                  <a:pt x="19529" y="3607"/>
                  <a:pt x="19529" y="4535"/>
                  <a:pt x="19529" y="5463"/>
                </a:cubicBezTo>
                <a:cubicBezTo>
                  <a:pt x="19529" y="8083"/>
                  <a:pt x="19529" y="10703"/>
                  <a:pt x="19529" y="13323"/>
                </a:cubicBezTo>
                <a:cubicBezTo>
                  <a:pt x="20564" y="13323"/>
                  <a:pt x="21082" y="13323"/>
                  <a:pt x="21341" y="13323"/>
                </a:cubicBezTo>
                <a:cubicBezTo>
                  <a:pt x="21600" y="13323"/>
                  <a:pt x="21600" y="13323"/>
                  <a:pt x="21600" y="13323"/>
                </a:cubicBezTo>
                <a:cubicBezTo>
                  <a:pt x="21600" y="9615"/>
                  <a:pt x="21600" y="5906"/>
                  <a:pt x="21600" y="2198"/>
                </a:cubicBezTo>
                <a:cubicBezTo>
                  <a:pt x="21600" y="2023"/>
                  <a:pt x="21600" y="1849"/>
                  <a:pt x="21600" y="1674"/>
                </a:cubicBezTo>
                <a:cubicBezTo>
                  <a:pt x="21600" y="837"/>
                  <a:pt x="20121" y="0"/>
                  <a:pt x="18641" y="0"/>
                </a:cubicBezTo>
                <a:cubicBezTo>
                  <a:pt x="2663" y="0"/>
                  <a:pt x="2663" y="0"/>
                  <a:pt x="2663" y="0"/>
                </a:cubicBezTo>
                <a:cubicBezTo>
                  <a:pt x="1184" y="0"/>
                  <a:pt x="0" y="837"/>
                  <a:pt x="0" y="1674"/>
                </a:cubicBezTo>
                <a:cubicBezTo>
                  <a:pt x="0" y="20093"/>
                  <a:pt x="0" y="20093"/>
                  <a:pt x="0" y="20093"/>
                </a:cubicBezTo>
                <a:cubicBezTo>
                  <a:pt x="0" y="20930"/>
                  <a:pt x="1184" y="21600"/>
                  <a:pt x="2663" y="21600"/>
                </a:cubicBezTo>
                <a:cubicBezTo>
                  <a:pt x="18641" y="21600"/>
                  <a:pt x="18641" y="21600"/>
                  <a:pt x="18641" y="21600"/>
                </a:cubicBezTo>
                <a:cubicBezTo>
                  <a:pt x="20121" y="21600"/>
                  <a:pt x="21600" y="20930"/>
                  <a:pt x="21600" y="20093"/>
                </a:cubicBezTo>
                <a:cubicBezTo>
                  <a:pt x="21600" y="13228"/>
                  <a:pt x="21600" y="13228"/>
                  <a:pt x="21600" y="13228"/>
                </a:cubicBezTo>
                <a:cubicBezTo>
                  <a:pt x="20564" y="13228"/>
                  <a:pt x="20047" y="13228"/>
                  <a:pt x="19788" y="13228"/>
                </a:cubicBezTo>
                <a:cubicBezTo>
                  <a:pt x="19529" y="13228"/>
                  <a:pt x="19529" y="13228"/>
                  <a:pt x="19529" y="13228"/>
                </a:cubicBezTo>
                <a:lnTo>
                  <a:pt x="19529" y="17270"/>
                </a:lnTo>
                <a:close/>
                <a:moveTo>
                  <a:pt x="16866" y="1005"/>
                </a:moveTo>
                <a:cubicBezTo>
                  <a:pt x="17162" y="1005"/>
                  <a:pt x="17753" y="1172"/>
                  <a:pt x="17753" y="1507"/>
                </a:cubicBezTo>
                <a:cubicBezTo>
                  <a:pt x="17753" y="1674"/>
                  <a:pt x="17162" y="1842"/>
                  <a:pt x="16866" y="1842"/>
                </a:cubicBezTo>
                <a:cubicBezTo>
                  <a:pt x="16570" y="1842"/>
                  <a:pt x="16274" y="1674"/>
                  <a:pt x="16274" y="1507"/>
                </a:cubicBezTo>
                <a:cubicBezTo>
                  <a:pt x="16274" y="1172"/>
                  <a:pt x="16570" y="1005"/>
                  <a:pt x="16866" y="1005"/>
                </a:cubicBezTo>
                <a:close/>
                <a:moveTo>
                  <a:pt x="7101" y="1172"/>
                </a:moveTo>
                <a:cubicBezTo>
                  <a:pt x="10800" y="1172"/>
                  <a:pt x="12649" y="1172"/>
                  <a:pt x="13574" y="1172"/>
                </a:cubicBezTo>
                <a:cubicBezTo>
                  <a:pt x="14499" y="1172"/>
                  <a:pt x="14499" y="1172"/>
                  <a:pt x="14499" y="1172"/>
                </a:cubicBezTo>
                <a:cubicBezTo>
                  <a:pt x="14499" y="1423"/>
                  <a:pt x="14499" y="1549"/>
                  <a:pt x="14499" y="1612"/>
                </a:cubicBezTo>
                <a:cubicBezTo>
                  <a:pt x="14499" y="1674"/>
                  <a:pt x="14499" y="1674"/>
                  <a:pt x="14499" y="1674"/>
                </a:cubicBezTo>
                <a:cubicBezTo>
                  <a:pt x="10800" y="1674"/>
                  <a:pt x="8951" y="1674"/>
                  <a:pt x="8026" y="1674"/>
                </a:cubicBezTo>
                <a:cubicBezTo>
                  <a:pt x="7101" y="1674"/>
                  <a:pt x="7101" y="1674"/>
                  <a:pt x="7101" y="1674"/>
                </a:cubicBezTo>
                <a:lnTo>
                  <a:pt x="7101" y="1172"/>
                </a:lnTo>
                <a:close/>
                <a:moveTo>
                  <a:pt x="14203" y="19926"/>
                </a:moveTo>
                <a:cubicBezTo>
                  <a:pt x="10800" y="19926"/>
                  <a:pt x="9099" y="19926"/>
                  <a:pt x="8248" y="19926"/>
                </a:cubicBezTo>
                <a:cubicBezTo>
                  <a:pt x="7397" y="19926"/>
                  <a:pt x="7397" y="19926"/>
                  <a:pt x="7397" y="19926"/>
                </a:cubicBezTo>
                <a:cubicBezTo>
                  <a:pt x="7397" y="19340"/>
                  <a:pt x="7397" y="19047"/>
                  <a:pt x="7397" y="18900"/>
                </a:cubicBezTo>
                <a:cubicBezTo>
                  <a:pt x="7397" y="18753"/>
                  <a:pt x="7397" y="18753"/>
                  <a:pt x="7397" y="18753"/>
                </a:cubicBezTo>
                <a:cubicBezTo>
                  <a:pt x="10800" y="18753"/>
                  <a:pt x="12501" y="18753"/>
                  <a:pt x="13352" y="18753"/>
                </a:cubicBezTo>
                <a:cubicBezTo>
                  <a:pt x="14203" y="18753"/>
                  <a:pt x="14203" y="18753"/>
                  <a:pt x="14203" y="18753"/>
                </a:cubicBezTo>
                <a:lnTo>
                  <a:pt x="14203" y="1992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/>
          </a:p>
        </p:txBody>
      </p:sp>
      <p:sp>
        <p:nvSpPr>
          <p:cNvPr id="47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828324" y="2453919"/>
            <a:ext cx="1920240" cy="2849218"/>
          </a:xfrm>
          <a:prstGeom prst="rect">
            <a:avLst/>
          </a:prstGeom>
          <a:noFill/>
          <a:ln w="635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40" hasCustomPrompt="1"/>
          </p:nvPr>
        </p:nvSpPr>
        <p:spPr>
          <a:xfrm>
            <a:off x="4695016" y="3086089"/>
            <a:ext cx="2472386" cy="721552"/>
          </a:xfrm>
        </p:spPr>
        <p:txBody>
          <a:bodyPr lIns="0" tIns="0" rIns="0" bIns="0" anchor="t">
            <a:normAutofit/>
          </a:bodyPr>
          <a:lstStyle>
            <a:lvl1pPr marL="0" indent="0" algn="r">
              <a:lnSpc>
                <a:spcPts val="1700"/>
              </a:lnSpc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id-ID" dirty="0"/>
              <a:t>Click to edit Master text  styles lorem ipsum dolor sit amet aleh pue h om alah hai meutuwah ka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41" hasCustomPrompt="1"/>
          </p:nvPr>
        </p:nvSpPr>
        <p:spPr>
          <a:xfrm>
            <a:off x="4895767" y="2619405"/>
            <a:ext cx="1674911" cy="303488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7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Info Portofolio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4695016" y="4942361"/>
            <a:ext cx="2472386" cy="721552"/>
          </a:xfrm>
        </p:spPr>
        <p:txBody>
          <a:bodyPr lIns="0" tIns="0" rIns="0" bIns="0" anchor="t">
            <a:normAutofit/>
          </a:bodyPr>
          <a:lstStyle>
            <a:lvl1pPr marL="0" indent="0" algn="r">
              <a:lnSpc>
                <a:spcPts val="1700"/>
              </a:lnSpc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id-ID" dirty="0"/>
              <a:t>Click to edit Master text  styles lorem ipsum dolor sit amet aleh pue h om alah hai meutuwah ka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43" hasCustomPrompt="1"/>
          </p:nvPr>
        </p:nvSpPr>
        <p:spPr>
          <a:xfrm>
            <a:off x="4895767" y="4422337"/>
            <a:ext cx="1674911" cy="303488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7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Info Portofolio</a:t>
            </a: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7884423" y="4953688"/>
            <a:ext cx="2515825" cy="721552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700"/>
              </a:lnSpc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id-ID" dirty="0"/>
              <a:t>Click to edit Master text  styles lorem ipsum dolor sit amet aleh pue h om alah hai meutuwah ka abeh cara pen</a:t>
            </a: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45" hasCustomPrompt="1"/>
          </p:nvPr>
        </p:nvSpPr>
        <p:spPr>
          <a:xfrm>
            <a:off x="8411560" y="4433664"/>
            <a:ext cx="1887115" cy="30348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7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Info Portofolio</a:t>
            </a:r>
          </a:p>
        </p:txBody>
      </p:sp>
    </p:spTree>
    <p:extLst>
      <p:ext uri="{BB962C8B-B14F-4D97-AF65-F5344CB8AC3E}">
        <p14:creationId xmlns:p14="http://schemas.microsoft.com/office/powerpoint/2010/main" val="264190273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47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hone-white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899028" y="2152649"/>
            <a:ext cx="2031471" cy="401955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4524860" y="2590800"/>
            <a:ext cx="29718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524860" y="2971800"/>
            <a:ext cx="5264578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Shape 682"/>
          <p:cNvSpPr/>
          <p:nvPr/>
        </p:nvSpPr>
        <p:spPr>
          <a:xfrm>
            <a:off x="4527858" y="4634270"/>
            <a:ext cx="455687" cy="455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6" h="19807" extrusionOk="0">
                <a:moveTo>
                  <a:pt x="7908" y="205"/>
                </a:moveTo>
                <a:cubicBezTo>
                  <a:pt x="13264" y="-897"/>
                  <a:pt x="18499" y="2552"/>
                  <a:pt x="19601" y="7908"/>
                </a:cubicBezTo>
                <a:cubicBezTo>
                  <a:pt x="20703" y="13265"/>
                  <a:pt x="17255" y="18500"/>
                  <a:pt x="11899" y="19602"/>
                </a:cubicBezTo>
                <a:cubicBezTo>
                  <a:pt x="6545" y="20703"/>
                  <a:pt x="1313" y="17258"/>
                  <a:pt x="207" y="11907"/>
                </a:cubicBezTo>
                <a:cubicBezTo>
                  <a:pt x="207" y="11904"/>
                  <a:pt x="206" y="11901"/>
                  <a:pt x="206" y="11899"/>
                </a:cubicBezTo>
                <a:cubicBezTo>
                  <a:pt x="-897" y="6543"/>
                  <a:pt x="2552" y="1307"/>
                  <a:pt x="7908" y="205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47" name="Shape 683"/>
          <p:cNvSpPr/>
          <p:nvPr/>
        </p:nvSpPr>
        <p:spPr>
          <a:xfrm>
            <a:off x="4673466" y="4779607"/>
            <a:ext cx="139079" cy="156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49" y="14400"/>
                </a:moveTo>
                <a:lnTo>
                  <a:pt x="1079" y="14400"/>
                </a:lnTo>
                <a:cubicBezTo>
                  <a:pt x="333" y="14400"/>
                  <a:pt x="0" y="14938"/>
                  <a:pt x="0" y="15599"/>
                </a:cubicBezTo>
                <a:lnTo>
                  <a:pt x="0" y="21600"/>
                </a:lnTo>
                <a:lnTo>
                  <a:pt x="5400" y="21600"/>
                </a:lnTo>
                <a:lnTo>
                  <a:pt x="5400" y="15599"/>
                </a:lnTo>
                <a:cubicBezTo>
                  <a:pt x="5400" y="14938"/>
                  <a:pt x="4796" y="14400"/>
                  <a:pt x="4049" y="14400"/>
                </a:cubicBezTo>
                <a:close/>
                <a:moveTo>
                  <a:pt x="12150" y="7200"/>
                </a:moveTo>
                <a:lnTo>
                  <a:pt x="9180" y="7200"/>
                </a:lnTo>
                <a:cubicBezTo>
                  <a:pt x="8434" y="7200"/>
                  <a:pt x="8099" y="7738"/>
                  <a:pt x="8099" y="8401"/>
                </a:cubicBezTo>
                <a:lnTo>
                  <a:pt x="8099" y="21600"/>
                </a:lnTo>
                <a:lnTo>
                  <a:pt x="13499" y="21600"/>
                </a:lnTo>
                <a:lnTo>
                  <a:pt x="13499" y="8401"/>
                </a:lnTo>
                <a:cubicBezTo>
                  <a:pt x="13499" y="7738"/>
                  <a:pt x="12895" y="7200"/>
                  <a:pt x="12150" y="7200"/>
                </a:cubicBezTo>
                <a:close/>
                <a:moveTo>
                  <a:pt x="20251" y="0"/>
                </a:moveTo>
                <a:lnTo>
                  <a:pt x="17281" y="0"/>
                </a:lnTo>
                <a:cubicBezTo>
                  <a:pt x="16534" y="0"/>
                  <a:pt x="16200" y="538"/>
                  <a:pt x="16200" y="1201"/>
                </a:cubicBezTo>
                <a:lnTo>
                  <a:pt x="16200" y="21600"/>
                </a:lnTo>
                <a:lnTo>
                  <a:pt x="21600" y="21600"/>
                </a:lnTo>
                <a:lnTo>
                  <a:pt x="21600" y="1201"/>
                </a:lnTo>
                <a:cubicBezTo>
                  <a:pt x="21600" y="538"/>
                  <a:pt x="20995" y="0"/>
                  <a:pt x="20251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49" name="Shape 685"/>
          <p:cNvSpPr/>
          <p:nvPr/>
        </p:nvSpPr>
        <p:spPr>
          <a:xfrm>
            <a:off x="7569985" y="4634269"/>
            <a:ext cx="455701" cy="455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7" h="19806" extrusionOk="0">
                <a:moveTo>
                  <a:pt x="7908" y="205"/>
                </a:moveTo>
                <a:cubicBezTo>
                  <a:pt x="13264" y="-897"/>
                  <a:pt x="18500" y="2551"/>
                  <a:pt x="19602" y="7907"/>
                </a:cubicBezTo>
                <a:cubicBezTo>
                  <a:pt x="20703" y="13264"/>
                  <a:pt x="17254" y="18499"/>
                  <a:pt x="11899" y="19601"/>
                </a:cubicBezTo>
                <a:cubicBezTo>
                  <a:pt x="6545" y="20703"/>
                  <a:pt x="1312" y="17258"/>
                  <a:pt x="207" y="11907"/>
                </a:cubicBezTo>
                <a:cubicBezTo>
                  <a:pt x="206" y="11904"/>
                  <a:pt x="206" y="11901"/>
                  <a:pt x="205" y="11898"/>
                </a:cubicBezTo>
                <a:cubicBezTo>
                  <a:pt x="-897" y="6542"/>
                  <a:pt x="2552" y="1307"/>
                  <a:pt x="7908" y="205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50" name="Shape 686"/>
          <p:cNvSpPr/>
          <p:nvPr/>
        </p:nvSpPr>
        <p:spPr>
          <a:xfrm>
            <a:off x="7699883" y="4787084"/>
            <a:ext cx="195906" cy="156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43" y="10800"/>
                </a:moveTo>
                <a:cubicBezTo>
                  <a:pt x="17065" y="10800"/>
                  <a:pt x="16800" y="11898"/>
                  <a:pt x="16709" y="12419"/>
                </a:cubicBezTo>
                <a:cubicBezTo>
                  <a:pt x="16115" y="15817"/>
                  <a:pt x="13696" y="18359"/>
                  <a:pt x="10800" y="18359"/>
                </a:cubicBezTo>
                <a:cubicBezTo>
                  <a:pt x="9130" y="18359"/>
                  <a:pt x="7618" y="17514"/>
                  <a:pt x="6524" y="16146"/>
                </a:cubicBezTo>
                <a:cubicBezTo>
                  <a:pt x="6018" y="15513"/>
                  <a:pt x="5198" y="15513"/>
                  <a:pt x="4691" y="16146"/>
                </a:cubicBezTo>
                <a:cubicBezTo>
                  <a:pt x="4185" y="16779"/>
                  <a:pt x="4185" y="17804"/>
                  <a:pt x="4691" y="18437"/>
                </a:cubicBezTo>
                <a:cubicBezTo>
                  <a:pt x="6255" y="20391"/>
                  <a:pt x="8415" y="21600"/>
                  <a:pt x="10800" y="21600"/>
                </a:cubicBezTo>
                <a:cubicBezTo>
                  <a:pt x="14669" y="21600"/>
                  <a:pt x="17943" y="18421"/>
                  <a:pt x="19043" y="14039"/>
                </a:cubicBezTo>
                <a:lnTo>
                  <a:pt x="21600" y="14039"/>
                </a:lnTo>
                <a:lnTo>
                  <a:pt x="21600" y="10800"/>
                </a:lnTo>
                <a:cubicBezTo>
                  <a:pt x="21600" y="10800"/>
                  <a:pt x="18143" y="10800"/>
                  <a:pt x="18143" y="10800"/>
                </a:cubicBezTo>
                <a:close/>
                <a:moveTo>
                  <a:pt x="4891" y="9180"/>
                </a:moveTo>
                <a:cubicBezTo>
                  <a:pt x="5484" y="5783"/>
                  <a:pt x="7904" y="3240"/>
                  <a:pt x="10800" y="3240"/>
                </a:cubicBezTo>
                <a:cubicBezTo>
                  <a:pt x="12470" y="3240"/>
                  <a:pt x="13982" y="4086"/>
                  <a:pt x="15076" y="5454"/>
                </a:cubicBezTo>
                <a:cubicBezTo>
                  <a:pt x="15582" y="6086"/>
                  <a:pt x="16404" y="6086"/>
                  <a:pt x="16909" y="5454"/>
                </a:cubicBezTo>
                <a:cubicBezTo>
                  <a:pt x="17415" y="4821"/>
                  <a:pt x="17415" y="3796"/>
                  <a:pt x="16909" y="3163"/>
                </a:cubicBezTo>
                <a:cubicBezTo>
                  <a:pt x="15346" y="1209"/>
                  <a:pt x="13186" y="0"/>
                  <a:pt x="10800" y="0"/>
                </a:cubicBezTo>
                <a:cubicBezTo>
                  <a:pt x="6931" y="0"/>
                  <a:pt x="3658" y="3178"/>
                  <a:pt x="2557" y="7560"/>
                </a:cubicBezTo>
                <a:lnTo>
                  <a:pt x="0" y="7560"/>
                </a:lnTo>
                <a:lnTo>
                  <a:pt x="0" y="10800"/>
                </a:lnTo>
                <a:lnTo>
                  <a:pt x="3457" y="10800"/>
                </a:lnTo>
                <a:cubicBezTo>
                  <a:pt x="4535" y="10800"/>
                  <a:pt x="4800" y="9702"/>
                  <a:pt x="4891" y="9180"/>
                </a:cubicBezTo>
                <a:close/>
                <a:moveTo>
                  <a:pt x="7343" y="10800"/>
                </a:moveTo>
                <a:cubicBezTo>
                  <a:pt x="7343" y="13185"/>
                  <a:pt x="8891" y="15120"/>
                  <a:pt x="10800" y="15120"/>
                </a:cubicBezTo>
                <a:cubicBezTo>
                  <a:pt x="12709" y="15120"/>
                  <a:pt x="14255" y="13185"/>
                  <a:pt x="14255" y="10800"/>
                </a:cubicBezTo>
                <a:cubicBezTo>
                  <a:pt x="14255" y="8415"/>
                  <a:pt x="12709" y="6480"/>
                  <a:pt x="10800" y="6480"/>
                </a:cubicBezTo>
                <a:cubicBezTo>
                  <a:pt x="8891" y="6480"/>
                  <a:pt x="7343" y="8415"/>
                  <a:pt x="7343" y="1080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52" name="Shape 688"/>
          <p:cNvSpPr/>
          <p:nvPr/>
        </p:nvSpPr>
        <p:spPr>
          <a:xfrm>
            <a:off x="4527856" y="5478326"/>
            <a:ext cx="455692" cy="455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7" h="19807" extrusionOk="0">
                <a:moveTo>
                  <a:pt x="7907" y="205"/>
                </a:moveTo>
                <a:cubicBezTo>
                  <a:pt x="13264" y="-897"/>
                  <a:pt x="18498" y="2551"/>
                  <a:pt x="19601" y="7908"/>
                </a:cubicBezTo>
                <a:cubicBezTo>
                  <a:pt x="20703" y="13264"/>
                  <a:pt x="17254" y="18500"/>
                  <a:pt x="11898" y="19602"/>
                </a:cubicBezTo>
                <a:cubicBezTo>
                  <a:pt x="6545" y="20703"/>
                  <a:pt x="1312" y="17258"/>
                  <a:pt x="206" y="11907"/>
                </a:cubicBezTo>
                <a:cubicBezTo>
                  <a:pt x="206" y="11904"/>
                  <a:pt x="205" y="11901"/>
                  <a:pt x="204" y="11899"/>
                </a:cubicBezTo>
                <a:cubicBezTo>
                  <a:pt x="-897" y="6542"/>
                  <a:pt x="2551" y="1307"/>
                  <a:pt x="7907" y="205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53" name="Shape 689"/>
          <p:cNvSpPr/>
          <p:nvPr/>
        </p:nvSpPr>
        <p:spPr>
          <a:xfrm>
            <a:off x="4693668" y="5604259"/>
            <a:ext cx="124067" cy="198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0476"/>
                </a:moveTo>
                <a:cubicBezTo>
                  <a:pt x="7579" y="10476"/>
                  <a:pt x="4968" y="8844"/>
                  <a:pt x="4968" y="6831"/>
                </a:cubicBezTo>
                <a:cubicBezTo>
                  <a:pt x="4968" y="4818"/>
                  <a:pt x="7579" y="3186"/>
                  <a:pt x="10801" y="3186"/>
                </a:cubicBezTo>
                <a:cubicBezTo>
                  <a:pt x="14021" y="3186"/>
                  <a:pt x="16632" y="4818"/>
                  <a:pt x="16632" y="6831"/>
                </a:cubicBezTo>
                <a:cubicBezTo>
                  <a:pt x="16632" y="8844"/>
                  <a:pt x="14021" y="10476"/>
                  <a:pt x="10801" y="10476"/>
                </a:cubicBezTo>
                <a:close/>
                <a:moveTo>
                  <a:pt x="10801" y="0"/>
                </a:moveTo>
                <a:cubicBezTo>
                  <a:pt x="4835" y="0"/>
                  <a:pt x="0" y="3022"/>
                  <a:pt x="0" y="6749"/>
                </a:cubicBezTo>
                <a:cubicBezTo>
                  <a:pt x="0" y="13195"/>
                  <a:pt x="10801" y="21600"/>
                  <a:pt x="10801" y="21600"/>
                </a:cubicBezTo>
                <a:cubicBezTo>
                  <a:pt x="10801" y="21600"/>
                  <a:pt x="21600" y="13195"/>
                  <a:pt x="21600" y="6749"/>
                </a:cubicBezTo>
                <a:cubicBezTo>
                  <a:pt x="21600" y="3022"/>
                  <a:pt x="16765" y="0"/>
                  <a:pt x="10801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55" name="Shape 691"/>
          <p:cNvSpPr/>
          <p:nvPr/>
        </p:nvSpPr>
        <p:spPr>
          <a:xfrm>
            <a:off x="7569995" y="5478327"/>
            <a:ext cx="455681" cy="455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6" h="19806" extrusionOk="0">
                <a:moveTo>
                  <a:pt x="11898" y="19600"/>
                </a:moveTo>
                <a:cubicBezTo>
                  <a:pt x="6542" y="20703"/>
                  <a:pt x="1307" y="17254"/>
                  <a:pt x="205" y="11898"/>
                </a:cubicBezTo>
                <a:cubicBezTo>
                  <a:pt x="-897" y="6542"/>
                  <a:pt x="2551" y="1307"/>
                  <a:pt x="7908" y="205"/>
                </a:cubicBezTo>
                <a:cubicBezTo>
                  <a:pt x="13261" y="-897"/>
                  <a:pt x="18494" y="2548"/>
                  <a:pt x="19599" y="7899"/>
                </a:cubicBezTo>
                <a:cubicBezTo>
                  <a:pt x="19600" y="7902"/>
                  <a:pt x="19600" y="7905"/>
                  <a:pt x="19600" y="7907"/>
                </a:cubicBezTo>
                <a:cubicBezTo>
                  <a:pt x="20703" y="13263"/>
                  <a:pt x="17254" y="18499"/>
                  <a:pt x="11898" y="19600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56" name="Shape 692"/>
          <p:cNvSpPr/>
          <p:nvPr/>
        </p:nvSpPr>
        <p:spPr>
          <a:xfrm>
            <a:off x="7717933" y="5623618"/>
            <a:ext cx="159804" cy="159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497"/>
                </a:moveTo>
                <a:cubicBezTo>
                  <a:pt x="8207" y="15497"/>
                  <a:pt x="6104" y="13394"/>
                  <a:pt x="6104" y="10801"/>
                </a:cubicBezTo>
                <a:cubicBezTo>
                  <a:pt x="6104" y="8206"/>
                  <a:pt x="8207" y="6103"/>
                  <a:pt x="10800" y="6103"/>
                </a:cubicBezTo>
                <a:cubicBezTo>
                  <a:pt x="13395" y="6103"/>
                  <a:pt x="15497" y="8206"/>
                  <a:pt x="15497" y="10801"/>
                </a:cubicBezTo>
                <a:cubicBezTo>
                  <a:pt x="15497" y="13394"/>
                  <a:pt x="13395" y="15497"/>
                  <a:pt x="10800" y="15497"/>
                </a:cubicBezTo>
                <a:close/>
                <a:moveTo>
                  <a:pt x="19522" y="10801"/>
                </a:moveTo>
                <a:cubicBezTo>
                  <a:pt x="19522" y="9454"/>
                  <a:pt x="20352" y="8390"/>
                  <a:pt x="21600" y="7659"/>
                </a:cubicBezTo>
                <a:cubicBezTo>
                  <a:pt x="21376" y="6908"/>
                  <a:pt x="21077" y="6187"/>
                  <a:pt x="20711" y="5509"/>
                </a:cubicBezTo>
                <a:cubicBezTo>
                  <a:pt x="19310" y="5876"/>
                  <a:pt x="18177" y="5328"/>
                  <a:pt x="17225" y="4375"/>
                </a:cubicBezTo>
                <a:cubicBezTo>
                  <a:pt x="16273" y="3423"/>
                  <a:pt x="15982" y="2288"/>
                  <a:pt x="16347" y="889"/>
                </a:cubicBezTo>
                <a:cubicBezTo>
                  <a:pt x="15671" y="522"/>
                  <a:pt x="14951" y="225"/>
                  <a:pt x="14198" y="0"/>
                </a:cubicBezTo>
                <a:cubicBezTo>
                  <a:pt x="13467" y="1248"/>
                  <a:pt x="12147" y="2078"/>
                  <a:pt x="10800" y="2078"/>
                </a:cubicBezTo>
                <a:cubicBezTo>
                  <a:pt x="9453" y="2078"/>
                  <a:pt x="8134" y="1248"/>
                  <a:pt x="7403" y="0"/>
                </a:cubicBezTo>
                <a:cubicBezTo>
                  <a:pt x="6651" y="225"/>
                  <a:pt x="5931" y="522"/>
                  <a:pt x="5253" y="889"/>
                </a:cubicBezTo>
                <a:cubicBezTo>
                  <a:pt x="5620" y="2288"/>
                  <a:pt x="5329" y="3422"/>
                  <a:pt x="4375" y="4375"/>
                </a:cubicBezTo>
                <a:cubicBezTo>
                  <a:pt x="3423" y="5328"/>
                  <a:pt x="2290" y="5876"/>
                  <a:pt x="890" y="5510"/>
                </a:cubicBezTo>
                <a:cubicBezTo>
                  <a:pt x="523" y="6187"/>
                  <a:pt x="224" y="6908"/>
                  <a:pt x="0" y="7659"/>
                </a:cubicBezTo>
                <a:cubicBezTo>
                  <a:pt x="1249" y="8390"/>
                  <a:pt x="2078" y="9454"/>
                  <a:pt x="2078" y="10801"/>
                </a:cubicBezTo>
                <a:cubicBezTo>
                  <a:pt x="2078" y="12146"/>
                  <a:pt x="1249" y="13467"/>
                  <a:pt x="0" y="14198"/>
                </a:cubicBezTo>
                <a:cubicBezTo>
                  <a:pt x="224" y="14950"/>
                  <a:pt x="523" y="15670"/>
                  <a:pt x="890" y="16348"/>
                </a:cubicBezTo>
                <a:cubicBezTo>
                  <a:pt x="2290" y="15981"/>
                  <a:pt x="3423" y="16272"/>
                  <a:pt x="4375" y="17226"/>
                </a:cubicBezTo>
                <a:cubicBezTo>
                  <a:pt x="5327" y="18178"/>
                  <a:pt x="5620" y="19312"/>
                  <a:pt x="5253" y="20711"/>
                </a:cubicBezTo>
                <a:cubicBezTo>
                  <a:pt x="5931" y="21078"/>
                  <a:pt x="6651" y="21377"/>
                  <a:pt x="7403" y="21600"/>
                </a:cubicBezTo>
                <a:cubicBezTo>
                  <a:pt x="8134" y="20352"/>
                  <a:pt x="9453" y="19524"/>
                  <a:pt x="10800" y="19524"/>
                </a:cubicBezTo>
                <a:cubicBezTo>
                  <a:pt x="12147" y="19524"/>
                  <a:pt x="13467" y="20352"/>
                  <a:pt x="14198" y="21600"/>
                </a:cubicBezTo>
                <a:cubicBezTo>
                  <a:pt x="14951" y="21376"/>
                  <a:pt x="15671" y="21078"/>
                  <a:pt x="16349" y="20711"/>
                </a:cubicBezTo>
                <a:cubicBezTo>
                  <a:pt x="15982" y="19312"/>
                  <a:pt x="16273" y="18178"/>
                  <a:pt x="17225" y="17226"/>
                </a:cubicBezTo>
                <a:cubicBezTo>
                  <a:pt x="18177" y="16272"/>
                  <a:pt x="19310" y="15724"/>
                  <a:pt x="20711" y="16091"/>
                </a:cubicBezTo>
                <a:cubicBezTo>
                  <a:pt x="21077" y="15413"/>
                  <a:pt x="21376" y="14693"/>
                  <a:pt x="21600" y="13941"/>
                </a:cubicBezTo>
                <a:cubicBezTo>
                  <a:pt x="20352" y="13210"/>
                  <a:pt x="19522" y="12146"/>
                  <a:pt x="19522" y="1080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57" name="Picture Placeholder 2"/>
          <p:cNvSpPr>
            <a:spLocks noGrp="1"/>
          </p:cNvSpPr>
          <p:nvPr userDrawn="1">
            <p:ph type="pic" sz="quarter" idx="23"/>
          </p:nvPr>
        </p:nvSpPr>
        <p:spPr>
          <a:xfrm>
            <a:off x="2139597" y="2747968"/>
            <a:ext cx="1550332" cy="2828912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9" name="Content Placeholder 20"/>
          <p:cNvSpPr>
            <a:spLocks noGrp="1"/>
          </p:cNvSpPr>
          <p:nvPr userDrawn="1">
            <p:ph sz="quarter" idx="25"/>
          </p:nvPr>
        </p:nvSpPr>
        <p:spPr>
          <a:xfrm>
            <a:off x="5256212" y="4659024"/>
            <a:ext cx="16764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0" name="Text Placeholder 17"/>
          <p:cNvSpPr>
            <a:spLocks noGrp="1"/>
          </p:cNvSpPr>
          <p:nvPr userDrawn="1">
            <p:ph type="body" sz="quarter" idx="26"/>
          </p:nvPr>
        </p:nvSpPr>
        <p:spPr>
          <a:xfrm>
            <a:off x="5256212" y="4887624"/>
            <a:ext cx="1981200" cy="35930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1" name="Content Placeholder 20"/>
          <p:cNvSpPr>
            <a:spLocks noGrp="1"/>
          </p:cNvSpPr>
          <p:nvPr userDrawn="1">
            <p:ph sz="quarter" idx="27"/>
          </p:nvPr>
        </p:nvSpPr>
        <p:spPr>
          <a:xfrm>
            <a:off x="5256212" y="5503081"/>
            <a:ext cx="16764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 userDrawn="1">
            <p:ph type="body" sz="quarter" idx="28"/>
          </p:nvPr>
        </p:nvSpPr>
        <p:spPr>
          <a:xfrm>
            <a:off x="5256212" y="5731681"/>
            <a:ext cx="1981200" cy="35930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3" name="Content Placeholder 20"/>
          <p:cNvSpPr>
            <a:spLocks noGrp="1"/>
          </p:cNvSpPr>
          <p:nvPr userDrawn="1">
            <p:ph sz="quarter" idx="29"/>
          </p:nvPr>
        </p:nvSpPr>
        <p:spPr>
          <a:xfrm>
            <a:off x="8228012" y="4664037"/>
            <a:ext cx="16764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4" name="Text Placeholder 17"/>
          <p:cNvSpPr>
            <a:spLocks noGrp="1"/>
          </p:cNvSpPr>
          <p:nvPr userDrawn="1">
            <p:ph type="body" sz="quarter" idx="30"/>
          </p:nvPr>
        </p:nvSpPr>
        <p:spPr>
          <a:xfrm>
            <a:off x="8228012" y="4892637"/>
            <a:ext cx="1981200" cy="35930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5" name="Content Placeholder 20"/>
          <p:cNvSpPr>
            <a:spLocks noGrp="1"/>
          </p:cNvSpPr>
          <p:nvPr userDrawn="1">
            <p:ph sz="quarter" idx="31"/>
          </p:nvPr>
        </p:nvSpPr>
        <p:spPr>
          <a:xfrm>
            <a:off x="8228012" y="5508094"/>
            <a:ext cx="16764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 userDrawn="1">
            <p:ph type="body" sz="quarter" idx="32"/>
          </p:nvPr>
        </p:nvSpPr>
        <p:spPr>
          <a:xfrm>
            <a:off x="8228012" y="5736694"/>
            <a:ext cx="1981200" cy="35930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01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985"/>
          <p:cNvSpPr/>
          <p:nvPr/>
        </p:nvSpPr>
        <p:spPr>
          <a:xfrm>
            <a:off x="8494425" y="2919553"/>
            <a:ext cx="562574" cy="586899"/>
          </a:xfrm>
          <a:prstGeom prst="rect">
            <a:avLst/>
          </a:pr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21" name="Shape 988"/>
          <p:cNvSpPr/>
          <p:nvPr/>
        </p:nvSpPr>
        <p:spPr>
          <a:xfrm>
            <a:off x="4240985" y="2919553"/>
            <a:ext cx="562574" cy="586899"/>
          </a:xfrm>
          <a:prstGeom prst="rect">
            <a:avLst/>
          </a:pr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pic>
        <p:nvPicPr>
          <p:cNvPr id="34" name="phone-black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939895" y="2076141"/>
            <a:ext cx="1877582" cy="3715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hone-white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200261" y="2076141"/>
            <a:ext cx="1877582" cy="371505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4234362" y="3761939"/>
            <a:ext cx="1222036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234362" y="4136870"/>
            <a:ext cx="1477464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132012" y="2655766"/>
            <a:ext cx="1463040" cy="2590312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15152" y="2655766"/>
            <a:ext cx="1447800" cy="2590312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9" name="Content Placeholder 20"/>
          <p:cNvSpPr>
            <a:spLocks noGrp="1"/>
          </p:cNvSpPr>
          <p:nvPr>
            <p:ph sz="quarter" idx="25"/>
          </p:nvPr>
        </p:nvSpPr>
        <p:spPr>
          <a:xfrm>
            <a:off x="8567598" y="3761939"/>
            <a:ext cx="1222036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8567598" y="4136870"/>
            <a:ext cx="1477464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7" hasCustomPrompt="1"/>
          </p:nvPr>
        </p:nvSpPr>
        <p:spPr>
          <a:xfrm>
            <a:off x="4291995" y="2982725"/>
            <a:ext cx="460555" cy="4605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quarter" idx="28" hasCustomPrompt="1"/>
          </p:nvPr>
        </p:nvSpPr>
        <p:spPr>
          <a:xfrm>
            <a:off x="8545435" y="2982725"/>
            <a:ext cx="460555" cy="4605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0460489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42" grpId="0"/>
      <p:bldP spid="6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097"/>
          <p:cNvSpPr/>
          <p:nvPr/>
        </p:nvSpPr>
        <p:spPr>
          <a:xfrm>
            <a:off x="9394396" y="2544702"/>
            <a:ext cx="562575" cy="58689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21" name="Shape 1100"/>
          <p:cNvSpPr/>
          <p:nvPr/>
        </p:nvSpPr>
        <p:spPr>
          <a:xfrm>
            <a:off x="4355292" y="2544702"/>
            <a:ext cx="562575" cy="58689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pic>
        <p:nvPicPr>
          <p:cNvPr id="27" name="tablet-black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48373" y="1675177"/>
            <a:ext cx="2596335" cy="3666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tablet-white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269728" y="1668561"/>
            <a:ext cx="2598001" cy="366837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4341812" y="3375152"/>
            <a:ext cx="1222036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341812" y="3750083"/>
            <a:ext cx="1477464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01928" y="2059870"/>
            <a:ext cx="2133600" cy="289664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Content Placeholder 20"/>
          <p:cNvSpPr>
            <a:spLocks noGrp="1"/>
          </p:cNvSpPr>
          <p:nvPr>
            <p:ph sz="quarter" idx="25"/>
          </p:nvPr>
        </p:nvSpPr>
        <p:spPr>
          <a:xfrm>
            <a:off x="9386971" y="3375152"/>
            <a:ext cx="1222036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9386971" y="3750083"/>
            <a:ext cx="1477464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479740" y="2059870"/>
            <a:ext cx="2133600" cy="289664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446080" y="2647652"/>
            <a:ext cx="380999" cy="38099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chemeClr val="bg1"/>
                </a:solidFill>
                <a:latin typeface="Source Sans Pro Light"/>
              </a:defRPr>
            </a:lvl1pPr>
            <a:lvl2pPr>
              <a:defRPr sz="3000">
                <a:latin typeface="Source Sans Pro Light"/>
              </a:defRPr>
            </a:lvl2pPr>
            <a:lvl3pPr>
              <a:defRPr sz="3000">
                <a:latin typeface="Source Sans Pro Light"/>
              </a:defRPr>
            </a:lvl3pPr>
            <a:lvl4pPr>
              <a:defRPr sz="3000">
                <a:latin typeface="Source Sans Pro Light"/>
              </a:defRPr>
            </a:lvl4pPr>
            <a:lvl5pPr>
              <a:defRPr sz="3000">
                <a:latin typeface="Source Sans Pr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9485184" y="2647652"/>
            <a:ext cx="380999" cy="38099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chemeClr val="bg1"/>
                </a:solidFill>
                <a:latin typeface="Source Sans Pro Light"/>
              </a:defRPr>
            </a:lvl1pPr>
            <a:lvl2pPr>
              <a:defRPr sz="3000">
                <a:latin typeface="Source Sans Pro Light"/>
              </a:defRPr>
            </a:lvl2pPr>
            <a:lvl3pPr>
              <a:defRPr sz="3000">
                <a:latin typeface="Source Sans Pro Light"/>
              </a:defRPr>
            </a:lvl3pPr>
            <a:lvl4pPr>
              <a:defRPr sz="3000">
                <a:latin typeface="Source Sans Pro Light"/>
              </a:defRPr>
            </a:lvl4pPr>
            <a:lvl5pPr>
              <a:defRPr sz="3000">
                <a:latin typeface="Source Sans Pro Ligh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3588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6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tablet-black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796245" y="1675177"/>
            <a:ext cx="2596335" cy="36660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835"/>
          <p:cNvGrpSpPr/>
          <p:nvPr userDrawn="1"/>
        </p:nvGrpSpPr>
        <p:grpSpPr>
          <a:xfrm>
            <a:off x="8095272" y="2013907"/>
            <a:ext cx="455700" cy="455814"/>
            <a:chOff x="0" y="0"/>
            <a:chExt cx="911635" cy="911627"/>
          </a:xfrm>
        </p:grpSpPr>
        <p:sp>
          <p:nvSpPr>
            <p:cNvPr id="152" name="Shape 833"/>
            <p:cNvSpPr/>
            <p:nvPr/>
          </p:nvSpPr>
          <p:spPr>
            <a:xfrm>
              <a:off x="-1" y="-1"/>
              <a:ext cx="911637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rgbClr val="C0392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153" name="Shape 834"/>
            <p:cNvSpPr/>
            <p:nvPr/>
          </p:nvSpPr>
          <p:spPr>
            <a:xfrm>
              <a:off x="287863" y="322425"/>
              <a:ext cx="335910" cy="23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76" y="15428"/>
                  </a:moveTo>
                  <a:lnTo>
                    <a:pt x="8376" y="6172"/>
                  </a:lnTo>
                  <a:lnTo>
                    <a:pt x="13886" y="10798"/>
                  </a:lnTo>
                  <a:cubicBezTo>
                    <a:pt x="13886" y="10798"/>
                    <a:pt x="8376" y="15428"/>
                    <a:pt x="8376" y="15428"/>
                  </a:cubicBezTo>
                  <a:close/>
                  <a:moveTo>
                    <a:pt x="21600" y="3084"/>
                  </a:moveTo>
                  <a:lnTo>
                    <a:pt x="21600" y="1234"/>
                  </a:lnTo>
                  <a:cubicBezTo>
                    <a:pt x="21600" y="554"/>
                    <a:pt x="21205" y="0"/>
                    <a:pt x="20719" y="0"/>
                  </a:cubicBezTo>
                  <a:lnTo>
                    <a:pt x="881" y="0"/>
                  </a:lnTo>
                  <a:cubicBezTo>
                    <a:pt x="394" y="0"/>
                    <a:pt x="0" y="554"/>
                    <a:pt x="0" y="1234"/>
                  </a:cubicBezTo>
                  <a:lnTo>
                    <a:pt x="0" y="3084"/>
                  </a:lnTo>
                  <a:lnTo>
                    <a:pt x="2204" y="3084"/>
                  </a:lnTo>
                  <a:lnTo>
                    <a:pt x="2204" y="6172"/>
                  </a:lnTo>
                  <a:lnTo>
                    <a:pt x="0" y="6172"/>
                  </a:lnTo>
                  <a:lnTo>
                    <a:pt x="0" y="9256"/>
                  </a:lnTo>
                  <a:lnTo>
                    <a:pt x="2204" y="9256"/>
                  </a:lnTo>
                  <a:lnTo>
                    <a:pt x="2204" y="12344"/>
                  </a:lnTo>
                  <a:lnTo>
                    <a:pt x="0" y="12344"/>
                  </a:lnTo>
                  <a:lnTo>
                    <a:pt x="0" y="15428"/>
                  </a:lnTo>
                  <a:lnTo>
                    <a:pt x="2204" y="15428"/>
                  </a:lnTo>
                  <a:lnTo>
                    <a:pt x="2204" y="18516"/>
                  </a:lnTo>
                  <a:lnTo>
                    <a:pt x="0" y="18516"/>
                  </a:lnTo>
                  <a:lnTo>
                    <a:pt x="0" y="20366"/>
                  </a:lnTo>
                  <a:cubicBezTo>
                    <a:pt x="0" y="21046"/>
                    <a:pt x="394" y="21600"/>
                    <a:pt x="881" y="21600"/>
                  </a:cubicBezTo>
                  <a:lnTo>
                    <a:pt x="20719" y="21600"/>
                  </a:lnTo>
                  <a:cubicBezTo>
                    <a:pt x="21205" y="21600"/>
                    <a:pt x="21600" y="21046"/>
                    <a:pt x="21600" y="20366"/>
                  </a:cubicBezTo>
                  <a:lnTo>
                    <a:pt x="21600" y="18516"/>
                  </a:lnTo>
                  <a:lnTo>
                    <a:pt x="19396" y="18516"/>
                  </a:lnTo>
                  <a:lnTo>
                    <a:pt x="19396" y="15428"/>
                  </a:lnTo>
                  <a:lnTo>
                    <a:pt x="21600" y="15428"/>
                  </a:lnTo>
                  <a:lnTo>
                    <a:pt x="21600" y="12344"/>
                  </a:lnTo>
                  <a:lnTo>
                    <a:pt x="19396" y="12344"/>
                  </a:lnTo>
                  <a:lnTo>
                    <a:pt x="19396" y="9256"/>
                  </a:lnTo>
                  <a:lnTo>
                    <a:pt x="21600" y="9256"/>
                  </a:lnTo>
                  <a:lnTo>
                    <a:pt x="21600" y="6172"/>
                  </a:lnTo>
                  <a:lnTo>
                    <a:pt x="19396" y="6172"/>
                  </a:lnTo>
                  <a:lnTo>
                    <a:pt x="19396" y="3084"/>
                  </a:lnTo>
                  <a:cubicBezTo>
                    <a:pt x="19396" y="3084"/>
                    <a:pt x="21600" y="3084"/>
                    <a:pt x="21600" y="308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3" name="Group 718"/>
          <p:cNvGrpSpPr/>
          <p:nvPr userDrawn="1"/>
        </p:nvGrpSpPr>
        <p:grpSpPr>
          <a:xfrm>
            <a:off x="3645818" y="2006289"/>
            <a:ext cx="455687" cy="455814"/>
            <a:chOff x="0" y="0"/>
            <a:chExt cx="911610" cy="911627"/>
          </a:xfrm>
        </p:grpSpPr>
        <p:sp>
          <p:nvSpPr>
            <p:cNvPr id="78" name="Shape 716"/>
            <p:cNvSpPr/>
            <p:nvPr/>
          </p:nvSpPr>
          <p:spPr>
            <a:xfrm>
              <a:off x="0" y="0"/>
              <a:ext cx="911611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79" name="Shape 717"/>
            <p:cNvSpPr/>
            <p:nvPr/>
          </p:nvSpPr>
          <p:spPr>
            <a:xfrm>
              <a:off x="334270" y="282472"/>
              <a:ext cx="243070" cy="33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086" extrusionOk="0">
                  <a:moveTo>
                    <a:pt x="21023" y="5250"/>
                  </a:moveTo>
                  <a:lnTo>
                    <a:pt x="7163" y="195"/>
                  </a:lnTo>
                  <a:cubicBezTo>
                    <a:pt x="5264" y="-514"/>
                    <a:pt x="1521" y="853"/>
                    <a:pt x="445" y="2057"/>
                  </a:cubicBezTo>
                  <a:cubicBezTo>
                    <a:pt x="-35" y="2595"/>
                    <a:pt x="0" y="2983"/>
                    <a:pt x="0" y="3203"/>
                  </a:cubicBezTo>
                  <a:lnTo>
                    <a:pt x="173" y="14619"/>
                  </a:lnTo>
                  <a:cubicBezTo>
                    <a:pt x="184" y="14862"/>
                    <a:pt x="614" y="15188"/>
                    <a:pt x="983" y="15348"/>
                  </a:cubicBezTo>
                  <a:cubicBezTo>
                    <a:pt x="1753" y="15682"/>
                    <a:pt x="13399" y="20826"/>
                    <a:pt x="13729" y="20972"/>
                  </a:cubicBezTo>
                  <a:cubicBezTo>
                    <a:pt x="13905" y="21051"/>
                    <a:pt x="14115" y="21086"/>
                    <a:pt x="14322" y="21086"/>
                  </a:cubicBezTo>
                  <a:cubicBezTo>
                    <a:pt x="14499" y="21086"/>
                    <a:pt x="14675" y="21058"/>
                    <a:pt x="14834" y="21002"/>
                  </a:cubicBezTo>
                  <a:cubicBezTo>
                    <a:pt x="15185" y="20881"/>
                    <a:pt x="15404" y="20645"/>
                    <a:pt x="15404" y="20388"/>
                  </a:cubicBezTo>
                  <a:lnTo>
                    <a:pt x="15404" y="8397"/>
                  </a:lnTo>
                  <a:cubicBezTo>
                    <a:pt x="15404" y="8148"/>
                    <a:pt x="15198" y="7917"/>
                    <a:pt x="14862" y="7792"/>
                  </a:cubicBezTo>
                  <a:lnTo>
                    <a:pt x="2263" y="2817"/>
                  </a:lnTo>
                  <a:cubicBezTo>
                    <a:pt x="2408" y="2620"/>
                    <a:pt x="2968" y="2205"/>
                    <a:pt x="3997" y="1825"/>
                  </a:cubicBezTo>
                  <a:cubicBezTo>
                    <a:pt x="5082" y="1422"/>
                    <a:pt x="5896" y="1574"/>
                    <a:pt x="6082" y="1625"/>
                  </a:cubicBezTo>
                  <a:cubicBezTo>
                    <a:pt x="6082" y="1625"/>
                    <a:pt x="18173" y="6203"/>
                    <a:pt x="18544" y="6339"/>
                  </a:cubicBezTo>
                  <a:cubicBezTo>
                    <a:pt x="18911" y="6476"/>
                    <a:pt x="18918" y="6495"/>
                    <a:pt x="18918" y="6729"/>
                  </a:cubicBezTo>
                  <a:cubicBezTo>
                    <a:pt x="18918" y="6961"/>
                    <a:pt x="18918" y="18107"/>
                    <a:pt x="18918" y="18107"/>
                  </a:cubicBezTo>
                  <a:cubicBezTo>
                    <a:pt x="18918" y="18674"/>
                    <a:pt x="19733" y="18906"/>
                    <a:pt x="20330" y="18906"/>
                  </a:cubicBezTo>
                  <a:cubicBezTo>
                    <a:pt x="20927" y="18906"/>
                    <a:pt x="21565" y="18493"/>
                    <a:pt x="21565" y="18107"/>
                  </a:cubicBezTo>
                  <a:lnTo>
                    <a:pt x="21565" y="5855"/>
                  </a:lnTo>
                  <a:cubicBezTo>
                    <a:pt x="21565" y="5605"/>
                    <a:pt x="21357" y="5375"/>
                    <a:pt x="21023" y="52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8761412" y="2006502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761412" y="225065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027612" y="2057400"/>
            <a:ext cx="2133600" cy="2869376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4" name="Group 715"/>
          <p:cNvGrpSpPr/>
          <p:nvPr userDrawn="1"/>
        </p:nvGrpSpPr>
        <p:grpSpPr>
          <a:xfrm>
            <a:off x="3645765" y="4538461"/>
            <a:ext cx="455691" cy="455814"/>
            <a:chOff x="0" y="0"/>
            <a:chExt cx="911618" cy="911627"/>
          </a:xfrm>
        </p:grpSpPr>
        <p:sp>
          <p:nvSpPr>
            <p:cNvPr id="75" name="Shape 713"/>
            <p:cNvSpPr/>
            <p:nvPr/>
          </p:nvSpPr>
          <p:spPr>
            <a:xfrm>
              <a:off x="-1" y="-1"/>
              <a:ext cx="911620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76" name="Shape 714"/>
            <p:cNvSpPr/>
            <p:nvPr/>
          </p:nvSpPr>
          <p:spPr>
            <a:xfrm>
              <a:off x="325844" y="282472"/>
              <a:ext cx="259931" cy="33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205" extrusionOk="0">
                  <a:moveTo>
                    <a:pt x="5865" y="2548"/>
                  </a:moveTo>
                  <a:lnTo>
                    <a:pt x="5867" y="15695"/>
                  </a:lnTo>
                  <a:cubicBezTo>
                    <a:pt x="4944" y="15546"/>
                    <a:pt x="3872" y="15602"/>
                    <a:pt x="2808" y="15909"/>
                  </a:cubicBezTo>
                  <a:cubicBezTo>
                    <a:pt x="413" y="16599"/>
                    <a:pt x="-431" y="18279"/>
                    <a:pt x="203" y="19659"/>
                  </a:cubicBezTo>
                  <a:cubicBezTo>
                    <a:pt x="839" y="21041"/>
                    <a:pt x="2710" y="21600"/>
                    <a:pt x="5104" y="20909"/>
                  </a:cubicBezTo>
                  <a:cubicBezTo>
                    <a:pt x="7137" y="20323"/>
                    <a:pt x="8468" y="19024"/>
                    <a:pt x="8434" y="17799"/>
                  </a:cubicBezTo>
                  <a:cubicBezTo>
                    <a:pt x="8434" y="17799"/>
                    <a:pt x="8434" y="10827"/>
                    <a:pt x="8434" y="6940"/>
                  </a:cubicBezTo>
                  <a:lnTo>
                    <a:pt x="18567" y="5136"/>
                  </a:lnTo>
                  <a:lnTo>
                    <a:pt x="18567" y="13479"/>
                  </a:lnTo>
                  <a:cubicBezTo>
                    <a:pt x="17645" y="13330"/>
                    <a:pt x="16572" y="13386"/>
                    <a:pt x="15509" y="13693"/>
                  </a:cubicBezTo>
                  <a:cubicBezTo>
                    <a:pt x="13115" y="14384"/>
                    <a:pt x="12270" y="16064"/>
                    <a:pt x="12905" y="17443"/>
                  </a:cubicBezTo>
                  <a:cubicBezTo>
                    <a:pt x="13539" y="18825"/>
                    <a:pt x="15411" y="19384"/>
                    <a:pt x="17806" y="18694"/>
                  </a:cubicBezTo>
                  <a:cubicBezTo>
                    <a:pt x="19839" y="18107"/>
                    <a:pt x="21169" y="16808"/>
                    <a:pt x="21136" y="15583"/>
                  </a:cubicBezTo>
                  <a:lnTo>
                    <a:pt x="21136" y="0"/>
                  </a:lnTo>
                  <a:cubicBezTo>
                    <a:pt x="21136" y="0"/>
                    <a:pt x="5865" y="2548"/>
                    <a:pt x="5865" y="254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5" name="Group 721"/>
          <p:cNvGrpSpPr/>
          <p:nvPr userDrawn="1"/>
        </p:nvGrpSpPr>
        <p:grpSpPr>
          <a:xfrm>
            <a:off x="8099788" y="3694403"/>
            <a:ext cx="455701" cy="455815"/>
            <a:chOff x="-1" y="-1"/>
            <a:chExt cx="911637" cy="911629"/>
          </a:xfrm>
        </p:grpSpPr>
        <p:sp>
          <p:nvSpPr>
            <p:cNvPr id="81" name="Shape 719"/>
            <p:cNvSpPr/>
            <p:nvPr/>
          </p:nvSpPr>
          <p:spPr>
            <a:xfrm>
              <a:off x="-1" y="-1"/>
              <a:ext cx="911637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82" name="Shape 720"/>
            <p:cNvSpPr/>
            <p:nvPr/>
          </p:nvSpPr>
          <p:spPr>
            <a:xfrm>
              <a:off x="287861" y="287871"/>
              <a:ext cx="335911" cy="335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97"/>
                  </a:moveTo>
                  <a:cubicBezTo>
                    <a:pt x="8207" y="15497"/>
                    <a:pt x="6104" y="13394"/>
                    <a:pt x="6104" y="10801"/>
                  </a:cubicBezTo>
                  <a:cubicBezTo>
                    <a:pt x="6104" y="8206"/>
                    <a:pt x="8207" y="6103"/>
                    <a:pt x="10800" y="6103"/>
                  </a:cubicBezTo>
                  <a:cubicBezTo>
                    <a:pt x="13395" y="6103"/>
                    <a:pt x="15497" y="8206"/>
                    <a:pt x="15497" y="10801"/>
                  </a:cubicBezTo>
                  <a:cubicBezTo>
                    <a:pt x="15497" y="13394"/>
                    <a:pt x="13395" y="15497"/>
                    <a:pt x="10800" y="15497"/>
                  </a:cubicBezTo>
                  <a:close/>
                  <a:moveTo>
                    <a:pt x="19522" y="10801"/>
                  </a:moveTo>
                  <a:cubicBezTo>
                    <a:pt x="19522" y="9454"/>
                    <a:pt x="20352" y="8390"/>
                    <a:pt x="21600" y="7659"/>
                  </a:cubicBezTo>
                  <a:cubicBezTo>
                    <a:pt x="21376" y="6908"/>
                    <a:pt x="21077" y="6187"/>
                    <a:pt x="20711" y="5509"/>
                  </a:cubicBezTo>
                  <a:cubicBezTo>
                    <a:pt x="19310" y="5876"/>
                    <a:pt x="18177" y="5328"/>
                    <a:pt x="17225" y="4375"/>
                  </a:cubicBezTo>
                  <a:cubicBezTo>
                    <a:pt x="16273" y="3423"/>
                    <a:pt x="15982" y="2288"/>
                    <a:pt x="16347" y="889"/>
                  </a:cubicBezTo>
                  <a:cubicBezTo>
                    <a:pt x="15671" y="522"/>
                    <a:pt x="14951" y="224"/>
                    <a:pt x="14198" y="0"/>
                  </a:cubicBezTo>
                  <a:cubicBezTo>
                    <a:pt x="13467" y="1248"/>
                    <a:pt x="12147" y="2078"/>
                    <a:pt x="10800" y="2078"/>
                  </a:cubicBezTo>
                  <a:cubicBezTo>
                    <a:pt x="9453" y="2078"/>
                    <a:pt x="8134" y="1248"/>
                    <a:pt x="7403" y="0"/>
                  </a:cubicBezTo>
                  <a:cubicBezTo>
                    <a:pt x="6651" y="224"/>
                    <a:pt x="5931" y="522"/>
                    <a:pt x="5253" y="889"/>
                  </a:cubicBezTo>
                  <a:cubicBezTo>
                    <a:pt x="5620" y="2288"/>
                    <a:pt x="5329" y="3422"/>
                    <a:pt x="4375" y="4375"/>
                  </a:cubicBezTo>
                  <a:cubicBezTo>
                    <a:pt x="3423" y="5328"/>
                    <a:pt x="2290" y="5876"/>
                    <a:pt x="890" y="5510"/>
                  </a:cubicBezTo>
                  <a:cubicBezTo>
                    <a:pt x="523" y="6187"/>
                    <a:pt x="224" y="6908"/>
                    <a:pt x="0" y="7659"/>
                  </a:cubicBezTo>
                  <a:cubicBezTo>
                    <a:pt x="1249" y="8390"/>
                    <a:pt x="2078" y="9454"/>
                    <a:pt x="2078" y="10801"/>
                  </a:cubicBezTo>
                  <a:cubicBezTo>
                    <a:pt x="2078" y="12146"/>
                    <a:pt x="1249" y="13467"/>
                    <a:pt x="0" y="14198"/>
                  </a:cubicBezTo>
                  <a:cubicBezTo>
                    <a:pt x="224" y="14950"/>
                    <a:pt x="523" y="15670"/>
                    <a:pt x="890" y="16348"/>
                  </a:cubicBezTo>
                  <a:cubicBezTo>
                    <a:pt x="2290" y="15981"/>
                    <a:pt x="3423" y="16272"/>
                    <a:pt x="4375" y="17226"/>
                  </a:cubicBezTo>
                  <a:cubicBezTo>
                    <a:pt x="5327" y="18178"/>
                    <a:pt x="5620" y="19312"/>
                    <a:pt x="5253" y="20711"/>
                  </a:cubicBezTo>
                  <a:cubicBezTo>
                    <a:pt x="5931" y="21078"/>
                    <a:pt x="6651" y="21377"/>
                    <a:pt x="7403" y="21600"/>
                  </a:cubicBezTo>
                  <a:cubicBezTo>
                    <a:pt x="8134" y="20352"/>
                    <a:pt x="9453" y="19524"/>
                    <a:pt x="10800" y="19524"/>
                  </a:cubicBezTo>
                  <a:cubicBezTo>
                    <a:pt x="12147" y="19524"/>
                    <a:pt x="13467" y="20352"/>
                    <a:pt x="14198" y="21600"/>
                  </a:cubicBezTo>
                  <a:cubicBezTo>
                    <a:pt x="14951" y="21376"/>
                    <a:pt x="15671" y="21078"/>
                    <a:pt x="16349" y="20711"/>
                  </a:cubicBezTo>
                  <a:cubicBezTo>
                    <a:pt x="15982" y="19312"/>
                    <a:pt x="16273" y="18178"/>
                    <a:pt x="17225" y="17226"/>
                  </a:cubicBezTo>
                  <a:cubicBezTo>
                    <a:pt x="18177" y="16272"/>
                    <a:pt x="19310" y="15724"/>
                    <a:pt x="20711" y="16091"/>
                  </a:cubicBezTo>
                  <a:cubicBezTo>
                    <a:pt x="21077" y="15413"/>
                    <a:pt x="21376" y="14693"/>
                    <a:pt x="21600" y="13941"/>
                  </a:cubicBezTo>
                  <a:cubicBezTo>
                    <a:pt x="20352" y="13210"/>
                    <a:pt x="19522" y="12146"/>
                    <a:pt x="19522" y="1080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6" name="Group 727"/>
          <p:cNvGrpSpPr/>
          <p:nvPr userDrawn="1"/>
        </p:nvGrpSpPr>
        <p:grpSpPr>
          <a:xfrm>
            <a:off x="8099798" y="4538461"/>
            <a:ext cx="455681" cy="455815"/>
            <a:chOff x="-1" y="0"/>
            <a:chExt cx="911598" cy="911628"/>
          </a:xfrm>
        </p:grpSpPr>
        <p:sp>
          <p:nvSpPr>
            <p:cNvPr id="87" name="Shape 725"/>
            <p:cNvSpPr/>
            <p:nvPr/>
          </p:nvSpPr>
          <p:spPr>
            <a:xfrm>
              <a:off x="-1" y="0"/>
              <a:ext cx="911598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88" name="Shape 726"/>
            <p:cNvSpPr/>
            <p:nvPr/>
          </p:nvSpPr>
          <p:spPr>
            <a:xfrm>
              <a:off x="287844" y="306407"/>
              <a:ext cx="335911" cy="298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71" extrusionOk="0">
                  <a:moveTo>
                    <a:pt x="2906" y="19280"/>
                  </a:moveTo>
                  <a:cubicBezTo>
                    <a:pt x="2683" y="19534"/>
                    <a:pt x="2683" y="19946"/>
                    <a:pt x="2906" y="20200"/>
                  </a:cubicBezTo>
                  <a:lnTo>
                    <a:pt x="3930" y="21326"/>
                  </a:lnTo>
                  <a:cubicBezTo>
                    <a:pt x="4154" y="21580"/>
                    <a:pt x="4510" y="21473"/>
                    <a:pt x="4734" y="21220"/>
                  </a:cubicBezTo>
                  <a:lnTo>
                    <a:pt x="10017" y="15372"/>
                  </a:lnTo>
                  <a:lnTo>
                    <a:pt x="8398" y="13299"/>
                  </a:lnTo>
                  <a:cubicBezTo>
                    <a:pt x="8398" y="13299"/>
                    <a:pt x="2906" y="19280"/>
                    <a:pt x="2906" y="19280"/>
                  </a:cubicBezTo>
                  <a:close/>
                  <a:moveTo>
                    <a:pt x="21387" y="2723"/>
                  </a:moveTo>
                  <a:cubicBezTo>
                    <a:pt x="21307" y="2125"/>
                    <a:pt x="21031" y="2252"/>
                    <a:pt x="20888" y="2505"/>
                  </a:cubicBezTo>
                  <a:cubicBezTo>
                    <a:pt x="20746" y="2758"/>
                    <a:pt x="20111" y="3840"/>
                    <a:pt x="19852" y="4329"/>
                  </a:cubicBezTo>
                  <a:cubicBezTo>
                    <a:pt x="19593" y="4815"/>
                    <a:pt x="18956" y="5772"/>
                    <a:pt x="17770" y="4826"/>
                  </a:cubicBezTo>
                  <a:cubicBezTo>
                    <a:pt x="16533" y="3843"/>
                    <a:pt x="16963" y="3157"/>
                    <a:pt x="17179" y="2694"/>
                  </a:cubicBezTo>
                  <a:cubicBezTo>
                    <a:pt x="17395" y="2232"/>
                    <a:pt x="18059" y="931"/>
                    <a:pt x="18155" y="768"/>
                  </a:cubicBezTo>
                  <a:cubicBezTo>
                    <a:pt x="18251" y="605"/>
                    <a:pt x="18139" y="129"/>
                    <a:pt x="17756" y="329"/>
                  </a:cubicBezTo>
                  <a:cubicBezTo>
                    <a:pt x="17372" y="527"/>
                    <a:pt x="15039" y="1572"/>
                    <a:pt x="14715" y="3066"/>
                  </a:cubicBezTo>
                  <a:cubicBezTo>
                    <a:pt x="14386" y="4590"/>
                    <a:pt x="14993" y="5950"/>
                    <a:pt x="13800" y="7301"/>
                  </a:cubicBezTo>
                  <a:lnTo>
                    <a:pt x="12355" y="8998"/>
                  </a:lnTo>
                  <a:lnTo>
                    <a:pt x="13806" y="10898"/>
                  </a:lnTo>
                  <a:lnTo>
                    <a:pt x="15589" y="8995"/>
                  </a:lnTo>
                  <a:cubicBezTo>
                    <a:pt x="16013" y="8514"/>
                    <a:pt x="16919" y="8048"/>
                    <a:pt x="17740" y="8257"/>
                  </a:cubicBezTo>
                  <a:cubicBezTo>
                    <a:pt x="19498" y="8705"/>
                    <a:pt x="20456" y="7962"/>
                    <a:pt x="21035" y="6733"/>
                  </a:cubicBezTo>
                  <a:cubicBezTo>
                    <a:pt x="21552" y="5635"/>
                    <a:pt x="21466" y="3322"/>
                    <a:pt x="21387" y="2723"/>
                  </a:cubicBezTo>
                  <a:close/>
                  <a:moveTo>
                    <a:pt x="9478" y="7592"/>
                  </a:moveTo>
                  <a:cubicBezTo>
                    <a:pt x="9350" y="7424"/>
                    <a:pt x="9189" y="7421"/>
                    <a:pt x="9050" y="7558"/>
                  </a:cubicBezTo>
                  <a:lnTo>
                    <a:pt x="7506" y="9074"/>
                  </a:lnTo>
                  <a:cubicBezTo>
                    <a:pt x="7384" y="9194"/>
                    <a:pt x="7369" y="9419"/>
                    <a:pt x="7477" y="9559"/>
                  </a:cubicBezTo>
                  <a:lnTo>
                    <a:pt x="16408" y="20996"/>
                  </a:lnTo>
                  <a:cubicBezTo>
                    <a:pt x="16616" y="21268"/>
                    <a:pt x="16979" y="21295"/>
                    <a:pt x="17217" y="21061"/>
                  </a:cubicBezTo>
                  <a:lnTo>
                    <a:pt x="18263" y="20076"/>
                  </a:lnTo>
                  <a:cubicBezTo>
                    <a:pt x="18500" y="19839"/>
                    <a:pt x="18526" y="19429"/>
                    <a:pt x="18317" y="19158"/>
                  </a:cubicBezTo>
                  <a:cubicBezTo>
                    <a:pt x="18317" y="19158"/>
                    <a:pt x="9478" y="7592"/>
                    <a:pt x="9478" y="7592"/>
                  </a:cubicBezTo>
                  <a:close/>
                  <a:moveTo>
                    <a:pt x="3331" y="6965"/>
                  </a:moveTo>
                  <a:cubicBezTo>
                    <a:pt x="4336" y="6088"/>
                    <a:pt x="5170" y="6693"/>
                    <a:pt x="6282" y="8142"/>
                  </a:cubicBezTo>
                  <a:cubicBezTo>
                    <a:pt x="6408" y="8304"/>
                    <a:pt x="6575" y="8114"/>
                    <a:pt x="6671" y="8021"/>
                  </a:cubicBezTo>
                  <a:cubicBezTo>
                    <a:pt x="6766" y="7926"/>
                    <a:pt x="8233" y="6440"/>
                    <a:pt x="8306" y="6370"/>
                  </a:cubicBezTo>
                  <a:cubicBezTo>
                    <a:pt x="8377" y="6300"/>
                    <a:pt x="8464" y="6167"/>
                    <a:pt x="8349" y="6018"/>
                  </a:cubicBezTo>
                  <a:cubicBezTo>
                    <a:pt x="8235" y="5868"/>
                    <a:pt x="7817" y="5261"/>
                    <a:pt x="7550" y="4867"/>
                  </a:cubicBezTo>
                  <a:cubicBezTo>
                    <a:pt x="5603" y="2001"/>
                    <a:pt x="12876" y="57"/>
                    <a:pt x="11758" y="25"/>
                  </a:cubicBezTo>
                  <a:cubicBezTo>
                    <a:pt x="11190" y="9"/>
                    <a:pt x="8909" y="-20"/>
                    <a:pt x="8569" y="21"/>
                  </a:cubicBezTo>
                  <a:cubicBezTo>
                    <a:pt x="7186" y="186"/>
                    <a:pt x="5452" y="1638"/>
                    <a:pt x="4578" y="2313"/>
                  </a:cubicBezTo>
                  <a:cubicBezTo>
                    <a:pt x="3437" y="3196"/>
                    <a:pt x="3011" y="3711"/>
                    <a:pt x="2939" y="3781"/>
                  </a:cubicBezTo>
                  <a:cubicBezTo>
                    <a:pt x="2617" y="4099"/>
                    <a:pt x="2887" y="4832"/>
                    <a:pt x="2303" y="5410"/>
                  </a:cubicBezTo>
                  <a:cubicBezTo>
                    <a:pt x="1683" y="6021"/>
                    <a:pt x="1297" y="5560"/>
                    <a:pt x="939" y="5913"/>
                  </a:cubicBezTo>
                  <a:cubicBezTo>
                    <a:pt x="761" y="6090"/>
                    <a:pt x="264" y="6509"/>
                    <a:pt x="122" y="6650"/>
                  </a:cubicBezTo>
                  <a:cubicBezTo>
                    <a:pt x="-22" y="6790"/>
                    <a:pt x="-48" y="7030"/>
                    <a:pt x="99" y="7219"/>
                  </a:cubicBezTo>
                  <a:cubicBezTo>
                    <a:pt x="99" y="7219"/>
                    <a:pt x="1459" y="8912"/>
                    <a:pt x="1574" y="9061"/>
                  </a:cubicBezTo>
                  <a:cubicBezTo>
                    <a:pt x="1688" y="9210"/>
                    <a:pt x="1994" y="9337"/>
                    <a:pt x="2185" y="9149"/>
                  </a:cubicBezTo>
                  <a:cubicBezTo>
                    <a:pt x="2375" y="8960"/>
                    <a:pt x="2864" y="8477"/>
                    <a:pt x="2947" y="8394"/>
                  </a:cubicBezTo>
                  <a:cubicBezTo>
                    <a:pt x="3031" y="8312"/>
                    <a:pt x="2893" y="7349"/>
                    <a:pt x="3331" y="69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7" name="Group 730"/>
          <p:cNvGrpSpPr/>
          <p:nvPr userDrawn="1"/>
        </p:nvGrpSpPr>
        <p:grpSpPr>
          <a:xfrm>
            <a:off x="8099798" y="2850347"/>
            <a:ext cx="455681" cy="455815"/>
            <a:chOff x="0" y="0"/>
            <a:chExt cx="911598" cy="911629"/>
          </a:xfrm>
        </p:grpSpPr>
        <p:sp>
          <p:nvSpPr>
            <p:cNvPr id="90" name="Shape 728"/>
            <p:cNvSpPr/>
            <p:nvPr/>
          </p:nvSpPr>
          <p:spPr>
            <a:xfrm>
              <a:off x="0" y="0"/>
              <a:ext cx="911598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91" name="Shape 729"/>
            <p:cNvSpPr/>
            <p:nvPr/>
          </p:nvSpPr>
          <p:spPr>
            <a:xfrm>
              <a:off x="285188" y="305676"/>
              <a:ext cx="341220" cy="30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15832"/>
                  </a:moveTo>
                  <a:lnTo>
                    <a:pt x="2160" y="15832"/>
                  </a:lnTo>
                  <a:lnTo>
                    <a:pt x="2160" y="2209"/>
                  </a:lnTo>
                  <a:lnTo>
                    <a:pt x="19440" y="2209"/>
                  </a:lnTo>
                  <a:cubicBezTo>
                    <a:pt x="19440" y="2209"/>
                    <a:pt x="19440" y="15832"/>
                    <a:pt x="19440" y="15832"/>
                  </a:cubicBezTo>
                  <a:close/>
                  <a:moveTo>
                    <a:pt x="19440" y="0"/>
                  </a:moveTo>
                  <a:lnTo>
                    <a:pt x="2160" y="0"/>
                  </a:lnTo>
                  <a:cubicBezTo>
                    <a:pt x="971" y="0"/>
                    <a:pt x="0" y="1104"/>
                    <a:pt x="0" y="2455"/>
                  </a:cubicBezTo>
                  <a:lnTo>
                    <a:pt x="0" y="15955"/>
                  </a:lnTo>
                  <a:cubicBezTo>
                    <a:pt x="0" y="17304"/>
                    <a:pt x="953" y="18627"/>
                    <a:pt x="2119" y="18891"/>
                  </a:cubicBezTo>
                  <a:lnTo>
                    <a:pt x="6839" y="19964"/>
                  </a:lnTo>
                  <a:cubicBezTo>
                    <a:pt x="6839" y="19964"/>
                    <a:pt x="2775" y="21600"/>
                    <a:pt x="5400" y="21600"/>
                  </a:cubicBezTo>
                  <a:lnTo>
                    <a:pt x="16200" y="21600"/>
                  </a:lnTo>
                  <a:cubicBezTo>
                    <a:pt x="18825" y="21600"/>
                    <a:pt x="14761" y="19964"/>
                    <a:pt x="14761" y="19964"/>
                  </a:cubicBezTo>
                  <a:lnTo>
                    <a:pt x="19483" y="18891"/>
                  </a:lnTo>
                  <a:cubicBezTo>
                    <a:pt x="20647" y="18627"/>
                    <a:pt x="21600" y="17304"/>
                    <a:pt x="21600" y="15955"/>
                  </a:cubicBezTo>
                  <a:lnTo>
                    <a:pt x="21600" y="2455"/>
                  </a:lnTo>
                  <a:cubicBezTo>
                    <a:pt x="21600" y="1104"/>
                    <a:pt x="20629" y="0"/>
                    <a:pt x="1944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8" name="Group 733"/>
          <p:cNvGrpSpPr/>
          <p:nvPr userDrawn="1"/>
        </p:nvGrpSpPr>
        <p:grpSpPr>
          <a:xfrm>
            <a:off x="3645765" y="2850347"/>
            <a:ext cx="455691" cy="455814"/>
            <a:chOff x="0" y="0"/>
            <a:chExt cx="911618" cy="911627"/>
          </a:xfrm>
        </p:grpSpPr>
        <p:sp>
          <p:nvSpPr>
            <p:cNvPr id="94" name="Shape 731"/>
            <p:cNvSpPr/>
            <p:nvPr/>
          </p:nvSpPr>
          <p:spPr>
            <a:xfrm>
              <a:off x="-1" y="-1"/>
              <a:ext cx="911620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95" name="Shape 732"/>
            <p:cNvSpPr/>
            <p:nvPr/>
          </p:nvSpPr>
          <p:spPr>
            <a:xfrm>
              <a:off x="287277" y="355105"/>
              <a:ext cx="337065" cy="20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11" name="Group 736"/>
          <p:cNvGrpSpPr/>
          <p:nvPr userDrawn="1"/>
        </p:nvGrpSpPr>
        <p:grpSpPr>
          <a:xfrm>
            <a:off x="3645767" y="3694404"/>
            <a:ext cx="455687" cy="455814"/>
            <a:chOff x="0" y="0"/>
            <a:chExt cx="911610" cy="911627"/>
          </a:xfrm>
        </p:grpSpPr>
        <p:sp>
          <p:nvSpPr>
            <p:cNvPr id="97" name="Shape 734"/>
            <p:cNvSpPr/>
            <p:nvPr/>
          </p:nvSpPr>
          <p:spPr>
            <a:xfrm>
              <a:off x="0" y="0"/>
              <a:ext cx="911611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98" name="Shape 735"/>
            <p:cNvSpPr/>
            <p:nvPr/>
          </p:nvSpPr>
          <p:spPr>
            <a:xfrm>
              <a:off x="344357" y="315715"/>
              <a:ext cx="222897" cy="28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1447"/>
                    <a:pt x="0" y="3231"/>
                  </a:cubicBezTo>
                  <a:lnTo>
                    <a:pt x="0" y="4776"/>
                  </a:lnTo>
                  <a:cubicBezTo>
                    <a:pt x="0" y="6669"/>
                    <a:pt x="4836" y="8203"/>
                    <a:pt x="10799" y="8203"/>
                  </a:cubicBezTo>
                  <a:cubicBezTo>
                    <a:pt x="16764" y="8203"/>
                    <a:pt x="21600" y="6669"/>
                    <a:pt x="21600" y="4776"/>
                  </a:cubicBezTo>
                  <a:lnTo>
                    <a:pt x="21600" y="3231"/>
                  </a:lnTo>
                  <a:cubicBezTo>
                    <a:pt x="21600" y="1447"/>
                    <a:pt x="16764" y="0"/>
                    <a:pt x="10799" y="0"/>
                  </a:cubicBezTo>
                  <a:close/>
                  <a:moveTo>
                    <a:pt x="21195" y="8008"/>
                  </a:moveTo>
                  <a:cubicBezTo>
                    <a:pt x="19915" y="9488"/>
                    <a:pt x="15746" y="10572"/>
                    <a:pt x="10799" y="10572"/>
                  </a:cubicBezTo>
                  <a:cubicBezTo>
                    <a:pt x="5856" y="10572"/>
                    <a:pt x="1685" y="9488"/>
                    <a:pt x="405" y="8008"/>
                  </a:cubicBezTo>
                  <a:cubicBezTo>
                    <a:pt x="141" y="7702"/>
                    <a:pt x="0" y="7868"/>
                    <a:pt x="0" y="8007"/>
                  </a:cubicBezTo>
                  <a:cubicBezTo>
                    <a:pt x="0" y="8144"/>
                    <a:pt x="0" y="10898"/>
                    <a:pt x="0" y="10898"/>
                  </a:cubicBezTo>
                  <a:cubicBezTo>
                    <a:pt x="0" y="13061"/>
                    <a:pt x="4836" y="14814"/>
                    <a:pt x="10799" y="14814"/>
                  </a:cubicBezTo>
                  <a:cubicBezTo>
                    <a:pt x="16764" y="14814"/>
                    <a:pt x="21600" y="13061"/>
                    <a:pt x="21600" y="10898"/>
                  </a:cubicBezTo>
                  <a:cubicBezTo>
                    <a:pt x="21600" y="10898"/>
                    <a:pt x="21600" y="8144"/>
                    <a:pt x="21600" y="8007"/>
                  </a:cubicBezTo>
                  <a:cubicBezTo>
                    <a:pt x="21600" y="7868"/>
                    <a:pt x="21459" y="7702"/>
                    <a:pt x="21195" y="8008"/>
                  </a:cubicBezTo>
                  <a:close/>
                  <a:moveTo>
                    <a:pt x="21176" y="14285"/>
                  </a:moveTo>
                  <a:cubicBezTo>
                    <a:pt x="19876" y="15959"/>
                    <a:pt x="15722" y="17184"/>
                    <a:pt x="10799" y="17184"/>
                  </a:cubicBezTo>
                  <a:cubicBezTo>
                    <a:pt x="5878" y="17184"/>
                    <a:pt x="1724" y="15959"/>
                    <a:pt x="424" y="14285"/>
                  </a:cubicBezTo>
                  <a:cubicBezTo>
                    <a:pt x="147" y="13932"/>
                    <a:pt x="0" y="14121"/>
                    <a:pt x="0" y="14297"/>
                  </a:cubicBezTo>
                  <a:cubicBezTo>
                    <a:pt x="0" y="14472"/>
                    <a:pt x="0" y="16754"/>
                    <a:pt x="0" y="16754"/>
                  </a:cubicBezTo>
                  <a:cubicBezTo>
                    <a:pt x="0" y="19133"/>
                    <a:pt x="4836" y="21600"/>
                    <a:pt x="10799" y="21600"/>
                  </a:cubicBezTo>
                  <a:cubicBezTo>
                    <a:pt x="16764" y="21600"/>
                    <a:pt x="21600" y="19133"/>
                    <a:pt x="21600" y="16754"/>
                  </a:cubicBezTo>
                  <a:cubicBezTo>
                    <a:pt x="21600" y="16754"/>
                    <a:pt x="21600" y="14472"/>
                    <a:pt x="21600" y="14297"/>
                  </a:cubicBezTo>
                  <a:cubicBezTo>
                    <a:pt x="21600" y="14121"/>
                    <a:pt x="21453" y="13932"/>
                    <a:pt x="21176" y="1428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sp>
        <p:nvSpPr>
          <p:cNvPr id="100" name="Content Placeholder 20"/>
          <p:cNvSpPr>
            <a:spLocks noGrp="1"/>
          </p:cNvSpPr>
          <p:nvPr>
            <p:ph sz="quarter" idx="24"/>
          </p:nvPr>
        </p:nvSpPr>
        <p:spPr>
          <a:xfrm>
            <a:off x="2006600" y="2006502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1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1293812" y="225065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6" name="Content Placeholder 20"/>
          <p:cNvSpPr>
            <a:spLocks noGrp="1"/>
          </p:cNvSpPr>
          <p:nvPr>
            <p:ph sz="quarter" idx="26"/>
          </p:nvPr>
        </p:nvSpPr>
        <p:spPr>
          <a:xfrm>
            <a:off x="8761412" y="2859552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7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8761412" y="310370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8" name="Content Placeholder 20"/>
          <p:cNvSpPr>
            <a:spLocks noGrp="1"/>
          </p:cNvSpPr>
          <p:nvPr>
            <p:ph sz="quarter" idx="28"/>
          </p:nvPr>
        </p:nvSpPr>
        <p:spPr>
          <a:xfrm>
            <a:off x="2006600" y="2859552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9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1293812" y="310370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0" name="Content Placeholder 20"/>
          <p:cNvSpPr>
            <a:spLocks noGrp="1"/>
          </p:cNvSpPr>
          <p:nvPr>
            <p:ph sz="quarter" idx="30"/>
          </p:nvPr>
        </p:nvSpPr>
        <p:spPr>
          <a:xfrm>
            <a:off x="8761412" y="3694404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1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8761412" y="393855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2" name="Content Placeholder 20"/>
          <p:cNvSpPr>
            <a:spLocks noGrp="1"/>
          </p:cNvSpPr>
          <p:nvPr>
            <p:ph sz="quarter" idx="32"/>
          </p:nvPr>
        </p:nvSpPr>
        <p:spPr>
          <a:xfrm>
            <a:off x="2006600" y="3694404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3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1293812" y="393855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4" name="Content Placeholder 20"/>
          <p:cNvSpPr>
            <a:spLocks noGrp="1"/>
          </p:cNvSpPr>
          <p:nvPr>
            <p:ph sz="quarter" idx="34"/>
          </p:nvPr>
        </p:nvSpPr>
        <p:spPr>
          <a:xfrm>
            <a:off x="8761412" y="4547454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5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8761412" y="479160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6" name="Content Placeholder 20"/>
          <p:cNvSpPr>
            <a:spLocks noGrp="1"/>
          </p:cNvSpPr>
          <p:nvPr>
            <p:ph sz="quarter" idx="36"/>
          </p:nvPr>
        </p:nvSpPr>
        <p:spPr>
          <a:xfrm>
            <a:off x="2006600" y="4547454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7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1293812" y="479160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9672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 advAuto="0"/>
      <p:bldP spid="2" grpId="0" animBg="1" advAuto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10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hone-black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078677" y="1495425"/>
            <a:ext cx="2031471" cy="40195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835"/>
          <p:cNvGrpSpPr/>
          <p:nvPr userDrawn="1"/>
        </p:nvGrpSpPr>
        <p:grpSpPr>
          <a:xfrm>
            <a:off x="7694612" y="2013907"/>
            <a:ext cx="455700" cy="455814"/>
            <a:chOff x="0" y="0"/>
            <a:chExt cx="911635" cy="911627"/>
          </a:xfrm>
        </p:grpSpPr>
        <p:sp>
          <p:nvSpPr>
            <p:cNvPr id="152" name="Shape 833"/>
            <p:cNvSpPr/>
            <p:nvPr/>
          </p:nvSpPr>
          <p:spPr>
            <a:xfrm>
              <a:off x="-1" y="-1"/>
              <a:ext cx="911637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rgbClr val="C0392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153" name="Shape 834"/>
            <p:cNvSpPr/>
            <p:nvPr/>
          </p:nvSpPr>
          <p:spPr>
            <a:xfrm>
              <a:off x="287863" y="322425"/>
              <a:ext cx="335910" cy="23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76" y="15428"/>
                  </a:moveTo>
                  <a:lnTo>
                    <a:pt x="8376" y="6172"/>
                  </a:lnTo>
                  <a:lnTo>
                    <a:pt x="13886" y="10798"/>
                  </a:lnTo>
                  <a:cubicBezTo>
                    <a:pt x="13886" y="10798"/>
                    <a:pt x="8376" y="15428"/>
                    <a:pt x="8376" y="15428"/>
                  </a:cubicBezTo>
                  <a:close/>
                  <a:moveTo>
                    <a:pt x="21600" y="3084"/>
                  </a:moveTo>
                  <a:lnTo>
                    <a:pt x="21600" y="1234"/>
                  </a:lnTo>
                  <a:cubicBezTo>
                    <a:pt x="21600" y="554"/>
                    <a:pt x="21205" y="0"/>
                    <a:pt x="20719" y="0"/>
                  </a:cubicBezTo>
                  <a:lnTo>
                    <a:pt x="881" y="0"/>
                  </a:lnTo>
                  <a:cubicBezTo>
                    <a:pt x="394" y="0"/>
                    <a:pt x="0" y="554"/>
                    <a:pt x="0" y="1234"/>
                  </a:cubicBezTo>
                  <a:lnTo>
                    <a:pt x="0" y="3084"/>
                  </a:lnTo>
                  <a:lnTo>
                    <a:pt x="2204" y="3084"/>
                  </a:lnTo>
                  <a:lnTo>
                    <a:pt x="2204" y="6172"/>
                  </a:lnTo>
                  <a:lnTo>
                    <a:pt x="0" y="6172"/>
                  </a:lnTo>
                  <a:lnTo>
                    <a:pt x="0" y="9256"/>
                  </a:lnTo>
                  <a:lnTo>
                    <a:pt x="2204" y="9256"/>
                  </a:lnTo>
                  <a:lnTo>
                    <a:pt x="2204" y="12344"/>
                  </a:lnTo>
                  <a:lnTo>
                    <a:pt x="0" y="12344"/>
                  </a:lnTo>
                  <a:lnTo>
                    <a:pt x="0" y="15428"/>
                  </a:lnTo>
                  <a:lnTo>
                    <a:pt x="2204" y="15428"/>
                  </a:lnTo>
                  <a:lnTo>
                    <a:pt x="2204" y="18516"/>
                  </a:lnTo>
                  <a:lnTo>
                    <a:pt x="0" y="18516"/>
                  </a:lnTo>
                  <a:lnTo>
                    <a:pt x="0" y="20366"/>
                  </a:lnTo>
                  <a:cubicBezTo>
                    <a:pt x="0" y="21046"/>
                    <a:pt x="394" y="21600"/>
                    <a:pt x="881" y="21600"/>
                  </a:cubicBezTo>
                  <a:lnTo>
                    <a:pt x="20719" y="21600"/>
                  </a:lnTo>
                  <a:cubicBezTo>
                    <a:pt x="21205" y="21600"/>
                    <a:pt x="21600" y="21046"/>
                    <a:pt x="21600" y="20366"/>
                  </a:cubicBezTo>
                  <a:lnTo>
                    <a:pt x="21600" y="18516"/>
                  </a:lnTo>
                  <a:lnTo>
                    <a:pt x="19396" y="18516"/>
                  </a:lnTo>
                  <a:lnTo>
                    <a:pt x="19396" y="15428"/>
                  </a:lnTo>
                  <a:lnTo>
                    <a:pt x="21600" y="15428"/>
                  </a:lnTo>
                  <a:lnTo>
                    <a:pt x="21600" y="12344"/>
                  </a:lnTo>
                  <a:lnTo>
                    <a:pt x="19396" y="12344"/>
                  </a:lnTo>
                  <a:lnTo>
                    <a:pt x="19396" y="9256"/>
                  </a:lnTo>
                  <a:lnTo>
                    <a:pt x="21600" y="9256"/>
                  </a:lnTo>
                  <a:lnTo>
                    <a:pt x="21600" y="6172"/>
                  </a:lnTo>
                  <a:lnTo>
                    <a:pt x="19396" y="6172"/>
                  </a:lnTo>
                  <a:lnTo>
                    <a:pt x="19396" y="3084"/>
                  </a:lnTo>
                  <a:cubicBezTo>
                    <a:pt x="19396" y="3084"/>
                    <a:pt x="21600" y="3084"/>
                    <a:pt x="21600" y="308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3" name="Group 718"/>
          <p:cNvGrpSpPr/>
          <p:nvPr userDrawn="1"/>
        </p:nvGrpSpPr>
        <p:grpSpPr>
          <a:xfrm>
            <a:off x="4038525" y="2006289"/>
            <a:ext cx="455687" cy="455814"/>
            <a:chOff x="0" y="0"/>
            <a:chExt cx="911610" cy="911627"/>
          </a:xfrm>
        </p:grpSpPr>
        <p:sp>
          <p:nvSpPr>
            <p:cNvPr id="78" name="Shape 716"/>
            <p:cNvSpPr/>
            <p:nvPr/>
          </p:nvSpPr>
          <p:spPr>
            <a:xfrm>
              <a:off x="0" y="0"/>
              <a:ext cx="911611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79" name="Shape 717"/>
            <p:cNvSpPr/>
            <p:nvPr/>
          </p:nvSpPr>
          <p:spPr>
            <a:xfrm>
              <a:off x="334270" y="282472"/>
              <a:ext cx="243070" cy="33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086" extrusionOk="0">
                  <a:moveTo>
                    <a:pt x="21023" y="5250"/>
                  </a:moveTo>
                  <a:lnTo>
                    <a:pt x="7163" y="195"/>
                  </a:lnTo>
                  <a:cubicBezTo>
                    <a:pt x="5264" y="-514"/>
                    <a:pt x="1521" y="853"/>
                    <a:pt x="445" y="2057"/>
                  </a:cubicBezTo>
                  <a:cubicBezTo>
                    <a:pt x="-35" y="2595"/>
                    <a:pt x="0" y="2983"/>
                    <a:pt x="0" y="3203"/>
                  </a:cubicBezTo>
                  <a:lnTo>
                    <a:pt x="173" y="14619"/>
                  </a:lnTo>
                  <a:cubicBezTo>
                    <a:pt x="184" y="14862"/>
                    <a:pt x="614" y="15188"/>
                    <a:pt x="983" y="15348"/>
                  </a:cubicBezTo>
                  <a:cubicBezTo>
                    <a:pt x="1753" y="15682"/>
                    <a:pt x="13399" y="20826"/>
                    <a:pt x="13729" y="20972"/>
                  </a:cubicBezTo>
                  <a:cubicBezTo>
                    <a:pt x="13905" y="21051"/>
                    <a:pt x="14115" y="21086"/>
                    <a:pt x="14322" y="21086"/>
                  </a:cubicBezTo>
                  <a:cubicBezTo>
                    <a:pt x="14499" y="21086"/>
                    <a:pt x="14675" y="21058"/>
                    <a:pt x="14834" y="21002"/>
                  </a:cubicBezTo>
                  <a:cubicBezTo>
                    <a:pt x="15185" y="20881"/>
                    <a:pt x="15404" y="20645"/>
                    <a:pt x="15404" y="20388"/>
                  </a:cubicBezTo>
                  <a:lnTo>
                    <a:pt x="15404" y="8397"/>
                  </a:lnTo>
                  <a:cubicBezTo>
                    <a:pt x="15404" y="8148"/>
                    <a:pt x="15198" y="7917"/>
                    <a:pt x="14862" y="7792"/>
                  </a:cubicBezTo>
                  <a:lnTo>
                    <a:pt x="2263" y="2817"/>
                  </a:lnTo>
                  <a:cubicBezTo>
                    <a:pt x="2408" y="2620"/>
                    <a:pt x="2968" y="2205"/>
                    <a:pt x="3997" y="1825"/>
                  </a:cubicBezTo>
                  <a:cubicBezTo>
                    <a:pt x="5082" y="1422"/>
                    <a:pt x="5896" y="1574"/>
                    <a:pt x="6082" y="1625"/>
                  </a:cubicBezTo>
                  <a:cubicBezTo>
                    <a:pt x="6082" y="1625"/>
                    <a:pt x="18173" y="6203"/>
                    <a:pt x="18544" y="6339"/>
                  </a:cubicBezTo>
                  <a:cubicBezTo>
                    <a:pt x="18911" y="6476"/>
                    <a:pt x="18918" y="6495"/>
                    <a:pt x="18918" y="6729"/>
                  </a:cubicBezTo>
                  <a:cubicBezTo>
                    <a:pt x="18918" y="6961"/>
                    <a:pt x="18918" y="18107"/>
                    <a:pt x="18918" y="18107"/>
                  </a:cubicBezTo>
                  <a:cubicBezTo>
                    <a:pt x="18918" y="18674"/>
                    <a:pt x="19733" y="18906"/>
                    <a:pt x="20330" y="18906"/>
                  </a:cubicBezTo>
                  <a:cubicBezTo>
                    <a:pt x="20927" y="18906"/>
                    <a:pt x="21565" y="18493"/>
                    <a:pt x="21565" y="18107"/>
                  </a:cubicBezTo>
                  <a:lnTo>
                    <a:pt x="21565" y="5855"/>
                  </a:lnTo>
                  <a:cubicBezTo>
                    <a:pt x="21565" y="5605"/>
                    <a:pt x="21357" y="5375"/>
                    <a:pt x="21023" y="52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8360752" y="2006502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60752" y="225065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294312" y="2070512"/>
            <a:ext cx="1600200" cy="2869376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4" name="Group 715"/>
          <p:cNvGrpSpPr/>
          <p:nvPr userDrawn="1"/>
        </p:nvGrpSpPr>
        <p:grpSpPr>
          <a:xfrm>
            <a:off x="4038472" y="4538461"/>
            <a:ext cx="455691" cy="455814"/>
            <a:chOff x="0" y="0"/>
            <a:chExt cx="911618" cy="911627"/>
          </a:xfrm>
        </p:grpSpPr>
        <p:sp>
          <p:nvSpPr>
            <p:cNvPr id="75" name="Shape 713"/>
            <p:cNvSpPr/>
            <p:nvPr/>
          </p:nvSpPr>
          <p:spPr>
            <a:xfrm>
              <a:off x="-1" y="-1"/>
              <a:ext cx="911620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76" name="Shape 714"/>
            <p:cNvSpPr/>
            <p:nvPr/>
          </p:nvSpPr>
          <p:spPr>
            <a:xfrm>
              <a:off x="325844" y="282472"/>
              <a:ext cx="259931" cy="33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205" extrusionOk="0">
                  <a:moveTo>
                    <a:pt x="5865" y="2548"/>
                  </a:moveTo>
                  <a:lnTo>
                    <a:pt x="5867" y="15695"/>
                  </a:lnTo>
                  <a:cubicBezTo>
                    <a:pt x="4944" y="15546"/>
                    <a:pt x="3872" y="15602"/>
                    <a:pt x="2808" y="15909"/>
                  </a:cubicBezTo>
                  <a:cubicBezTo>
                    <a:pt x="413" y="16599"/>
                    <a:pt x="-431" y="18279"/>
                    <a:pt x="203" y="19659"/>
                  </a:cubicBezTo>
                  <a:cubicBezTo>
                    <a:pt x="839" y="21041"/>
                    <a:pt x="2710" y="21600"/>
                    <a:pt x="5104" y="20909"/>
                  </a:cubicBezTo>
                  <a:cubicBezTo>
                    <a:pt x="7137" y="20323"/>
                    <a:pt x="8468" y="19024"/>
                    <a:pt x="8434" y="17799"/>
                  </a:cubicBezTo>
                  <a:cubicBezTo>
                    <a:pt x="8434" y="17799"/>
                    <a:pt x="8434" y="10827"/>
                    <a:pt x="8434" y="6940"/>
                  </a:cubicBezTo>
                  <a:lnTo>
                    <a:pt x="18567" y="5136"/>
                  </a:lnTo>
                  <a:lnTo>
                    <a:pt x="18567" y="13479"/>
                  </a:lnTo>
                  <a:cubicBezTo>
                    <a:pt x="17645" y="13330"/>
                    <a:pt x="16572" y="13386"/>
                    <a:pt x="15509" y="13693"/>
                  </a:cubicBezTo>
                  <a:cubicBezTo>
                    <a:pt x="13115" y="14384"/>
                    <a:pt x="12270" y="16064"/>
                    <a:pt x="12905" y="17443"/>
                  </a:cubicBezTo>
                  <a:cubicBezTo>
                    <a:pt x="13539" y="18825"/>
                    <a:pt x="15411" y="19384"/>
                    <a:pt x="17806" y="18694"/>
                  </a:cubicBezTo>
                  <a:cubicBezTo>
                    <a:pt x="19839" y="18107"/>
                    <a:pt x="21169" y="16808"/>
                    <a:pt x="21136" y="15583"/>
                  </a:cubicBezTo>
                  <a:lnTo>
                    <a:pt x="21136" y="0"/>
                  </a:lnTo>
                  <a:cubicBezTo>
                    <a:pt x="21136" y="0"/>
                    <a:pt x="5865" y="2548"/>
                    <a:pt x="5865" y="254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5" name="Group 721"/>
          <p:cNvGrpSpPr/>
          <p:nvPr userDrawn="1"/>
        </p:nvGrpSpPr>
        <p:grpSpPr>
          <a:xfrm>
            <a:off x="7699128" y="3694403"/>
            <a:ext cx="455701" cy="455815"/>
            <a:chOff x="-1" y="-1"/>
            <a:chExt cx="911637" cy="911629"/>
          </a:xfrm>
        </p:grpSpPr>
        <p:sp>
          <p:nvSpPr>
            <p:cNvPr id="81" name="Shape 719"/>
            <p:cNvSpPr/>
            <p:nvPr/>
          </p:nvSpPr>
          <p:spPr>
            <a:xfrm>
              <a:off x="-1" y="-1"/>
              <a:ext cx="911637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82" name="Shape 720"/>
            <p:cNvSpPr/>
            <p:nvPr/>
          </p:nvSpPr>
          <p:spPr>
            <a:xfrm>
              <a:off x="287861" y="287871"/>
              <a:ext cx="335911" cy="335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97"/>
                  </a:moveTo>
                  <a:cubicBezTo>
                    <a:pt x="8207" y="15497"/>
                    <a:pt x="6104" y="13394"/>
                    <a:pt x="6104" y="10801"/>
                  </a:cubicBezTo>
                  <a:cubicBezTo>
                    <a:pt x="6104" y="8206"/>
                    <a:pt x="8207" y="6103"/>
                    <a:pt x="10800" y="6103"/>
                  </a:cubicBezTo>
                  <a:cubicBezTo>
                    <a:pt x="13395" y="6103"/>
                    <a:pt x="15497" y="8206"/>
                    <a:pt x="15497" y="10801"/>
                  </a:cubicBezTo>
                  <a:cubicBezTo>
                    <a:pt x="15497" y="13394"/>
                    <a:pt x="13395" y="15497"/>
                    <a:pt x="10800" y="15497"/>
                  </a:cubicBezTo>
                  <a:close/>
                  <a:moveTo>
                    <a:pt x="19522" y="10801"/>
                  </a:moveTo>
                  <a:cubicBezTo>
                    <a:pt x="19522" y="9454"/>
                    <a:pt x="20352" y="8390"/>
                    <a:pt x="21600" y="7659"/>
                  </a:cubicBezTo>
                  <a:cubicBezTo>
                    <a:pt x="21376" y="6908"/>
                    <a:pt x="21077" y="6187"/>
                    <a:pt x="20711" y="5509"/>
                  </a:cubicBezTo>
                  <a:cubicBezTo>
                    <a:pt x="19310" y="5876"/>
                    <a:pt x="18177" y="5328"/>
                    <a:pt x="17225" y="4375"/>
                  </a:cubicBezTo>
                  <a:cubicBezTo>
                    <a:pt x="16273" y="3423"/>
                    <a:pt x="15982" y="2288"/>
                    <a:pt x="16347" y="889"/>
                  </a:cubicBezTo>
                  <a:cubicBezTo>
                    <a:pt x="15671" y="522"/>
                    <a:pt x="14951" y="224"/>
                    <a:pt x="14198" y="0"/>
                  </a:cubicBezTo>
                  <a:cubicBezTo>
                    <a:pt x="13467" y="1248"/>
                    <a:pt x="12147" y="2078"/>
                    <a:pt x="10800" y="2078"/>
                  </a:cubicBezTo>
                  <a:cubicBezTo>
                    <a:pt x="9453" y="2078"/>
                    <a:pt x="8134" y="1248"/>
                    <a:pt x="7403" y="0"/>
                  </a:cubicBezTo>
                  <a:cubicBezTo>
                    <a:pt x="6651" y="224"/>
                    <a:pt x="5931" y="522"/>
                    <a:pt x="5253" y="889"/>
                  </a:cubicBezTo>
                  <a:cubicBezTo>
                    <a:pt x="5620" y="2288"/>
                    <a:pt x="5329" y="3422"/>
                    <a:pt x="4375" y="4375"/>
                  </a:cubicBezTo>
                  <a:cubicBezTo>
                    <a:pt x="3423" y="5328"/>
                    <a:pt x="2290" y="5876"/>
                    <a:pt x="890" y="5510"/>
                  </a:cubicBezTo>
                  <a:cubicBezTo>
                    <a:pt x="523" y="6187"/>
                    <a:pt x="224" y="6908"/>
                    <a:pt x="0" y="7659"/>
                  </a:cubicBezTo>
                  <a:cubicBezTo>
                    <a:pt x="1249" y="8390"/>
                    <a:pt x="2078" y="9454"/>
                    <a:pt x="2078" y="10801"/>
                  </a:cubicBezTo>
                  <a:cubicBezTo>
                    <a:pt x="2078" y="12146"/>
                    <a:pt x="1249" y="13467"/>
                    <a:pt x="0" y="14198"/>
                  </a:cubicBezTo>
                  <a:cubicBezTo>
                    <a:pt x="224" y="14950"/>
                    <a:pt x="523" y="15670"/>
                    <a:pt x="890" y="16348"/>
                  </a:cubicBezTo>
                  <a:cubicBezTo>
                    <a:pt x="2290" y="15981"/>
                    <a:pt x="3423" y="16272"/>
                    <a:pt x="4375" y="17226"/>
                  </a:cubicBezTo>
                  <a:cubicBezTo>
                    <a:pt x="5327" y="18178"/>
                    <a:pt x="5620" y="19312"/>
                    <a:pt x="5253" y="20711"/>
                  </a:cubicBezTo>
                  <a:cubicBezTo>
                    <a:pt x="5931" y="21078"/>
                    <a:pt x="6651" y="21377"/>
                    <a:pt x="7403" y="21600"/>
                  </a:cubicBezTo>
                  <a:cubicBezTo>
                    <a:pt x="8134" y="20352"/>
                    <a:pt x="9453" y="19524"/>
                    <a:pt x="10800" y="19524"/>
                  </a:cubicBezTo>
                  <a:cubicBezTo>
                    <a:pt x="12147" y="19524"/>
                    <a:pt x="13467" y="20352"/>
                    <a:pt x="14198" y="21600"/>
                  </a:cubicBezTo>
                  <a:cubicBezTo>
                    <a:pt x="14951" y="21376"/>
                    <a:pt x="15671" y="21078"/>
                    <a:pt x="16349" y="20711"/>
                  </a:cubicBezTo>
                  <a:cubicBezTo>
                    <a:pt x="15982" y="19312"/>
                    <a:pt x="16273" y="18178"/>
                    <a:pt x="17225" y="17226"/>
                  </a:cubicBezTo>
                  <a:cubicBezTo>
                    <a:pt x="18177" y="16272"/>
                    <a:pt x="19310" y="15724"/>
                    <a:pt x="20711" y="16091"/>
                  </a:cubicBezTo>
                  <a:cubicBezTo>
                    <a:pt x="21077" y="15413"/>
                    <a:pt x="21376" y="14693"/>
                    <a:pt x="21600" y="13941"/>
                  </a:cubicBezTo>
                  <a:cubicBezTo>
                    <a:pt x="20352" y="13210"/>
                    <a:pt x="19522" y="12146"/>
                    <a:pt x="19522" y="1080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6" name="Group 727"/>
          <p:cNvGrpSpPr/>
          <p:nvPr userDrawn="1"/>
        </p:nvGrpSpPr>
        <p:grpSpPr>
          <a:xfrm>
            <a:off x="7699138" y="4538461"/>
            <a:ext cx="455681" cy="455815"/>
            <a:chOff x="-1" y="0"/>
            <a:chExt cx="911598" cy="911628"/>
          </a:xfrm>
        </p:grpSpPr>
        <p:sp>
          <p:nvSpPr>
            <p:cNvPr id="87" name="Shape 725"/>
            <p:cNvSpPr/>
            <p:nvPr/>
          </p:nvSpPr>
          <p:spPr>
            <a:xfrm>
              <a:off x="-1" y="0"/>
              <a:ext cx="911598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88" name="Shape 726"/>
            <p:cNvSpPr/>
            <p:nvPr/>
          </p:nvSpPr>
          <p:spPr>
            <a:xfrm>
              <a:off x="287844" y="306407"/>
              <a:ext cx="335911" cy="298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71" extrusionOk="0">
                  <a:moveTo>
                    <a:pt x="2906" y="19280"/>
                  </a:moveTo>
                  <a:cubicBezTo>
                    <a:pt x="2683" y="19534"/>
                    <a:pt x="2683" y="19946"/>
                    <a:pt x="2906" y="20200"/>
                  </a:cubicBezTo>
                  <a:lnTo>
                    <a:pt x="3930" y="21326"/>
                  </a:lnTo>
                  <a:cubicBezTo>
                    <a:pt x="4154" y="21580"/>
                    <a:pt x="4510" y="21473"/>
                    <a:pt x="4734" y="21220"/>
                  </a:cubicBezTo>
                  <a:lnTo>
                    <a:pt x="10017" y="15372"/>
                  </a:lnTo>
                  <a:lnTo>
                    <a:pt x="8398" y="13299"/>
                  </a:lnTo>
                  <a:cubicBezTo>
                    <a:pt x="8398" y="13299"/>
                    <a:pt x="2906" y="19280"/>
                    <a:pt x="2906" y="19280"/>
                  </a:cubicBezTo>
                  <a:close/>
                  <a:moveTo>
                    <a:pt x="21387" y="2723"/>
                  </a:moveTo>
                  <a:cubicBezTo>
                    <a:pt x="21307" y="2125"/>
                    <a:pt x="21031" y="2252"/>
                    <a:pt x="20888" y="2505"/>
                  </a:cubicBezTo>
                  <a:cubicBezTo>
                    <a:pt x="20746" y="2758"/>
                    <a:pt x="20111" y="3840"/>
                    <a:pt x="19852" y="4329"/>
                  </a:cubicBezTo>
                  <a:cubicBezTo>
                    <a:pt x="19593" y="4815"/>
                    <a:pt x="18956" y="5772"/>
                    <a:pt x="17770" y="4826"/>
                  </a:cubicBezTo>
                  <a:cubicBezTo>
                    <a:pt x="16533" y="3843"/>
                    <a:pt x="16963" y="3157"/>
                    <a:pt x="17179" y="2694"/>
                  </a:cubicBezTo>
                  <a:cubicBezTo>
                    <a:pt x="17395" y="2232"/>
                    <a:pt x="18059" y="931"/>
                    <a:pt x="18155" y="768"/>
                  </a:cubicBezTo>
                  <a:cubicBezTo>
                    <a:pt x="18251" y="605"/>
                    <a:pt x="18139" y="129"/>
                    <a:pt x="17756" y="329"/>
                  </a:cubicBezTo>
                  <a:cubicBezTo>
                    <a:pt x="17372" y="527"/>
                    <a:pt x="15039" y="1572"/>
                    <a:pt x="14715" y="3066"/>
                  </a:cubicBezTo>
                  <a:cubicBezTo>
                    <a:pt x="14386" y="4590"/>
                    <a:pt x="14993" y="5950"/>
                    <a:pt x="13800" y="7301"/>
                  </a:cubicBezTo>
                  <a:lnTo>
                    <a:pt x="12355" y="8998"/>
                  </a:lnTo>
                  <a:lnTo>
                    <a:pt x="13806" y="10898"/>
                  </a:lnTo>
                  <a:lnTo>
                    <a:pt x="15589" y="8995"/>
                  </a:lnTo>
                  <a:cubicBezTo>
                    <a:pt x="16013" y="8514"/>
                    <a:pt x="16919" y="8048"/>
                    <a:pt x="17740" y="8257"/>
                  </a:cubicBezTo>
                  <a:cubicBezTo>
                    <a:pt x="19498" y="8705"/>
                    <a:pt x="20456" y="7962"/>
                    <a:pt x="21035" y="6733"/>
                  </a:cubicBezTo>
                  <a:cubicBezTo>
                    <a:pt x="21552" y="5635"/>
                    <a:pt x="21466" y="3322"/>
                    <a:pt x="21387" y="2723"/>
                  </a:cubicBezTo>
                  <a:close/>
                  <a:moveTo>
                    <a:pt x="9478" y="7592"/>
                  </a:moveTo>
                  <a:cubicBezTo>
                    <a:pt x="9350" y="7424"/>
                    <a:pt x="9189" y="7421"/>
                    <a:pt x="9050" y="7558"/>
                  </a:cubicBezTo>
                  <a:lnTo>
                    <a:pt x="7506" y="9074"/>
                  </a:lnTo>
                  <a:cubicBezTo>
                    <a:pt x="7384" y="9194"/>
                    <a:pt x="7369" y="9419"/>
                    <a:pt x="7477" y="9559"/>
                  </a:cubicBezTo>
                  <a:lnTo>
                    <a:pt x="16408" y="20996"/>
                  </a:lnTo>
                  <a:cubicBezTo>
                    <a:pt x="16616" y="21268"/>
                    <a:pt x="16979" y="21295"/>
                    <a:pt x="17217" y="21061"/>
                  </a:cubicBezTo>
                  <a:lnTo>
                    <a:pt x="18263" y="20076"/>
                  </a:lnTo>
                  <a:cubicBezTo>
                    <a:pt x="18500" y="19839"/>
                    <a:pt x="18526" y="19429"/>
                    <a:pt x="18317" y="19158"/>
                  </a:cubicBezTo>
                  <a:cubicBezTo>
                    <a:pt x="18317" y="19158"/>
                    <a:pt x="9478" y="7592"/>
                    <a:pt x="9478" y="7592"/>
                  </a:cubicBezTo>
                  <a:close/>
                  <a:moveTo>
                    <a:pt x="3331" y="6965"/>
                  </a:moveTo>
                  <a:cubicBezTo>
                    <a:pt x="4336" y="6088"/>
                    <a:pt x="5170" y="6693"/>
                    <a:pt x="6282" y="8142"/>
                  </a:cubicBezTo>
                  <a:cubicBezTo>
                    <a:pt x="6408" y="8304"/>
                    <a:pt x="6575" y="8114"/>
                    <a:pt x="6671" y="8021"/>
                  </a:cubicBezTo>
                  <a:cubicBezTo>
                    <a:pt x="6766" y="7926"/>
                    <a:pt x="8233" y="6440"/>
                    <a:pt x="8306" y="6370"/>
                  </a:cubicBezTo>
                  <a:cubicBezTo>
                    <a:pt x="8377" y="6300"/>
                    <a:pt x="8464" y="6167"/>
                    <a:pt x="8349" y="6018"/>
                  </a:cubicBezTo>
                  <a:cubicBezTo>
                    <a:pt x="8235" y="5868"/>
                    <a:pt x="7817" y="5261"/>
                    <a:pt x="7550" y="4867"/>
                  </a:cubicBezTo>
                  <a:cubicBezTo>
                    <a:pt x="5603" y="2001"/>
                    <a:pt x="12876" y="57"/>
                    <a:pt x="11758" y="25"/>
                  </a:cubicBezTo>
                  <a:cubicBezTo>
                    <a:pt x="11190" y="9"/>
                    <a:pt x="8909" y="-20"/>
                    <a:pt x="8569" y="21"/>
                  </a:cubicBezTo>
                  <a:cubicBezTo>
                    <a:pt x="7186" y="186"/>
                    <a:pt x="5452" y="1638"/>
                    <a:pt x="4578" y="2313"/>
                  </a:cubicBezTo>
                  <a:cubicBezTo>
                    <a:pt x="3437" y="3196"/>
                    <a:pt x="3011" y="3711"/>
                    <a:pt x="2939" y="3781"/>
                  </a:cubicBezTo>
                  <a:cubicBezTo>
                    <a:pt x="2617" y="4099"/>
                    <a:pt x="2887" y="4832"/>
                    <a:pt x="2303" y="5410"/>
                  </a:cubicBezTo>
                  <a:cubicBezTo>
                    <a:pt x="1683" y="6021"/>
                    <a:pt x="1297" y="5560"/>
                    <a:pt x="939" y="5913"/>
                  </a:cubicBezTo>
                  <a:cubicBezTo>
                    <a:pt x="761" y="6090"/>
                    <a:pt x="264" y="6509"/>
                    <a:pt x="122" y="6650"/>
                  </a:cubicBezTo>
                  <a:cubicBezTo>
                    <a:pt x="-22" y="6790"/>
                    <a:pt x="-48" y="7030"/>
                    <a:pt x="99" y="7219"/>
                  </a:cubicBezTo>
                  <a:cubicBezTo>
                    <a:pt x="99" y="7219"/>
                    <a:pt x="1459" y="8912"/>
                    <a:pt x="1574" y="9061"/>
                  </a:cubicBezTo>
                  <a:cubicBezTo>
                    <a:pt x="1688" y="9210"/>
                    <a:pt x="1994" y="9337"/>
                    <a:pt x="2185" y="9149"/>
                  </a:cubicBezTo>
                  <a:cubicBezTo>
                    <a:pt x="2375" y="8960"/>
                    <a:pt x="2864" y="8477"/>
                    <a:pt x="2947" y="8394"/>
                  </a:cubicBezTo>
                  <a:cubicBezTo>
                    <a:pt x="3031" y="8312"/>
                    <a:pt x="2893" y="7349"/>
                    <a:pt x="3331" y="69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7" name="Group 730"/>
          <p:cNvGrpSpPr/>
          <p:nvPr userDrawn="1"/>
        </p:nvGrpSpPr>
        <p:grpSpPr>
          <a:xfrm>
            <a:off x="7699138" y="2850347"/>
            <a:ext cx="455681" cy="455815"/>
            <a:chOff x="0" y="0"/>
            <a:chExt cx="911598" cy="911629"/>
          </a:xfrm>
        </p:grpSpPr>
        <p:sp>
          <p:nvSpPr>
            <p:cNvPr id="90" name="Shape 728"/>
            <p:cNvSpPr/>
            <p:nvPr/>
          </p:nvSpPr>
          <p:spPr>
            <a:xfrm>
              <a:off x="0" y="0"/>
              <a:ext cx="911598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91" name="Shape 729"/>
            <p:cNvSpPr/>
            <p:nvPr/>
          </p:nvSpPr>
          <p:spPr>
            <a:xfrm>
              <a:off x="285188" y="305676"/>
              <a:ext cx="341220" cy="30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15832"/>
                  </a:moveTo>
                  <a:lnTo>
                    <a:pt x="2160" y="15832"/>
                  </a:lnTo>
                  <a:lnTo>
                    <a:pt x="2160" y="2209"/>
                  </a:lnTo>
                  <a:lnTo>
                    <a:pt x="19440" y="2209"/>
                  </a:lnTo>
                  <a:cubicBezTo>
                    <a:pt x="19440" y="2209"/>
                    <a:pt x="19440" y="15832"/>
                    <a:pt x="19440" y="15832"/>
                  </a:cubicBezTo>
                  <a:close/>
                  <a:moveTo>
                    <a:pt x="19440" y="0"/>
                  </a:moveTo>
                  <a:lnTo>
                    <a:pt x="2160" y="0"/>
                  </a:lnTo>
                  <a:cubicBezTo>
                    <a:pt x="971" y="0"/>
                    <a:pt x="0" y="1104"/>
                    <a:pt x="0" y="2455"/>
                  </a:cubicBezTo>
                  <a:lnTo>
                    <a:pt x="0" y="15955"/>
                  </a:lnTo>
                  <a:cubicBezTo>
                    <a:pt x="0" y="17304"/>
                    <a:pt x="953" y="18627"/>
                    <a:pt x="2119" y="18891"/>
                  </a:cubicBezTo>
                  <a:lnTo>
                    <a:pt x="6839" y="19964"/>
                  </a:lnTo>
                  <a:cubicBezTo>
                    <a:pt x="6839" y="19964"/>
                    <a:pt x="2775" y="21600"/>
                    <a:pt x="5400" y="21600"/>
                  </a:cubicBezTo>
                  <a:lnTo>
                    <a:pt x="16200" y="21600"/>
                  </a:lnTo>
                  <a:cubicBezTo>
                    <a:pt x="18825" y="21600"/>
                    <a:pt x="14761" y="19964"/>
                    <a:pt x="14761" y="19964"/>
                  </a:cubicBezTo>
                  <a:lnTo>
                    <a:pt x="19483" y="18891"/>
                  </a:lnTo>
                  <a:cubicBezTo>
                    <a:pt x="20647" y="18627"/>
                    <a:pt x="21600" y="17304"/>
                    <a:pt x="21600" y="15955"/>
                  </a:cubicBezTo>
                  <a:lnTo>
                    <a:pt x="21600" y="2455"/>
                  </a:lnTo>
                  <a:cubicBezTo>
                    <a:pt x="21600" y="1104"/>
                    <a:pt x="20629" y="0"/>
                    <a:pt x="1944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8" name="Group 733"/>
          <p:cNvGrpSpPr/>
          <p:nvPr userDrawn="1"/>
        </p:nvGrpSpPr>
        <p:grpSpPr>
          <a:xfrm>
            <a:off x="4038472" y="2850347"/>
            <a:ext cx="455691" cy="455814"/>
            <a:chOff x="0" y="0"/>
            <a:chExt cx="911618" cy="911627"/>
          </a:xfrm>
        </p:grpSpPr>
        <p:sp>
          <p:nvSpPr>
            <p:cNvPr id="94" name="Shape 731"/>
            <p:cNvSpPr/>
            <p:nvPr/>
          </p:nvSpPr>
          <p:spPr>
            <a:xfrm>
              <a:off x="-1" y="-1"/>
              <a:ext cx="911620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95" name="Shape 732"/>
            <p:cNvSpPr/>
            <p:nvPr/>
          </p:nvSpPr>
          <p:spPr>
            <a:xfrm>
              <a:off x="287277" y="355105"/>
              <a:ext cx="337065" cy="20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11" name="Group 736"/>
          <p:cNvGrpSpPr/>
          <p:nvPr userDrawn="1"/>
        </p:nvGrpSpPr>
        <p:grpSpPr>
          <a:xfrm>
            <a:off x="4038474" y="3694404"/>
            <a:ext cx="455687" cy="455814"/>
            <a:chOff x="0" y="0"/>
            <a:chExt cx="911610" cy="911627"/>
          </a:xfrm>
        </p:grpSpPr>
        <p:sp>
          <p:nvSpPr>
            <p:cNvPr id="97" name="Shape 734"/>
            <p:cNvSpPr/>
            <p:nvPr/>
          </p:nvSpPr>
          <p:spPr>
            <a:xfrm>
              <a:off x="0" y="0"/>
              <a:ext cx="911611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98" name="Shape 735"/>
            <p:cNvSpPr/>
            <p:nvPr/>
          </p:nvSpPr>
          <p:spPr>
            <a:xfrm>
              <a:off x="344357" y="315715"/>
              <a:ext cx="222897" cy="28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1447"/>
                    <a:pt x="0" y="3231"/>
                  </a:cubicBezTo>
                  <a:lnTo>
                    <a:pt x="0" y="4776"/>
                  </a:lnTo>
                  <a:cubicBezTo>
                    <a:pt x="0" y="6669"/>
                    <a:pt x="4836" y="8203"/>
                    <a:pt x="10799" y="8203"/>
                  </a:cubicBezTo>
                  <a:cubicBezTo>
                    <a:pt x="16764" y="8203"/>
                    <a:pt x="21600" y="6669"/>
                    <a:pt x="21600" y="4776"/>
                  </a:cubicBezTo>
                  <a:lnTo>
                    <a:pt x="21600" y="3231"/>
                  </a:lnTo>
                  <a:cubicBezTo>
                    <a:pt x="21600" y="1447"/>
                    <a:pt x="16764" y="0"/>
                    <a:pt x="10799" y="0"/>
                  </a:cubicBezTo>
                  <a:close/>
                  <a:moveTo>
                    <a:pt x="21195" y="8008"/>
                  </a:moveTo>
                  <a:cubicBezTo>
                    <a:pt x="19915" y="9488"/>
                    <a:pt x="15746" y="10572"/>
                    <a:pt x="10799" y="10572"/>
                  </a:cubicBezTo>
                  <a:cubicBezTo>
                    <a:pt x="5856" y="10572"/>
                    <a:pt x="1685" y="9488"/>
                    <a:pt x="405" y="8008"/>
                  </a:cubicBezTo>
                  <a:cubicBezTo>
                    <a:pt x="141" y="7702"/>
                    <a:pt x="0" y="7868"/>
                    <a:pt x="0" y="8007"/>
                  </a:cubicBezTo>
                  <a:cubicBezTo>
                    <a:pt x="0" y="8144"/>
                    <a:pt x="0" y="10898"/>
                    <a:pt x="0" y="10898"/>
                  </a:cubicBezTo>
                  <a:cubicBezTo>
                    <a:pt x="0" y="13061"/>
                    <a:pt x="4836" y="14814"/>
                    <a:pt x="10799" y="14814"/>
                  </a:cubicBezTo>
                  <a:cubicBezTo>
                    <a:pt x="16764" y="14814"/>
                    <a:pt x="21600" y="13061"/>
                    <a:pt x="21600" y="10898"/>
                  </a:cubicBezTo>
                  <a:cubicBezTo>
                    <a:pt x="21600" y="10898"/>
                    <a:pt x="21600" y="8144"/>
                    <a:pt x="21600" y="8007"/>
                  </a:cubicBezTo>
                  <a:cubicBezTo>
                    <a:pt x="21600" y="7868"/>
                    <a:pt x="21459" y="7702"/>
                    <a:pt x="21195" y="8008"/>
                  </a:cubicBezTo>
                  <a:close/>
                  <a:moveTo>
                    <a:pt x="21176" y="14285"/>
                  </a:moveTo>
                  <a:cubicBezTo>
                    <a:pt x="19876" y="15959"/>
                    <a:pt x="15722" y="17184"/>
                    <a:pt x="10799" y="17184"/>
                  </a:cubicBezTo>
                  <a:cubicBezTo>
                    <a:pt x="5878" y="17184"/>
                    <a:pt x="1724" y="15959"/>
                    <a:pt x="424" y="14285"/>
                  </a:cubicBezTo>
                  <a:cubicBezTo>
                    <a:pt x="147" y="13932"/>
                    <a:pt x="0" y="14121"/>
                    <a:pt x="0" y="14297"/>
                  </a:cubicBezTo>
                  <a:cubicBezTo>
                    <a:pt x="0" y="14472"/>
                    <a:pt x="0" y="16754"/>
                    <a:pt x="0" y="16754"/>
                  </a:cubicBezTo>
                  <a:cubicBezTo>
                    <a:pt x="0" y="19133"/>
                    <a:pt x="4836" y="21600"/>
                    <a:pt x="10799" y="21600"/>
                  </a:cubicBezTo>
                  <a:cubicBezTo>
                    <a:pt x="16764" y="21600"/>
                    <a:pt x="21600" y="19133"/>
                    <a:pt x="21600" y="16754"/>
                  </a:cubicBezTo>
                  <a:cubicBezTo>
                    <a:pt x="21600" y="16754"/>
                    <a:pt x="21600" y="14472"/>
                    <a:pt x="21600" y="14297"/>
                  </a:cubicBezTo>
                  <a:cubicBezTo>
                    <a:pt x="21600" y="14121"/>
                    <a:pt x="21453" y="13932"/>
                    <a:pt x="21176" y="1428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sp>
        <p:nvSpPr>
          <p:cNvPr id="100" name="Content Placeholder 20"/>
          <p:cNvSpPr>
            <a:spLocks noGrp="1"/>
          </p:cNvSpPr>
          <p:nvPr>
            <p:ph sz="quarter" idx="24"/>
          </p:nvPr>
        </p:nvSpPr>
        <p:spPr>
          <a:xfrm>
            <a:off x="2399307" y="2006502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1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1686519" y="225065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6" name="Content Placeholder 20"/>
          <p:cNvSpPr>
            <a:spLocks noGrp="1"/>
          </p:cNvSpPr>
          <p:nvPr>
            <p:ph sz="quarter" idx="26"/>
          </p:nvPr>
        </p:nvSpPr>
        <p:spPr>
          <a:xfrm>
            <a:off x="8360752" y="2859552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7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8360752" y="310370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8" name="Content Placeholder 20"/>
          <p:cNvSpPr>
            <a:spLocks noGrp="1"/>
          </p:cNvSpPr>
          <p:nvPr>
            <p:ph sz="quarter" idx="28"/>
          </p:nvPr>
        </p:nvSpPr>
        <p:spPr>
          <a:xfrm>
            <a:off x="2399307" y="2859552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9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1686519" y="310370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0" name="Content Placeholder 20"/>
          <p:cNvSpPr>
            <a:spLocks noGrp="1"/>
          </p:cNvSpPr>
          <p:nvPr>
            <p:ph sz="quarter" idx="30"/>
          </p:nvPr>
        </p:nvSpPr>
        <p:spPr>
          <a:xfrm>
            <a:off x="8360752" y="3694404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1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8360752" y="393855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2" name="Content Placeholder 20"/>
          <p:cNvSpPr>
            <a:spLocks noGrp="1"/>
          </p:cNvSpPr>
          <p:nvPr>
            <p:ph sz="quarter" idx="32"/>
          </p:nvPr>
        </p:nvSpPr>
        <p:spPr>
          <a:xfrm>
            <a:off x="2399307" y="3694404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3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1686519" y="393855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4" name="Content Placeholder 20"/>
          <p:cNvSpPr>
            <a:spLocks noGrp="1"/>
          </p:cNvSpPr>
          <p:nvPr>
            <p:ph sz="quarter" idx="34"/>
          </p:nvPr>
        </p:nvSpPr>
        <p:spPr>
          <a:xfrm>
            <a:off x="8360752" y="4547454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5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8360752" y="479160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6" name="Content Placeholder 20"/>
          <p:cNvSpPr>
            <a:spLocks noGrp="1"/>
          </p:cNvSpPr>
          <p:nvPr>
            <p:ph sz="quarter" idx="36"/>
          </p:nvPr>
        </p:nvSpPr>
        <p:spPr>
          <a:xfrm>
            <a:off x="2399307" y="4547454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7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1686519" y="479160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1934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 advAuto="0"/>
      <p:bldP spid="2" grpId="0" animBg="1" advAuto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10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icture Placeholder 2"/>
          <p:cNvSpPr>
            <a:spLocks noGrp="1"/>
          </p:cNvSpPr>
          <p:nvPr userDrawn="1">
            <p:ph type="pic" sz="quarter" idx="24"/>
          </p:nvPr>
        </p:nvSpPr>
        <p:spPr>
          <a:xfrm>
            <a:off x="7229670" y="1711191"/>
            <a:ext cx="2972736" cy="1764973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981309" y="1709886"/>
            <a:ext cx="2983072" cy="176631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2" name="Group 971"/>
          <p:cNvGrpSpPr/>
          <p:nvPr userDrawn="1"/>
        </p:nvGrpSpPr>
        <p:grpSpPr>
          <a:xfrm>
            <a:off x="1981309" y="3829050"/>
            <a:ext cx="8226208" cy="1571331"/>
            <a:chOff x="0" y="0"/>
            <a:chExt cx="16456700" cy="3142661"/>
          </a:xfrm>
        </p:grpSpPr>
        <p:sp>
          <p:nvSpPr>
            <p:cNvPr id="53" name="Shape 963"/>
            <p:cNvSpPr/>
            <p:nvPr/>
          </p:nvSpPr>
          <p:spPr>
            <a:xfrm>
              <a:off x="0" y="0"/>
              <a:ext cx="5967697" cy="12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54" name="Shape 964"/>
            <p:cNvSpPr/>
            <p:nvPr/>
          </p:nvSpPr>
          <p:spPr>
            <a:xfrm>
              <a:off x="10489003" y="0"/>
              <a:ext cx="5967698" cy="12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55" name="Shape 965"/>
            <p:cNvSpPr/>
            <p:nvPr/>
          </p:nvSpPr>
          <p:spPr>
            <a:xfrm>
              <a:off x="0" y="1002504"/>
              <a:ext cx="5967697" cy="123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56" name="Shape 966"/>
            <p:cNvSpPr/>
            <p:nvPr/>
          </p:nvSpPr>
          <p:spPr>
            <a:xfrm>
              <a:off x="10489003" y="1002504"/>
              <a:ext cx="5967698" cy="123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58" name="Shape 967"/>
            <p:cNvSpPr/>
            <p:nvPr/>
          </p:nvSpPr>
          <p:spPr>
            <a:xfrm>
              <a:off x="0" y="2016800"/>
              <a:ext cx="5967697" cy="12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59" name="Shape 968"/>
            <p:cNvSpPr/>
            <p:nvPr/>
          </p:nvSpPr>
          <p:spPr>
            <a:xfrm>
              <a:off x="10489003" y="2016800"/>
              <a:ext cx="5967698" cy="12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60" name="Shape 969"/>
            <p:cNvSpPr/>
            <p:nvPr/>
          </p:nvSpPr>
          <p:spPr>
            <a:xfrm>
              <a:off x="0" y="3019304"/>
              <a:ext cx="5967697" cy="123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61" name="Shape 970"/>
            <p:cNvSpPr/>
            <p:nvPr/>
          </p:nvSpPr>
          <p:spPr>
            <a:xfrm>
              <a:off x="10489003" y="3019304"/>
              <a:ext cx="5967698" cy="123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sp>
        <p:nvSpPr>
          <p:cNvPr id="62" name="Shape 972"/>
          <p:cNvSpPr/>
          <p:nvPr userDrawn="1"/>
        </p:nvSpPr>
        <p:spPr>
          <a:xfrm>
            <a:off x="2294447" y="3829050"/>
            <a:ext cx="2669934" cy="6167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64" name="Shape 973"/>
          <p:cNvSpPr/>
          <p:nvPr/>
        </p:nvSpPr>
        <p:spPr>
          <a:xfrm>
            <a:off x="5131947" y="1711191"/>
            <a:ext cx="1924931" cy="176497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66" name="Shape 976"/>
          <p:cNvSpPr/>
          <p:nvPr userDrawn="1"/>
        </p:nvSpPr>
        <p:spPr>
          <a:xfrm>
            <a:off x="7224635" y="3829050"/>
            <a:ext cx="2451785" cy="6167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69" name="Shape 979"/>
          <p:cNvSpPr/>
          <p:nvPr userDrawn="1"/>
        </p:nvSpPr>
        <p:spPr>
          <a:xfrm>
            <a:off x="3344295" y="4330302"/>
            <a:ext cx="1620085" cy="6167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70" name="Shape 980"/>
          <p:cNvSpPr/>
          <p:nvPr userDrawn="1"/>
        </p:nvSpPr>
        <p:spPr>
          <a:xfrm>
            <a:off x="7224635" y="4330302"/>
            <a:ext cx="745673" cy="6167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73" name="Shape 983"/>
          <p:cNvSpPr/>
          <p:nvPr userDrawn="1"/>
        </p:nvSpPr>
        <p:spPr>
          <a:xfrm>
            <a:off x="2950615" y="4837450"/>
            <a:ext cx="2013765" cy="6167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83" name="Shape 984"/>
          <p:cNvSpPr/>
          <p:nvPr userDrawn="1"/>
        </p:nvSpPr>
        <p:spPr>
          <a:xfrm>
            <a:off x="7224635" y="4837450"/>
            <a:ext cx="1561929" cy="6167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93" name="Shape 987"/>
          <p:cNvSpPr/>
          <p:nvPr userDrawn="1"/>
        </p:nvSpPr>
        <p:spPr>
          <a:xfrm>
            <a:off x="2057430" y="5338702"/>
            <a:ext cx="2906950" cy="6167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99" name="Shape 988"/>
          <p:cNvSpPr/>
          <p:nvPr userDrawn="1"/>
        </p:nvSpPr>
        <p:spPr>
          <a:xfrm>
            <a:off x="7224635" y="5338702"/>
            <a:ext cx="1924930" cy="6167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12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5256213" y="3706565"/>
            <a:ext cx="1676398" cy="28124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Professional Design</a:t>
            </a:r>
          </a:p>
        </p:txBody>
      </p:sp>
      <p:sp>
        <p:nvSpPr>
          <p:cNvPr id="12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256213" y="4220518"/>
            <a:ext cx="1676398" cy="28124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Compatibility</a:t>
            </a:r>
          </a:p>
        </p:txBody>
      </p:sp>
      <p:sp>
        <p:nvSpPr>
          <p:cNvPr id="12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256213" y="4714966"/>
            <a:ext cx="1676398" cy="28124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Responsive</a:t>
            </a:r>
          </a:p>
        </p:txBody>
      </p:sp>
      <p:sp>
        <p:nvSpPr>
          <p:cNvPr id="12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256213" y="5228919"/>
            <a:ext cx="1676398" cy="28124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Multicolor</a:t>
            </a:r>
          </a:p>
        </p:txBody>
      </p:sp>
      <p:sp>
        <p:nvSpPr>
          <p:cNvPr id="12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9488123" y="3962400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126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7797187" y="4454814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127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8620324" y="4961962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8954723" y="5463215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65%</a:t>
            </a:r>
          </a:p>
        </p:txBody>
      </p:sp>
      <p:sp>
        <p:nvSpPr>
          <p:cNvPr id="129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2268681" y="3941345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130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3310957" y="4448689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31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2923098" y="4970542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32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2029907" y="5457805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97%</a:t>
            </a:r>
          </a:p>
        </p:txBody>
      </p:sp>
      <p:sp>
        <p:nvSpPr>
          <p:cNvPr id="133" name="Text Placeholder 17"/>
          <p:cNvSpPr>
            <a:spLocks noGrp="1"/>
          </p:cNvSpPr>
          <p:nvPr>
            <p:ph type="body" sz="quarter" idx="37" hasCustomPrompt="1"/>
          </p:nvPr>
        </p:nvSpPr>
        <p:spPr>
          <a:xfrm>
            <a:off x="5256213" y="2133601"/>
            <a:ext cx="1676398" cy="920154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500"/>
              </a:lnSpc>
              <a:buNone/>
              <a:defRPr sz="27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1244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62" grpId="0" animBg="1"/>
      <p:bldP spid="64" grpId="0" animBg="1"/>
      <p:bldP spid="66" grpId="0" animBg="1"/>
      <p:bldP spid="69" grpId="0" animBg="1"/>
      <p:bldP spid="70" grpId="0" animBg="1"/>
      <p:bldP spid="73" grpId="0" animBg="1"/>
      <p:bldP spid="83" grpId="0" animBg="1"/>
      <p:bldP spid="93" grpId="0" animBg="1"/>
      <p:bldP spid="99" grpId="0" animBg="1"/>
      <p:bldP spid="12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106"/>
          <p:cNvSpPr/>
          <p:nvPr userDrawn="1"/>
        </p:nvSpPr>
        <p:spPr>
          <a:xfrm>
            <a:off x="1212821" y="2910539"/>
            <a:ext cx="4329165" cy="143784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574904" y="2734658"/>
            <a:ext cx="2787730" cy="1781093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6087634" y="2861878"/>
            <a:ext cx="29718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087634" y="3292883"/>
            <a:ext cx="5188378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5819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" grpId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acbook-pr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170612" y="2183215"/>
            <a:ext cx="4876050" cy="278042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1217612" y="2644287"/>
            <a:ext cx="29718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217612" y="2988083"/>
            <a:ext cx="4661641" cy="203564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932237" y="2362200"/>
            <a:ext cx="3352800" cy="2150559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8823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cbook-pr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151812" y="3595799"/>
            <a:ext cx="2801325" cy="1597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c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3934298" y="1870157"/>
            <a:ext cx="4320230" cy="3451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tablet-black.png"/>
          <p:cNvPicPr/>
          <p:nvPr userDrawn="1"/>
        </p:nvPicPr>
        <p:blipFill>
          <a:blip r:embed="rId4" cstate="print">
            <a:extLst/>
          </a:blip>
          <a:stretch>
            <a:fillRect/>
          </a:stretch>
        </p:blipFill>
        <p:spPr>
          <a:xfrm rot="5400000">
            <a:off x="1695779" y="3806509"/>
            <a:ext cx="1039680" cy="1467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tablet-white.png"/>
          <p:cNvPicPr/>
          <p:nvPr userDrawn="1"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1480447" y="2505431"/>
            <a:ext cx="1040076" cy="1468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hone-black.png"/>
          <p:cNvPicPr/>
          <p:nvPr userDrawn="1"/>
        </p:nvPicPr>
        <p:blipFill>
          <a:blip r:embed="rId6" cstate="print">
            <a:extLst/>
          </a:blip>
          <a:srcRect/>
          <a:stretch>
            <a:fillRect/>
          </a:stretch>
        </p:blipFill>
        <p:spPr>
          <a:xfrm rot="16200000">
            <a:off x="2881949" y="3036823"/>
            <a:ext cx="622287" cy="123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hone-white.png"/>
          <p:cNvPicPr/>
          <p:nvPr userDrawn="1"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3032285" y="4026840"/>
            <a:ext cx="622124" cy="123096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127004" y="2048131"/>
            <a:ext cx="3934818" cy="224417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8599974" y="3715450"/>
            <a:ext cx="1905000" cy="1237549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71391" y="2659219"/>
            <a:ext cx="858188" cy="1161011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628707" y="4102417"/>
            <a:ext cx="1173825" cy="875446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2767387" y="3411196"/>
            <a:ext cx="851410" cy="481893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3105997" y="4217447"/>
            <a:ext cx="474700" cy="849746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3622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25" grpId="0"/>
      <p:bldP spid="26" grpId="0"/>
      <p:bldP spid="27" grpId="0"/>
      <p:bldP spid="28" grpId="0"/>
      <p:bldP spid="2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11742" y="3002509"/>
            <a:ext cx="2843043" cy="385549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59074"/>
      </p:ext>
    </p:extLst>
  </p:cSld>
  <p:clrMapOvr>
    <a:masterClrMapping/>
  </p:clrMapOvr>
  <p:transition spd="slow">
    <p:cover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1238782" y="4981299"/>
            <a:ext cx="1263639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1238782" y="5310884"/>
            <a:ext cx="1263639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1249373" y="4291605"/>
            <a:ext cx="1263639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1249373" y="4638621"/>
            <a:ext cx="1263639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imac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709037" y="2630220"/>
            <a:ext cx="4338375" cy="346578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1217612" y="2639244"/>
            <a:ext cx="29718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217612" y="2983041"/>
            <a:ext cx="4661641" cy="65144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897024" y="2796284"/>
            <a:ext cx="3962400" cy="2267895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1227202" y="3913331"/>
            <a:ext cx="29718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4" name="Shape 882"/>
          <p:cNvSpPr/>
          <p:nvPr userDrawn="1"/>
        </p:nvSpPr>
        <p:spPr>
          <a:xfrm>
            <a:off x="2754411" y="5401727"/>
            <a:ext cx="2434130" cy="62726"/>
          </a:xfrm>
          <a:prstGeom prst="rect">
            <a:avLst/>
          </a:prstGeom>
          <a:solidFill>
            <a:srgbClr val="F39C26">
              <a:alpha val="25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5" name="Shape 885"/>
          <p:cNvSpPr/>
          <p:nvPr userDrawn="1"/>
        </p:nvSpPr>
        <p:spPr>
          <a:xfrm>
            <a:off x="2754411" y="5064179"/>
            <a:ext cx="2433914" cy="62726"/>
          </a:xfrm>
          <a:prstGeom prst="rect">
            <a:avLst/>
          </a:prstGeom>
          <a:solidFill>
            <a:srgbClr val="2980B9">
              <a:alpha val="25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6" name="Shape 888"/>
          <p:cNvSpPr/>
          <p:nvPr userDrawn="1"/>
        </p:nvSpPr>
        <p:spPr>
          <a:xfrm>
            <a:off x="2754410" y="4721558"/>
            <a:ext cx="2433798" cy="62726"/>
          </a:xfrm>
          <a:prstGeom prst="rect">
            <a:avLst/>
          </a:prstGeom>
          <a:solidFill>
            <a:srgbClr val="9BBB59">
              <a:alpha val="25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7" name="Shape 891"/>
          <p:cNvSpPr/>
          <p:nvPr userDrawn="1"/>
        </p:nvSpPr>
        <p:spPr>
          <a:xfrm>
            <a:off x="2754411" y="4374542"/>
            <a:ext cx="2435840" cy="62726"/>
          </a:xfrm>
          <a:prstGeom prst="rect">
            <a:avLst/>
          </a:prstGeom>
          <a:solidFill>
            <a:srgbClr val="17A085">
              <a:alpha val="25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8" name="Shape 897"/>
          <p:cNvSpPr/>
          <p:nvPr userDrawn="1"/>
        </p:nvSpPr>
        <p:spPr>
          <a:xfrm>
            <a:off x="2748585" y="4374542"/>
            <a:ext cx="1880374" cy="62726"/>
          </a:xfrm>
          <a:prstGeom prst="rect">
            <a:avLst/>
          </a:prstGeom>
          <a:solidFill>
            <a:srgbClr val="17A085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9" name="Shape 898"/>
          <p:cNvSpPr/>
          <p:nvPr userDrawn="1"/>
        </p:nvSpPr>
        <p:spPr>
          <a:xfrm>
            <a:off x="2748585" y="4721558"/>
            <a:ext cx="1235918" cy="62726"/>
          </a:xfrm>
          <a:prstGeom prst="rect">
            <a:avLst/>
          </a:prstGeom>
          <a:solidFill>
            <a:srgbClr val="9BBB5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0" name="Shape 899"/>
          <p:cNvSpPr/>
          <p:nvPr userDrawn="1"/>
        </p:nvSpPr>
        <p:spPr>
          <a:xfrm>
            <a:off x="2748585" y="5064179"/>
            <a:ext cx="2272372" cy="62726"/>
          </a:xfrm>
          <a:prstGeom prst="rect">
            <a:avLst/>
          </a:prstGeom>
          <a:solidFill>
            <a:srgbClr val="2980B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1" name="Shape 900"/>
          <p:cNvSpPr/>
          <p:nvPr userDrawn="1"/>
        </p:nvSpPr>
        <p:spPr>
          <a:xfrm>
            <a:off x="2748585" y="5401727"/>
            <a:ext cx="1716420" cy="62726"/>
          </a:xfrm>
          <a:prstGeom prst="rect">
            <a:avLst/>
          </a:prstGeom>
          <a:solidFill>
            <a:srgbClr val="F39C2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540432" y="4981299"/>
            <a:ext cx="39099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5540432" y="5310884"/>
            <a:ext cx="39099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551023" y="4291605"/>
            <a:ext cx="39099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5551023" y="4638621"/>
            <a:ext cx="39099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9249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3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C15F-C0F1-4D36-8735-275B51627F31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289-4012-4053-9770-FE82CEB95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32645" y="2844003"/>
            <a:ext cx="2118535" cy="29754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Graphic Designer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32643" y="3309267"/>
            <a:ext cx="2782465" cy="16899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</a:t>
            </a:r>
            <a:endParaRPr lang="en-US" dirty="0"/>
          </a:p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933542" y="2874080"/>
            <a:ext cx="1247904" cy="20229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14" name="Shape 486"/>
          <p:cNvSpPr/>
          <p:nvPr/>
        </p:nvSpPr>
        <p:spPr>
          <a:xfrm>
            <a:off x="1571088" y="5793908"/>
            <a:ext cx="238191" cy="240442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Shape 487"/>
          <p:cNvSpPr/>
          <p:nvPr/>
        </p:nvSpPr>
        <p:spPr>
          <a:xfrm>
            <a:off x="1658891" y="5859127"/>
            <a:ext cx="58516" cy="105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757"/>
                </a:moveTo>
                <a:lnTo>
                  <a:pt x="15430" y="3757"/>
                </a:lnTo>
                <a:cubicBezTo>
                  <a:pt x="14702" y="3757"/>
                  <a:pt x="13885" y="4288"/>
                  <a:pt x="13885" y="5002"/>
                </a:cubicBezTo>
                <a:lnTo>
                  <a:pt x="13885" y="7478"/>
                </a:lnTo>
                <a:lnTo>
                  <a:pt x="21600" y="7478"/>
                </a:lnTo>
                <a:lnTo>
                  <a:pt x="21600" y="11004"/>
                </a:lnTo>
                <a:lnTo>
                  <a:pt x="13885" y="11004"/>
                </a:lnTo>
                <a:lnTo>
                  <a:pt x="13885" y="21600"/>
                </a:lnTo>
                <a:lnTo>
                  <a:pt x="6602" y="21600"/>
                </a:lnTo>
                <a:lnTo>
                  <a:pt x="6602" y="11004"/>
                </a:lnTo>
                <a:lnTo>
                  <a:pt x="0" y="11004"/>
                </a:lnTo>
                <a:lnTo>
                  <a:pt x="0" y="7478"/>
                </a:lnTo>
                <a:lnTo>
                  <a:pt x="6602" y="7478"/>
                </a:lnTo>
                <a:lnTo>
                  <a:pt x="6602" y="5401"/>
                </a:lnTo>
                <a:cubicBezTo>
                  <a:pt x="6602" y="2424"/>
                  <a:pt x="10324" y="0"/>
                  <a:pt x="15430" y="0"/>
                </a:cubicBezTo>
                <a:lnTo>
                  <a:pt x="21600" y="0"/>
                </a:lnTo>
                <a:cubicBezTo>
                  <a:pt x="21600" y="0"/>
                  <a:pt x="21600" y="3757"/>
                  <a:pt x="21600" y="375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Shape 490"/>
          <p:cNvSpPr/>
          <p:nvPr/>
        </p:nvSpPr>
        <p:spPr>
          <a:xfrm>
            <a:off x="1571088" y="6138071"/>
            <a:ext cx="238191" cy="240442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Shape 491"/>
          <p:cNvSpPr/>
          <p:nvPr/>
        </p:nvSpPr>
        <p:spPr>
          <a:xfrm>
            <a:off x="1640815" y="6209743"/>
            <a:ext cx="108950" cy="88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7"/>
                </a:moveTo>
                <a:cubicBezTo>
                  <a:pt x="20804" y="2992"/>
                  <a:pt x="19950" y="3284"/>
                  <a:pt x="19054" y="3416"/>
                </a:cubicBezTo>
                <a:cubicBezTo>
                  <a:pt x="19970" y="2741"/>
                  <a:pt x="20673" y="1673"/>
                  <a:pt x="21003" y="400"/>
                </a:cubicBezTo>
                <a:cubicBezTo>
                  <a:pt x="20147" y="1023"/>
                  <a:pt x="19198" y="1478"/>
                  <a:pt x="18189" y="1722"/>
                </a:cubicBezTo>
                <a:cubicBezTo>
                  <a:pt x="17381" y="661"/>
                  <a:pt x="16229" y="0"/>
                  <a:pt x="14955" y="0"/>
                </a:cubicBezTo>
                <a:cubicBezTo>
                  <a:pt x="12507" y="0"/>
                  <a:pt x="10524" y="2442"/>
                  <a:pt x="10524" y="5451"/>
                </a:cubicBezTo>
                <a:cubicBezTo>
                  <a:pt x="10524" y="5879"/>
                  <a:pt x="10562" y="6297"/>
                  <a:pt x="10638" y="6697"/>
                </a:cubicBezTo>
                <a:cubicBezTo>
                  <a:pt x="6956" y="6467"/>
                  <a:pt x="3689" y="4296"/>
                  <a:pt x="1504" y="998"/>
                </a:cubicBezTo>
                <a:cubicBezTo>
                  <a:pt x="1122" y="1802"/>
                  <a:pt x="903" y="2741"/>
                  <a:pt x="903" y="3740"/>
                </a:cubicBezTo>
                <a:cubicBezTo>
                  <a:pt x="903" y="5632"/>
                  <a:pt x="1686" y="7299"/>
                  <a:pt x="2875" y="8280"/>
                </a:cubicBezTo>
                <a:cubicBezTo>
                  <a:pt x="2150" y="8248"/>
                  <a:pt x="1466" y="8005"/>
                  <a:pt x="868" y="7598"/>
                </a:cubicBezTo>
                <a:cubicBezTo>
                  <a:pt x="868" y="7619"/>
                  <a:pt x="868" y="7643"/>
                  <a:pt x="868" y="7664"/>
                </a:cubicBezTo>
                <a:cubicBezTo>
                  <a:pt x="868" y="10308"/>
                  <a:pt x="2396" y="12510"/>
                  <a:pt x="4423" y="13011"/>
                </a:cubicBezTo>
                <a:cubicBezTo>
                  <a:pt x="4051" y="13136"/>
                  <a:pt x="3660" y="13202"/>
                  <a:pt x="3255" y="13202"/>
                </a:cubicBezTo>
                <a:cubicBezTo>
                  <a:pt x="2970" y="13202"/>
                  <a:pt x="2693" y="13167"/>
                  <a:pt x="2421" y="13105"/>
                </a:cubicBezTo>
                <a:cubicBezTo>
                  <a:pt x="2985" y="15272"/>
                  <a:pt x="4622" y="16848"/>
                  <a:pt x="6560" y="16893"/>
                </a:cubicBezTo>
                <a:cubicBezTo>
                  <a:pt x="5043" y="18354"/>
                  <a:pt x="3134" y="19227"/>
                  <a:pt x="1057" y="19227"/>
                </a:cubicBezTo>
                <a:cubicBezTo>
                  <a:pt x="700" y="19227"/>
                  <a:pt x="348" y="19200"/>
                  <a:pt x="0" y="19151"/>
                </a:cubicBezTo>
                <a:cubicBezTo>
                  <a:pt x="1961" y="20699"/>
                  <a:pt x="4290" y="21600"/>
                  <a:pt x="6793" y="21600"/>
                </a:cubicBezTo>
                <a:cubicBezTo>
                  <a:pt x="14944" y="21600"/>
                  <a:pt x="19402" y="13293"/>
                  <a:pt x="19402" y="6084"/>
                </a:cubicBezTo>
                <a:cubicBezTo>
                  <a:pt x="19402" y="5848"/>
                  <a:pt x="19398" y="5615"/>
                  <a:pt x="19389" y="5378"/>
                </a:cubicBezTo>
                <a:cubicBezTo>
                  <a:pt x="20254" y="4609"/>
                  <a:pt x="21005" y="3649"/>
                  <a:pt x="21600" y="255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4"/>
          </p:nvPr>
        </p:nvSpPr>
        <p:spPr>
          <a:xfrm>
            <a:off x="7611921" y="2808724"/>
            <a:ext cx="3053301" cy="305642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00B050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907503" y="3313156"/>
            <a:ext cx="1299981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36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329637" y="3693782"/>
            <a:ext cx="42525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62%</a:t>
            </a:r>
          </a:p>
        </p:txBody>
      </p:sp>
      <p:sp>
        <p:nvSpPr>
          <p:cNvPr id="43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967335" y="5810541"/>
            <a:ext cx="1186558" cy="19705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agam_banda90</a:t>
            </a:r>
          </a:p>
        </p:txBody>
      </p:sp>
      <p:sp>
        <p:nvSpPr>
          <p:cNvPr id="44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967336" y="6163676"/>
            <a:ext cx="1415098" cy="19705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banda_keren1990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4901776" y="3539543"/>
            <a:ext cx="2182982" cy="65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4901776" y="3538571"/>
            <a:ext cx="1628540" cy="65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/>
          </a:p>
        </p:txBody>
      </p:sp>
      <p:sp>
        <p:nvSpPr>
          <p:cNvPr id="77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907503" y="3980285"/>
            <a:ext cx="1299981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78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5886834" y="4360913"/>
            <a:ext cx="42525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80" name="Rectangle 79"/>
          <p:cNvSpPr/>
          <p:nvPr userDrawn="1"/>
        </p:nvSpPr>
        <p:spPr>
          <a:xfrm>
            <a:off x="4901776" y="4206671"/>
            <a:ext cx="2182982" cy="65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 userDrawn="1"/>
        </p:nvSpPr>
        <p:spPr>
          <a:xfrm>
            <a:off x="4901772" y="4205699"/>
            <a:ext cx="1197403" cy="65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/>
          </a:p>
        </p:txBody>
      </p:sp>
      <p:sp>
        <p:nvSpPr>
          <p:cNvPr id="82" name="Text Placeholder 5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07503" y="4637570"/>
            <a:ext cx="1299981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83" name="Text Placeholder 5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698636" y="5018196"/>
            <a:ext cx="42525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85" name="Rectangle 84"/>
          <p:cNvSpPr/>
          <p:nvPr userDrawn="1"/>
        </p:nvSpPr>
        <p:spPr>
          <a:xfrm>
            <a:off x="4901776" y="4863958"/>
            <a:ext cx="2182982" cy="65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 userDrawn="1"/>
        </p:nvSpPr>
        <p:spPr>
          <a:xfrm>
            <a:off x="4901772" y="4862986"/>
            <a:ext cx="2016339" cy="65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/>
          </a:p>
        </p:txBody>
      </p:sp>
      <p:sp>
        <p:nvSpPr>
          <p:cNvPr id="34" name="Text Placeholder 5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264150" y="5810541"/>
            <a:ext cx="1186558" cy="19705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agam_banda90</a:t>
            </a:r>
          </a:p>
        </p:txBody>
      </p:sp>
      <p:sp>
        <p:nvSpPr>
          <p:cNvPr id="37" name="Text Placeholder 5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64150" y="6163676"/>
            <a:ext cx="1415098" cy="19705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banda_keren1990</a:t>
            </a:r>
          </a:p>
        </p:txBody>
      </p:sp>
      <p:sp>
        <p:nvSpPr>
          <p:cNvPr id="29" name="Shape 486"/>
          <p:cNvSpPr/>
          <p:nvPr/>
        </p:nvSpPr>
        <p:spPr>
          <a:xfrm>
            <a:off x="4867903" y="5793908"/>
            <a:ext cx="238191" cy="240442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Shape 1186"/>
          <p:cNvSpPr/>
          <p:nvPr userDrawn="1"/>
        </p:nvSpPr>
        <p:spPr>
          <a:xfrm>
            <a:off x="4921641" y="5843354"/>
            <a:ext cx="137633" cy="121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1" y="15188"/>
                </a:moveTo>
                <a:cubicBezTo>
                  <a:pt x="8905" y="14174"/>
                  <a:pt x="8222" y="13317"/>
                  <a:pt x="8222" y="11485"/>
                </a:cubicBezTo>
                <a:cubicBezTo>
                  <a:pt x="8222" y="10385"/>
                  <a:pt x="8875" y="10744"/>
                  <a:pt x="9161" y="8730"/>
                </a:cubicBezTo>
                <a:cubicBezTo>
                  <a:pt x="9279" y="7894"/>
                  <a:pt x="9855" y="8716"/>
                  <a:pt x="9966" y="6808"/>
                </a:cubicBezTo>
                <a:cubicBezTo>
                  <a:pt x="9966" y="6047"/>
                  <a:pt x="9651" y="5858"/>
                  <a:pt x="9651" y="5858"/>
                </a:cubicBezTo>
                <a:cubicBezTo>
                  <a:pt x="9651" y="5858"/>
                  <a:pt x="9811" y="4733"/>
                  <a:pt x="9873" y="3867"/>
                </a:cubicBezTo>
                <a:cubicBezTo>
                  <a:pt x="9951" y="2788"/>
                  <a:pt x="9396" y="0"/>
                  <a:pt x="6431" y="0"/>
                </a:cubicBezTo>
                <a:cubicBezTo>
                  <a:pt x="3466" y="0"/>
                  <a:pt x="2909" y="2788"/>
                  <a:pt x="2987" y="3867"/>
                </a:cubicBezTo>
                <a:cubicBezTo>
                  <a:pt x="3050" y="4733"/>
                  <a:pt x="3210" y="5858"/>
                  <a:pt x="3210" y="5858"/>
                </a:cubicBezTo>
                <a:cubicBezTo>
                  <a:pt x="3210" y="5858"/>
                  <a:pt x="2895" y="6047"/>
                  <a:pt x="2895" y="6808"/>
                </a:cubicBezTo>
                <a:cubicBezTo>
                  <a:pt x="3005" y="8716"/>
                  <a:pt x="3582" y="7894"/>
                  <a:pt x="3700" y="8730"/>
                </a:cubicBezTo>
                <a:cubicBezTo>
                  <a:pt x="3987" y="10744"/>
                  <a:pt x="4639" y="10385"/>
                  <a:pt x="4639" y="11485"/>
                </a:cubicBezTo>
                <a:cubicBezTo>
                  <a:pt x="4639" y="13317"/>
                  <a:pt x="3956" y="14174"/>
                  <a:pt x="1819" y="15188"/>
                </a:cubicBezTo>
                <a:cubicBezTo>
                  <a:pt x="1169" y="15497"/>
                  <a:pt x="0" y="15976"/>
                  <a:pt x="0" y="17129"/>
                </a:cubicBezTo>
                <a:lnTo>
                  <a:pt x="0" y="21600"/>
                </a:lnTo>
                <a:lnTo>
                  <a:pt x="15005" y="21600"/>
                </a:lnTo>
                <a:cubicBezTo>
                  <a:pt x="15005" y="21600"/>
                  <a:pt x="15005" y="18955"/>
                  <a:pt x="15005" y="18248"/>
                </a:cubicBezTo>
                <a:cubicBezTo>
                  <a:pt x="15005" y="17196"/>
                  <a:pt x="13184" y="16207"/>
                  <a:pt x="11041" y="15188"/>
                </a:cubicBezTo>
                <a:close/>
                <a:moveTo>
                  <a:pt x="21600" y="21600"/>
                </a:moveTo>
                <a:cubicBezTo>
                  <a:pt x="21600" y="21600"/>
                  <a:pt x="21557" y="16953"/>
                  <a:pt x="21307" y="16471"/>
                </a:cubicBezTo>
                <a:cubicBezTo>
                  <a:pt x="20935" y="15754"/>
                  <a:pt x="20071" y="15261"/>
                  <a:pt x="18463" y="14498"/>
                </a:cubicBezTo>
                <a:cubicBezTo>
                  <a:pt x="16861" y="13736"/>
                  <a:pt x="16349" y="13094"/>
                  <a:pt x="16349" y="11720"/>
                </a:cubicBezTo>
                <a:cubicBezTo>
                  <a:pt x="16349" y="10894"/>
                  <a:pt x="16838" y="11164"/>
                  <a:pt x="17053" y="9653"/>
                </a:cubicBezTo>
                <a:cubicBezTo>
                  <a:pt x="17142" y="9026"/>
                  <a:pt x="17574" y="9643"/>
                  <a:pt x="17657" y="8212"/>
                </a:cubicBezTo>
                <a:cubicBezTo>
                  <a:pt x="17657" y="7642"/>
                  <a:pt x="17420" y="7499"/>
                  <a:pt x="17420" y="7499"/>
                </a:cubicBezTo>
                <a:cubicBezTo>
                  <a:pt x="17420" y="7499"/>
                  <a:pt x="17541" y="6656"/>
                  <a:pt x="17588" y="6006"/>
                </a:cubicBezTo>
                <a:cubicBezTo>
                  <a:pt x="17646" y="5197"/>
                  <a:pt x="17229" y="3106"/>
                  <a:pt x="15005" y="3106"/>
                </a:cubicBezTo>
                <a:cubicBezTo>
                  <a:pt x="12781" y="3106"/>
                  <a:pt x="12365" y="5197"/>
                  <a:pt x="12422" y="6006"/>
                </a:cubicBezTo>
                <a:cubicBezTo>
                  <a:pt x="12469" y="6656"/>
                  <a:pt x="12589" y="7499"/>
                  <a:pt x="12589" y="7499"/>
                </a:cubicBezTo>
                <a:cubicBezTo>
                  <a:pt x="12589" y="7499"/>
                  <a:pt x="12353" y="7642"/>
                  <a:pt x="12353" y="8212"/>
                </a:cubicBezTo>
                <a:cubicBezTo>
                  <a:pt x="12437" y="9643"/>
                  <a:pt x="12868" y="9026"/>
                  <a:pt x="12957" y="9653"/>
                </a:cubicBezTo>
                <a:cubicBezTo>
                  <a:pt x="13173" y="11164"/>
                  <a:pt x="13662" y="10894"/>
                  <a:pt x="13662" y="11720"/>
                </a:cubicBezTo>
                <a:cubicBezTo>
                  <a:pt x="13662" y="12655"/>
                  <a:pt x="13424" y="13250"/>
                  <a:pt x="12768" y="13776"/>
                </a:cubicBezTo>
                <a:cubicBezTo>
                  <a:pt x="16268" y="15766"/>
                  <a:pt x="16737" y="16172"/>
                  <a:pt x="16737" y="17952"/>
                </a:cubicBezTo>
                <a:lnTo>
                  <a:pt x="16737" y="21600"/>
                </a:lnTo>
                <a:cubicBezTo>
                  <a:pt x="16737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ts val="4499"/>
              </a:spcBef>
              <a:defRPr sz="2500">
                <a:latin typeface="Aleo Light"/>
                <a:ea typeface="Aleo Light"/>
                <a:cs typeface="Aleo Light"/>
                <a:sym typeface="Aleo Light"/>
              </a:defRPr>
            </a:pP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Shape 490"/>
          <p:cNvSpPr/>
          <p:nvPr/>
        </p:nvSpPr>
        <p:spPr>
          <a:xfrm>
            <a:off x="4867903" y="6138071"/>
            <a:ext cx="238191" cy="240442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Shape 384"/>
          <p:cNvSpPr/>
          <p:nvPr userDrawn="1"/>
        </p:nvSpPr>
        <p:spPr>
          <a:xfrm>
            <a:off x="4940684" y="6212124"/>
            <a:ext cx="95264" cy="97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7444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7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264972"/>
      </p:ext>
    </p:extLst>
  </p:cSld>
  <p:clrMapOvr>
    <a:masterClrMapping/>
  </p:clrMapOvr>
  <p:transition spd="slow">
    <p:cover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616918"/>
            <a:ext cx="9141619" cy="535812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rgbClr val="2D3F5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1285443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14275" y="2453344"/>
            <a:ext cx="1813088" cy="1813856"/>
          </a:xfrm>
          <a:prstGeom prst="ellipse">
            <a:avLst/>
          </a:prstGeom>
          <a:noFill/>
          <a:ln w="9525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093371" y="2453344"/>
            <a:ext cx="1813088" cy="1813856"/>
          </a:xfrm>
          <a:prstGeom prst="ellipse">
            <a:avLst/>
          </a:prstGeom>
          <a:noFill/>
          <a:ln w="9525">
            <a:solidFill>
              <a:schemeClr val="accent5"/>
            </a:solidFill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6579425" y="2453344"/>
            <a:ext cx="1813088" cy="1813856"/>
          </a:xfrm>
          <a:prstGeom prst="ellipse">
            <a:avLst/>
          </a:prstGeom>
          <a:noFill/>
          <a:ln w="9525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860511" y="2453344"/>
            <a:ext cx="1813088" cy="1813856"/>
          </a:xfrm>
          <a:prstGeom prst="ellipse">
            <a:avLst/>
          </a:prstGeom>
          <a:noFill/>
          <a:ln w="9525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47110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animBg="1"/>
      <p:bldP spid="31" grpId="0" animBg="1"/>
      <p:bldP spid="35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836611" y="2747434"/>
            <a:ext cx="1828800" cy="1824566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9183355"/>
      </p:ext>
    </p:extLst>
  </p:cSld>
  <p:clrMapOvr>
    <a:masterClrMapping/>
  </p:clrMapOvr>
  <p:transition spd="slow">
    <p:cover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912812" y="3733800"/>
            <a:ext cx="6706384" cy="1824566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9183355"/>
      </p:ext>
    </p:extLst>
  </p:cSld>
  <p:clrMapOvr>
    <a:masterClrMapping/>
  </p:clrMapOvr>
  <p:transition spd="slow">
    <p:cover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09652" y="2743200"/>
            <a:ext cx="2843043" cy="31089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59074"/>
      </p:ext>
    </p:extLst>
  </p:cSld>
  <p:clrMapOvr>
    <a:masterClrMapping/>
  </p:clrMapOvr>
  <p:transition spd="slow">
    <p:cover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438113" y="3184498"/>
            <a:ext cx="2438112" cy="16402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08" tIns="58604" rIns="117208" bIns="58604" rtlCol="0" anchor="ctr"/>
          <a:lstStyle/>
          <a:p>
            <a:pPr algn="ctr"/>
            <a:endParaRPr lang="en-US" sz="31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12602" y="3184498"/>
            <a:ext cx="2438112" cy="16402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08" tIns="58604" rIns="117208" bIns="58604" rtlCol="0" anchor="ctr"/>
          <a:lstStyle/>
          <a:p>
            <a:pPr algn="ctr"/>
            <a:endParaRPr lang="en-US" sz="31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824750"/>
            <a:ext cx="2438112" cy="2033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08" tIns="58604" rIns="117208" bIns="58604" rtlCol="0" anchor="ctr"/>
          <a:lstStyle/>
          <a:p>
            <a:pPr algn="ctr"/>
            <a:endParaRPr lang="en-US" sz="31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876226" y="4824750"/>
            <a:ext cx="2438112" cy="2033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08" tIns="58604" rIns="117208" bIns="58604" rtlCol="0" anchor="ctr"/>
          <a:lstStyle/>
          <a:p>
            <a:pPr algn="ctr"/>
            <a:endParaRPr lang="en-US" sz="31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750712" y="4824750"/>
            <a:ext cx="2438112" cy="2033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08" tIns="58604" rIns="117208" bIns="58604" rtlCol="0" anchor="ctr"/>
          <a:lstStyle/>
          <a:p>
            <a:pPr algn="ctr"/>
            <a:endParaRPr lang="en-US" sz="3100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4800600"/>
            <a:ext cx="2437765" cy="205740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4875530" y="4800600"/>
            <a:ext cx="2437765" cy="20574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9751060" y="4800600"/>
            <a:ext cx="2437765" cy="2057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754679" y="4012518"/>
            <a:ext cx="4434146" cy="2845481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754679" y="2209769"/>
            <a:ext cx="3209544" cy="173736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488773" y="4012519"/>
            <a:ext cx="3209544" cy="173736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488773" y="0"/>
            <a:ext cx="3209544" cy="3947129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25587" y="4012519"/>
            <a:ext cx="3209544" cy="173736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225587" y="2209769"/>
            <a:ext cx="3209544" cy="173736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938318" y="1783082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Shape 575"/>
          <p:cNvSpPr/>
          <p:nvPr userDrawn="1"/>
        </p:nvSpPr>
        <p:spPr>
          <a:xfrm>
            <a:off x="1232001" y="1894290"/>
            <a:ext cx="232109" cy="111343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25" name="Shape 576"/>
          <p:cNvSpPr/>
          <p:nvPr userDrawn="1"/>
        </p:nvSpPr>
        <p:spPr>
          <a:xfrm>
            <a:off x="4490618" y="1894290"/>
            <a:ext cx="232109" cy="111343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26" name="Shape 577"/>
          <p:cNvSpPr/>
          <p:nvPr userDrawn="1"/>
        </p:nvSpPr>
        <p:spPr>
          <a:xfrm>
            <a:off x="7761627" y="1894290"/>
            <a:ext cx="232109" cy="111343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27" name="Shape 578"/>
          <p:cNvSpPr/>
          <p:nvPr userDrawn="1"/>
        </p:nvSpPr>
        <p:spPr>
          <a:xfrm>
            <a:off x="1232001" y="5924011"/>
            <a:ext cx="232109" cy="134714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28" name="Shape 579"/>
          <p:cNvSpPr/>
          <p:nvPr userDrawn="1"/>
        </p:nvSpPr>
        <p:spPr>
          <a:xfrm>
            <a:off x="4490618" y="5924011"/>
            <a:ext cx="232109" cy="134714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29" name="Shape 580"/>
          <p:cNvSpPr/>
          <p:nvPr userDrawn="1"/>
        </p:nvSpPr>
        <p:spPr>
          <a:xfrm>
            <a:off x="7761627" y="5924011"/>
            <a:ext cx="232109" cy="134714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674815" y="1783082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4938318" y="5845371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674815" y="5845371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8188930" y="1783082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8188930" y="5845371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5071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3" grpId="0"/>
      <p:bldP spid="34" grpId="0"/>
      <p:bldP spid="32" grpId="0"/>
      <p:bldP spid="3" grpId="0"/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6303202" y="2634595"/>
            <a:ext cx="853218" cy="850392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6300715" y="4563127"/>
            <a:ext cx="853218" cy="850392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2" name="Shape 700"/>
          <p:cNvSpPr/>
          <p:nvPr userDrawn="1"/>
        </p:nvSpPr>
        <p:spPr>
          <a:xfrm>
            <a:off x="1903129" y="2769033"/>
            <a:ext cx="310504" cy="480934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48303" y="2634595"/>
            <a:ext cx="853218" cy="850392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8" name="Shape 697"/>
          <p:cNvSpPr/>
          <p:nvPr userDrawn="1"/>
        </p:nvSpPr>
        <p:spPr>
          <a:xfrm>
            <a:off x="1906864" y="4695978"/>
            <a:ext cx="306769" cy="480934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45815" y="4561540"/>
            <a:ext cx="853218" cy="850392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1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3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2458089" y="5493050"/>
            <a:ext cx="16002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2473491" y="4628723"/>
            <a:ext cx="3561590" cy="6858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29" name="Shape 698"/>
          <p:cNvSpPr/>
          <p:nvPr userDrawn="1"/>
        </p:nvSpPr>
        <p:spPr>
          <a:xfrm>
            <a:off x="6950754" y="2769033"/>
            <a:ext cx="310504" cy="480934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30" name="Shape 699"/>
          <p:cNvSpPr/>
          <p:nvPr userDrawn="1"/>
        </p:nvSpPr>
        <p:spPr>
          <a:xfrm>
            <a:off x="6954487" y="4697565"/>
            <a:ext cx="306769" cy="480934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2458086" y="5760720"/>
            <a:ext cx="158367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2473495" y="3572809"/>
            <a:ext cx="16002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2473491" y="2708483"/>
            <a:ext cx="3561590" cy="6858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2473492" y="3840480"/>
            <a:ext cx="158367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7497583" y="5493050"/>
            <a:ext cx="16002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7512985" y="4628723"/>
            <a:ext cx="3561590" cy="6858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7497580" y="5760720"/>
            <a:ext cx="158367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7512989" y="3572809"/>
            <a:ext cx="16002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7512985" y="2708483"/>
            <a:ext cx="3561590" cy="6858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7512986" y="3840480"/>
            <a:ext cx="158367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</p:spTree>
    <p:extLst>
      <p:ext uri="{BB962C8B-B14F-4D97-AF65-F5344CB8AC3E}">
        <p14:creationId xmlns:p14="http://schemas.microsoft.com/office/powerpoint/2010/main" val="10539899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32" grpId="0" animBg="1"/>
      <p:bldP spid="64" grpId="0"/>
      <p:bldP spid="28" grpId="0" animBg="1"/>
      <p:bldP spid="26" grpId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161470" y="2721048"/>
            <a:ext cx="2672173" cy="1588588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161470" y="4400733"/>
            <a:ext cx="2672175" cy="1588586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3368501" y="4400735"/>
            <a:ext cx="2668146" cy="1588588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365326" y="2721048"/>
            <a:ext cx="2674499" cy="1588588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1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0013" y="3385310"/>
            <a:ext cx="1524000" cy="838200"/>
          </a:xfrm>
        </p:spPr>
        <p:txBody>
          <a:bodyPr lIns="0" tIns="0" rIns="0" bIns="0" anchor="t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temp</a:t>
            </a:r>
          </a:p>
          <a:p>
            <a:pPr lvl="0"/>
            <a:endParaRPr lang="en-US" dirty="0"/>
          </a:p>
        </p:txBody>
      </p:sp>
      <p:sp>
        <p:nvSpPr>
          <p:cNvPr id="21" name="Shape 717"/>
          <p:cNvSpPr/>
          <p:nvPr userDrawn="1"/>
        </p:nvSpPr>
        <p:spPr>
          <a:xfrm>
            <a:off x="8833645" y="4793443"/>
            <a:ext cx="166737" cy="8441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1" name="Shape 723"/>
          <p:cNvSpPr/>
          <p:nvPr userDrawn="1"/>
        </p:nvSpPr>
        <p:spPr>
          <a:xfrm>
            <a:off x="3204940" y="3093226"/>
            <a:ext cx="166737" cy="844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2" name="Shape 724"/>
          <p:cNvSpPr/>
          <p:nvPr userDrawn="1"/>
        </p:nvSpPr>
        <p:spPr>
          <a:xfrm>
            <a:off x="8833645" y="3093226"/>
            <a:ext cx="166737" cy="84413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53" name="Shape 735"/>
          <p:cNvSpPr/>
          <p:nvPr userDrawn="1"/>
        </p:nvSpPr>
        <p:spPr>
          <a:xfrm>
            <a:off x="3204940" y="4793443"/>
            <a:ext cx="166737" cy="84413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60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1664403" y="3078782"/>
            <a:ext cx="12296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Product 1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1370013" y="5085528"/>
            <a:ext cx="1524000" cy="838200"/>
          </a:xfrm>
        </p:spPr>
        <p:txBody>
          <a:bodyPr lIns="0" tIns="0" rIns="0" bIns="0" anchor="t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temp</a:t>
            </a:r>
          </a:p>
          <a:p>
            <a:pPr lvl="0"/>
            <a:endParaRPr lang="en-US" dirty="0"/>
          </a:p>
        </p:txBody>
      </p:sp>
      <p:sp>
        <p:nvSpPr>
          <p:cNvPr id="62" name="Content Placeholder 20"/>
          <p:cNvSpPr>
            <a:spLocks noGrp="1"/>
          </p:cNvSpPr>
          <p:nvPr>
            <p:ph sz="quarter" idx="35" hasCustomPrompt="1"/>
          </p:nvPr>
        </p:nvSpPr>
        <p:spPr>
          <a:xfrm>
            <a:off x="1664403" y="4779000"/>
            <a:ext cx="12296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Product 1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9294812" y="3385310"/>
            <a:ext cx="1524000" cy="838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temp</a:t>
            </a:r>
          </a:p>
          <a:p>
            <a:pPr lvl="0"/>
            <a:endParaRPr lang="en-US" dirty="0"/>
          </a:p>
        </p:txBody>
      </p:sp>
      <p:sp>
        <p:nvSpPr>
          <p:cNvPr id="64" name="Content Placeholder 20"/>
          <p:cNvSpPr>
            <a:spLocks noGrp="1"/>
          </p:cNvSpPr>
          <p:nvPr>
            <p:ph sz="quarter" idx="37" hasCustomPrompt="1"/>
          </p:nvPr>
        </p:nvSpPr>
        <p:spPr>
          <a:xfrm>
            <a:off x="9294815" y="3078782"/>
            <a:ext cx="12296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Product 1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38" hasCustomPrompt="1"/>
          </p:nvPr>
        </p:nvSpPr>
        <p:spPr>
          <a:xfrm>
            <a:off x="9294812" y="5085528"/>
            <a:ext cx="1524000" cy="838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temp</a:t>
            </a:r>
          </a:p>
          <a:p>
            <a:pPr lvl="0"/>
            <a:endParaRPr lang="en-US" dirty="0"/>
          </a:p>
        </p:txBody>
      </p:sp>
      <p:sp>
        <p:nvSpPr>
          <p:cNvPr id="66" name="Content Placeholder 20"/>
          <p:cNvSpPr>
            <a:spLocks noGrp="1"/>
          </p:cNvSpPr>
          <p:nvPr>
            <p:ph sz="quarter" idx="39" hasCustomPrompt="1"/>
          </p:nvPr>
        </p:nvSpPr>
        <p:spPr>
          <a:xfrm>
            <a:off x="9294815" y="4779000"/>
            <a:ext cx="12296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Product 1</a:t>
            </a:r>
          </a:p>
        </p:txBody>
      </p:sp>
    </p:spTree>
    <p:extLst>
      <p:ext uri="{BB962C8B-B14F-4D97-AF65-F5344CB8AC3E}">
        <p14:creationId xmlns:p14="http://schemas.microsoft.com/office/powerpoint/2010/main" val="360014558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8" grpId="0"/>
      <p:bldP spid="57" grpId="0"/>
      <p:bldP spid="3" grpId="0"/>
      <p:bldP spid="16" grpId="0"/>
      <p:bldP spid="3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41" grpId="0" animBg="1"/>
      <p:bldP spid="42" grpId="0" animBg="1"/>
      <p:bldP spid="53" grpId="0" animBg="1"/>
      <p:bldP spid="6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431" y="2006224"/>
            <a:ext cx="10701607" cy="41638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57164"/>
      </p:ext>
    </p:extLst>
  </p:cSld>
  <p:clrMapOvr>
    <a:masterClrMapping/>
  </p:clrMapOvr>
  <p:transition spd="slow">
    <p:cover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44" y="6096002"/>
            <a:ext cx="9293671" cy="76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145" y="2061941"/>
            <a:ext cx="2388257" cy="2388878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903283" y="2061942"/>
            <a:ext cx="2388257" cy="238888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799429" y="2061944"/>
            <a:ext cx="2388255" cy="2388877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351475" y="4510423"/>
            <a:ext cx="2388169" cy="2347579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55326" y="4507680"/>
            <a:ext cx="2388169" cy="235032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1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3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3" name="Shape 583"/>
          <p:cNvSpPr/>
          <p:nvPr userDrawn="1"/>
        </p:nvSpPr>
        <p:spPr>
          <a:xfrm>
            <a:off x="2455238" y="2061941"/>
            <a:ext cx="2388257" cy="23888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1" name="Shape 585"/>
          <p:cNvSpPr/>
          <p:nvPr userDrawn="1"/>
        </p:nvSpPr>
        <p:spPr>
          <a:xfrm rot="10800000">
            <a:off x="1144" y="4510335"/>
            <a:ext cx="2388257" cy="234766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3" name="Shape 587"/>
          <p:cNvSpPr/>
          <p:nvPr userDrawn="1"/>
        </p:nvSpPr>
        <p:spPr>
          <a:xfrm>
            <a:off x="7351387" y="2061941"/>
            <a:ext cx="2388257" cy="23888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5" name="Shape 589"/>
          <p:cNvSpPr/>
          <p:nvPr userDrawn="1"/>
        </p:nvSpPr>
        <p:spPr>
          <a:xfrm rot="10800000">
            <a:off x="4903283" y="4510335"/>
            <a:ext cx="2388257" cy="23476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7" name="Shape 591"/>
          <p:cNvSpPr/>
          <p:nvPr userDrawn="1"/>
        </p:nvSpPr>
        <p:spPr>
          <a:xfrm rot="10800000">
            <a:off x="9799432" y="4510335"/>
            <a:ext cx="2388257" cy="234766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grpSp>
        <p:nvGrpSpPr>
          <p:cNvPr id="3" name="Group 599"/>
          <p:cNvGrpSpPr/>
          <p:nvPr userDrawn="1"/>
        </p:nvGrpSpPr>
        <p:grpSpPr>
          <a:xfrm>
            <a:off x="2799919" y="2053956"/>
            <a:ext cx="512796" cy="512930"/>
            <a:chOff x="0" y="0"/>
            <a:chExt cx="1025858" cy="1025858"/>
          </a:xfrm>
        </p:grpSpPr>
        <p:sp>
          <p:nvSpPr>
            <p:cNvPr id="52" name="Shape 597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  <p:sp>
          <p:nvSpPr>
            <p:cNvPr id="53" name="Shape 598"/>
            <p:cNvSpPr/>
            <p:nvPr/>
          </p:nvSpPr>
          <p:spPr>
            <a:xfrm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</p:grpSp>
      <p:grpSp>
        <p:nvGrpSpPr>
          <p:cNvPr id="4" name="Group 605"/>
          <p:cNvGrpSpPr/>
          <p:nvPr userDrawn="1"/>
        </p:nvGrpSpPr>
        <p:grpSpPr>
          <a:xfrm>
            <a:off x="7699064" y="2053956"/>
            <a:ext cx="512796" cy="512930"/>
            <a:chOff x="0" y="0"/>
            <a:chExt cx="1025858" cy="1025858"/>
          </a:xfrm>
        </p:grpSpPr>
        <p:sp>
          <p:nvSpPr>
            <p:cNvPr id="58" name="Shape 603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  <p:sp>
          <p:nvSpPr>
            <p:cNvPr id="59" name="Shape 604"/>
            <p:cNvSpPr/>
            <p:nvPr/>
          </p:nvSpPr>
          <p:spPr>
            <a:xfrm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</p:grpSp>
      <p:grpSp>
        <p:nvGrpSpPr>
          <p:cNvPr id="5" name="Group 611"/>
          <p:cNvGrpSpPr/>
          <p:nvPr userDrawn="1"/>
        </p:nvGrpSpPr>
        <p:grpSpPr>
          <a:xfrm>
            <a:off x="10147139" y="4507677"/>
            <a:ext cx="512796" cy="512930"/>
            <a:chOff x="0" y="0"/>
            <a:chExt cx="1025858" cy="1025858"/>
          </a:xfrm>
        </p:grpSpPr>
        <p:sp>
          <p:nvSpPr>
            <p:cNvPr id="64" name="Shape 609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  <p:sp>
          <p:nvSpPr>
            <p:cNvPr id="65" name="Shape 610"/>
            <p:cNvSpPr/>
            <p:nvPr/>
          </p:nvSpPr>
          <p:spPr>
            <a:xfrm rot="54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</p:grpSp>
      <p:grpSp>
        <p:nvGrpSpPr>
          <p:cNvPr id="6" name="Group 617"/>
          <p:cNvGrpSpPr/>
          <p:nvPr userDrawn="1"/>
        </p:nvGrpSpPr>
        <p:grpSpPr>
          <a:xfrm>
            <a:off x="5248111" y="4507677"/>
            <a:ext cx="512796" cy="512930"/>
            <a:chOff x="0" y="0"/>
            <a:chExt cx="1025858" cy="1025858"/>
          </a:xfrm>
        </p:grpSpPr>
        <p:sp>
          <p:nvSpPr>
            <p:cNvPr id="70" name="Shape 615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  <p:sp>
          <p:nvSpPr>
            <p:cNvPr id="71" name="Shape 616"/>
            <p:cNvSpPr/>
            <p:nvPr/>
          </p:nvSpPr>
          <p:spPr>
            <a:xfrm rot="108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</p:grpSp>
      <p:grpSp>
        <p:nvGrpSpPr>
          <p:cNvPr id="7" name="Group 623"/>
          <p:cNvGrpSpPr/>
          <p:nvPr userDrawn="1"/>
        </p:nvGrpSpPr>
        <p:grpSpPr>
          <a:xfrm>
            <a:off x="348850" y="4507677"/>
            <a:ext cx="512796" cy="512930"/>
            <a:chOff x="0" y="0"/>
            <a:chExt cx="1025858" cy="1025858"/>
          </a:xfrm>
        </p:grpSpPr>
        <p:sp>
          <p:nvSpPr>
            <p:cNvPr id="76" name="Shape 621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  <p:sp>
          <p:nvSpPr>
            <p:cNvPr id="77" name="Shape 622"/>
            <p:cNvSpPr/>
            <p:nvPr/>
          </p:nvSpPr>
          <p:spPr>
            <a:xfrm rot="108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</p:grpSp>
      <p:sp>
        <p:nvSpPr>
          <p:cNvPr id="83" name="Content Placeholder 20"/>
          <p:cNvSpPr>
            <a:spLocks noGrp="1"/>
          </p:cNvSpPr>
          <p:nvPr>
            <p:ph sz="quarter" idx="16"/>
          </p:nvPr>
        </p:nvSpPr>
        <p:spPr>
          <a:xfrm>
            <a:off x="2759889" y="2872114"/>
            <a:ext cx="187128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4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759892" y="3176960"/>
            <a:ext cx="1923530" cy="1143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5" name="Content Placeholder 20"/>
          <p:cNvSpPr>
            <a:spLocks noGrp="1"/>
          </p:cNvSpPr>
          <p:nvPr>
            <p:ph sz="quarter" idx="27"/>
          </p:nvPr>
        </p:nvSpPr>
        <p:spPr>
          <a:xfrm>
            <a:off x="7659033" y="2872114"/>
            <a:ext cx="187128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6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7659033" y="3176960"/>
            <a:ext cx="1923530" cy="1143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7" name="Content Placeholder 20"/>
          <p:cNvSpPr>
            <a:spLocks noGrp="1"/>
          </p:cNvSpPr>
          <p:nvPr>
            <p:ph sz="quarter" idx="29"/>
          </p:nvPr>
        </p:nvSpPr>
        <p:spPr>
          <a:xfrm>
            <a:off x="10107107" y="5295853"/>
            <a:ext cx="187128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0107110" y="5600700"/>
            <a:ext cx="1923530" cy="1143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9" name="Content Placeholder 20"/>
          <p:cNvSpPr>
            <a:spLocks noGrp="1"/>
          </p:cNvSpPr>
          <p:nvPr>
            <p:ph sz="quarter" idx="31"/>
          </p:nvPr>
        </p:nvSpPr>
        <p:spPr>
          <a:xfrm>
            <a:off x="308934" y="5295853"/>
            <a:ext cx="187128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308937" y="5600700"/>
            <a:ext cx="1923530" cy="1143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1" name="Content Placeholder 20"/>
          <p:cNvSpPr>
            <a:spLocks noGrp="1"/>
          </p:cNvSpPr>
          <p:nvPr>
            <p:ph sz="quarter" idx="33"/>
          </p:nvPr>
        </p:nvSpPr>
        <p:spPr>
          <a:xfrm>
            <a:off x="5208078" y="5295853"/>
            <a:ext cx="187128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2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5208081" y="5600700"/>
            <a:ext cx="1923530" cy="1143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3637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16" grpId="0"/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41" grpId="0" animBg="1"/>
      <p:bldP spid="43" grpId="0" animBg="1"/>
      <p:bldP spid="45" grpId="0" animBg="1"/>
      <p:bldP spid="47" grpId="0" animBg="1"/>
      <p:bldP spid="8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411718"/>
      </p:ext>
    </p:extLst>
  </p:cSld>
  <p:clrMapOvr>
    <a:masterClrMapping/>
  </p:clrMapOvr>
  <p:transition spd="slow">
    <p:cover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865813" y="0"/>
            <a:ext cx="6323012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827662" y="4442692"/>
            <a:ext cx="2576274" cy="169949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085176" y="811572"/>
            <a:ext cx="2576274" cy="169949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085175" y="2689197"/>
            <a:ext cx="2576274" cy="345298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827663" y="811572"/>
            <a:ext cx="2576274" cy="34529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9809"/>
      </p:ext>
    </p:extLst>
  </p:cSld>
  <p:clrMapOvr>
    <a:masterClrMapping/>
  </p:clrMapOvr>
  <p:transition spd="slow">
    <p:cover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57374" y="1699657"/>
            <a:ext cx="2286000" cy="228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68111" y="1709920"/>
            <a:ext cx="4693944" cy="46908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397328" y="4085505"/>
            <a:ext cx="2286000" cy="228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397722" y="1683330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780702" y="4100945"/>
            <a:ext cx="2286000" cy="2286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417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616918"/>
            <a:ext cx="9141619" cy="535812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rgbClr val="2D3F5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1285443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609765" y="2239995"/>
            <a:ext cx="2894220" cy="2895445"/>
          </a:xfrm>
          <a:prstGeom prst="ellipse">
            <a:avLst/>
          </a:prstGeom>
          <a:noFill/>
          <a:ln w="6350">
            <a:solidFill>
              <a:schemeClr val="accent5"/>
            </a:solidFill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917477" y="2343501"/>
            <a:ext cx="3240459" cy="223856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id-ID" dirty="0"/>
              <a:t>Write</a:t>
            </a:r>
            <a:endParaRPr lang="en-GB" dirty="0"/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1142703" y="2830494"/>
            <a:ext cx="3015234" cy="228579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700"/>
              </a:lnSpc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sp>
        <p:nvSpPr>
          <p:cNvPr id="19" name="Shape 500"/>
          <p:cNvSpPr/>
          <p:nvPr userDrawn="1"/>
        </p:nvSpPr>
        <p:spPr>
          <a:xfrm flipH="1" flipV="1">
            <a:off x="8092170" y="3076787"/>
            <a:ext cx="2658586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" name="Shape 501"/>
          <p:cNvSpPr/>
          <p:nvPr userDrawn="1"/>
        </p:nvSpPr>
        <p:spPr>
          <a:xfrm flipH="1">
            <a:off x="8092170" y="3076787"/>
            <a:ext cx="1385150" cy="0"/>
          </a:xfrm>
          <a:prstGeom prst="line">
            <a:avLst/>
          </a:prstGeom>
          <a:ln w="12700">
            <a:solidFill>
              <a:srgbClr val="C0392B"/>
            </a:solidFill>
            <a:miter lim="400000"/>
            <a:headEnd type="diamond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" name="Shape 504"/>
          <p:cNvSpPr/>
          <p:nvPr userDrawn="1"/>
        </p:nvSpPr>
        <p:spPr>
          <a:xfrm flipH="1">
            <a:off x="8092170" y="3849670"/>
            <a:ext cx="2658586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" name="Shape 505"/>
          <p:cNvSpPr/>
          <p:nvPr userDrawn="1"/>
        </p:nvSpPr>
        <p:spPr>
          <a:xfrm flipH="1">
            <a:off x="8092169" y="3849670"/>
            <a:ext cx="2182983" cy="0"/>
          </a:xfrm>
          <a:prstGeom prst="line">
            <a:avLst/>
          </a:prstGeom>
          <a:ln w="12700">
            <a:solidFill>
              <a:srgbClr val="C0392B"/>
            </a:solidFill>
            <a:miter lim="400000"/>
            <a:headEnd type="diamond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" name="Shape 508"/>
          <p:cNvSpPr/>
          <p:nvPr userDrawn="1"/>
        </p:nvSpPr>
        <p:spPr>
          <a:xfrm flipH="1">
            <a:off x="8092170" y="4615011"/>
            <a:ext cx="2658586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" name="Shape 509"/>
          <p:cNvSpPr/>
          <p:nvPr userDrawn="1"/>
        </p:nvSpPr>
        <p:spPr>
          <a:xfrm flipH="1">
            <a:off x="8092170" y="4615011"/>
            <a:ext cx="978514" cy="0"/>
          </a:xfrm>
          <a:prstGeom prst="line">
            <a:avLst/>
          </a:prstGeom>
          <a:ln w="12700">
            <a:solidFill>
              <a:srgbClr val="C0392B"/>
            </a:solidFill>
            <a:miter lim="400000"/>
            <a:headEnd type="diamond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8038407" y="2343501"/>
            <a:ext cx="1564233" cy="1813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id-ID" dirty="0"/>
              <a:t>Write</a:t>
            </a:r>
            <a:endParaRPr lang="en-US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8092170" y="2803563"/>
            <a:ext cx="1481309" cy="181837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9336754" y="3127562"/>
            <a:ext cx="290654" cy="18183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id-ID" dirty="0"/>
              <a:t>50%</a:t>
            </a:r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8092170" y="3579238"/>
            <a:ext cx="1481309" cy="181837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10149342" y="3903237"/>
            <a:ext cx="290654" cy="18183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id-ID" dirty="0"/>
              <a:t>50%</a:t>
            </a:r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8092170" y="4342077"/>
            <a:ext cx="1481309" cy="181837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8943157" y="4666076"/>
            <a:ext cx="290654" cy="18183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id-ID" dirty="0"/>
              <a:t>50%</a:t>
            </a:r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5229982" y="5375094"/>
            <a:ext cx="1481309" cy="18183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700"/>
              </a:lnSpc>
              <a:buNone/>
              <a:defRPr sz="1400">
                <a:solidFill>
                  <a:schemeClr val="accent6"/>
                </a:solidFill>
              </a:defRPr>
            </a:lvl1pPr>
          </a:lstStyle>
          <a:p>
            <a:pPr lvl="0"/>
            <a:r>
              <a:rPr lang="id-ID" dirty="0"/>
              <a:t>Name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229982" y="5576648"/>
            <a:ext cx="1481309" cy="18183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id-ID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6173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43000"/>
            <a:ext cx="12188825" cy="2971800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4383"/>
      </p:ext>
    </p:extLst>
  </p:cSld>
  <p:clrMapOvr>
    <a:masterClrMapping/>
  </p:clrMapOvr>
  <p:transition spd="slow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70424" y="4343400"/>
            <a:ext cx="731330" cy="658368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518140" y="4343400"/>
            <a:ext cx="731330" cy="65836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894729" y="4343400"/>
            <a:ext cx="731330" cy="65836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6620"/>
      </p:ext>
    </p:extLst>
  </p:cSld>
  <p:clrMapOvr>
    <a:masterClrMapping/>
  </p:clrMapOvr>
  <p:transition spd="slow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574904" y="2734658"/>
            <a:ext cx="2787730" cy="3513742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6087637" y="2861878"/>
            <a:ext cx="29718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087638" y="3292883"/>
            <a:ext cx="5188378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5819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16"/>
          <p:cNvSpPr/>
          <p:nvPr/>
        </p:nvSpPr>
        <p:spPr>
          <a:xfrm>
            <a:off x="1212821" y="4643323"/>
            <a:ext cx="4329166" cy="1437437"/>
          </a:xfrm>
          <a:prstGeom prst="rect">
            <a:avLst/>
          </a:prstGeom>
          <a:solidFill>
            <a:srgbClr val="254061"/>
          </a:solidFill>
          <a:ln w="12700" cap="flat">
            <a:noFill/>
            <a:miter lim="400000"/>
          </a:ln>
          <a:effectLst/>
        </p:spPr>
        <p:txBody>
          <a:bodyPr wrap="square" lIns="65115" tIns="65115" rIns="65115" bIns="65115" numCol="1" anchor="ctr">
            <a:noAutofit/>
          </a:bodyPr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15" name="Shape 217"/>
          <p:cNvSpPr/>
          <p:nvPr/>
        </p:nvSpPr>
        <p:spPr>
          <a:xfrm>
            <a:off x="4717539" y="4920665"/>
            <a:ext cx="323118" cy="305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1" h="16923" extrusionOk="0">
                <a:moveTo>
                  <a:pt x="20819" y="3166"/>
                </a:moveTo>
                <a:cubicBezTo>
                  <a:pt x="7236" y="7712"/>
                  <a:pt x="12737" y="-4524"/>
                  <a:pt x="2202" y="1917"/>
                </a:cubicBezTo>
                <a:lnTo>
                  <a:pt x="0" y="2579"/>
                </a:lnTo>
                <a:lnTo>
                  <a:pt x="4363" y="16923"/>
                </a:lnTo>
                <a:lnTo>
                  <a:pt x="6767" y="16923"/>
                </a:lnTo>
                <a:lnTo>
                  <a:pt x="4629" y="9897"/>
                </a:lnTo>
                <a:cubicBezTo>
                  <a:pt x="14029" y="3309"/>
                  <a:pt x="10224" y="17076"/>
                  <a:pt x="21342" y="3569"/>
                </a:cubicBezTo>
                <a:cubicBezTo>
                  <a:pt x="21600" y="3255"/>
                  <a:pt x="21254" y="3020"/>
                  <a:pt x="20819" y="316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8603" tIns="58603" rIns="58603" bIns="58603" numCol="1" anchor="ctr">
            <a:noAutofit/>
          </a:bodyPr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27" name="Picture Placeholder 2"/>
          <p:cNvSpPr>
            <a:spLocks noGrp="1"/>
          </p:cNvSpPr>
          <p:nvPr userDrawn="1">
            <p:ph type="pic" sz="quarter" idx="25"/>
          </p:nvPr>
        </p:nvSpPr>
        <p:spPr>
          <a:xfrm>
            <a:off x="1685109" y="4226863"/>
            <a:ext cx="1877079" cy="1691640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1" name="Shape 213"/>
          <p:cNvSpPr/>
          <p:nvPr userDrawn="1"/>
        </p:nvSpPr>
        <p:spPr>
          <a:xfrm>
            <a:off x="1212821" y="2573435"/>
            <a:ext cx="4329166" cy="1437437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65115" tIns="65115" rIns="65115" bIns="65115" numCol="1" anchor="ctr">
            <a:noAutofit/>
          </a:bodyPr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12" name="Shape 214"/>
          <p:cNvSpPr/>
          <p:nvPr userDrawn="1"/>
        </p:nvSpPr>
        <p:spPr>
          <a:xfrm>
            <a:off x="4717539" y="2851798"/>
            <a:ext cx="323118" cy="309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363" extrusionOk="0">
                <a:moveTo>
                  <a:pt x="7274" y="21020"/>
                </a:moveTo>
                <a:cubicBezTo>
                  <a:pt x="7274" y="21376"/>
                  <a:pt x="7435" y="21475"/>
                  <a:pt x="7659" y="21222"/>
                </a:cubicBezTo>
                <a:cubicBezTo>
                  <a:pt x="7951" y="20894"/>
                  <a:pt x="10973" y="17529"/>
                  <a:pt x="10973" y="17529"/>
                </a:cubicBezTo>
                <a:lnTo>
                  <a:pt x="7274" y="15153"/>
                </a:lnTo>
                <a:cubicBezTo>
                  <a:pt x="7274" y="15153"/>
                  <a:pt x="7274" y="21020"/>
                  <a:pt x="7274" y="21020"/>
                </a:cubicBezTo>
                <a:close/>
                <a:moveTo>
                  <a:pt x="20812" y="50"/>
                </a:moveTo>
                <a:cubicBezTo>
                  <a:pt x="20412" y="224"/>
                  <a:pt x="667" y="8860"/>
                  <a:pt x="277" y="9030"/>
                </a:cubicBezTo>
                <a:cubicBezTo>
                  <a:pt x="-53" y="9174"/>
                  <a:pt x="-126" y="9528"/>
                  <a:pt x="266" y="9723"/>
                </a:cubicBezTo>
                <a:cubicBezTo>
                  <a:pt x="733" y="9955"/>
                  <a:pt x="4681" y="11919"/>
                  <a:pt x="4681" y="11919"/>
                </a:cubicBezTo>
                <a:lnTo>
                  <a:pt x="7298" y="13221"/>
                </a:lnTo>
                <a:cubicBezTo>
                  <a:pt x="7298" y="13221"/>
                  <a:pt x="19903" y="1732"/>
                  <a:pt x="20073" y="1577"/>
                </a:cubicBezTo>
                <a:cubicBezTo>
                  <a:pt x="20246" y="1420"/>
                  <a:pt x="20443" y="1713"/>
                  <a:pt x="20319" y="1881"/>
                </a:cubicBezTo>
                <a:cubicBezTo>
                  <a:pt x="20194" y="2050"/>
                  <a:pt x="11163" y="14170"/>
                  <a:pt x="11163" y="14170"/>
                </a:cubicBezTo>
                <a:cubicBezTo>
                  <a:pt x="11163" y="14170"/>
                  <a:pt x="11163" y="14170"/>
                  <a:pt x="11163" y="14171"/>
                </a:cubicBezTo>
                <a:lnTo>
                  <a:pt x="10637" y="14898"/>
                </a:lnTo>
                <a:lnTo>
                  <a:pt x="11333" y="15363"/>
                </a:lnTo>
                <a:cubicBezTo>
                  <a:pt x="11333" y="15363"/>
                  <a:pt x="16742" y="18976"/>
                  <a:pt x="17127" y="19234"/>
                </a:cubicBezTo>
                <a:cubicBezTo>
                  <a:pt x="17464" y="19459"/>
                  <a:pt x="17904" y="19272"/>
                  <a:pt x="18001" y="18750"/>
                </a:cubicBezTo>
                <a:cubicBezTo>
                  <a:pt x="18117" y="18135"/>
                  <a:pt x="21310" y="1052"/>
                  <a:pt x="21382" y="671"/>
                </a:cubicBezTo>
                <a:cubicBezTo>
                  <a:pt x="21474" y="177"/>
                  <a:pt x="21211" y="-125"/>
                  <a:pt x="20812" y="5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8603" tIns="58603" rIns="58603" bIns="58603" numCol="1" anchor="ctr">
            <a:noAutofit/>
          </a:bodyPr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26" name="Picture Placeholder 2"/>
          <p:cNvSpPr>
            <a:spLocks noGrp="1"/>
          </p:cNvSpPr>
          <p:nvPr userDrawn="1">
            <p:ph type="pic" sz="quarter" idx="24"/>
          </p:nvPr>
        </p:nvSpPr>
        <p:spPr>
          <a:xfrm>
            <a:off x="1685465" y="2157589"/>
            <a:ext cx="1877079" cy="1691640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 userDrawn="1">
            <p:ph sz="quarter" idx="16" hasCustomPrompt="1"/>
          </p:nvPr>
        </p:nvSpPr>
        <p:spPr>
          <a:xfrm>
            <a:off x="6087637" y="2667000"/>
            <a:ext cx="29718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Vision</a:t>
            </a:r>
          </a:p>
        </p:txBody>
      </p:sp>
      <p:sp>
        <p:nvSpPr>
          <p:cNvPr id="10" name="Text Placeholder 17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87636" y="3048001"/>
            <a:ext cx="5264578" cy="103683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sp>
        <p:nvSpPr>
          <p:cNvPr id="24" name="Content Placeholder 20"/>
          <p:cNvSpPr>
            <a:spLocks noGrp="1"/>
          </p:cNvSpPr>
          <p:nvPr userDrawn="1">
            <p:ph sz="quarter" idx="22" hasCustomPrompt="1"/>
          </p:nvPr>
        </p:nvSpPr>
        <p:spPr>
          <a:xfrm>
            <a:off x="6094414" y="4754362"/>
            <a:ext cx="29718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Vision</a:t>
            </a:r>
          </a:p>
        </p:txBody>
      </p:sp>
      <p:sp>
        <p:nvSpPr>
          <p:cNvPr id="25" name="Text Placeholder 17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094412" y="5135362"/>
            <a:ext cx="5264578" cy="103683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5506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4343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  <a:prstGeom prst="rect">
            <a:avLst/>
          </a:prstGeom>
        </p:spPr>
        <p:txBody>
          <a:bodyPr vert="horz" lIns="117208" tIns="58604" rIns="117208" bIns="5860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10969943" cy="4525963"/>
          </a:xfrm>
          <a:prstGeom prst="rect">
            <a:avLst/>
          </a:prstGeom>
        </p:spPr>
        <p:txBody>
          <a:bodyPr vert="horz" lIns="117208" tIns="58604" rIns="117208" bIns="5860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17208" tIns="58604" rIns="117208" bIns="5860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EC15F-C0F1-4D36-8735-275B51627F31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 vert="horz" lIns="117208" tIns="58604" rIns="117208" bIns="5860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3"/>
            <a:ext cx="2844059" cy="365125"/>
          </a:xfrm>
          <a:prstGeom prst="rect">
            <a:avLst/>
          </a:prstGeom>
        </p:spPr>
        <p:txBody>
          <a:bodyPr vert="horz" lIns="117208" tIns="58604" rIns="117208" bIns="5860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2289-4012-4053-9770-FE82CEB95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8" r:id="rId2"/>
    <p:sldLayoutId id="2147483661" r:id="rId3"/>
    <p:sldLayoutId id="2147483651" r:id="rId4"/>
    <p:sldLayoutId id="2147483662" r:id="rId5"/>
    <p:sldLayoutId id="2147483653" r:id="rId6"/>
    <p:sldLayoutId id="2147483655" r:id="rId7"/>
    <p:sldLayoutId id="2147483649" r:id="rId8"/>
    <p:sldLayoutId id="2147483652" r:id="rId9"/>
    <p:sldLayoutId id="2147483683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50" r:id="rId21"/>
    <p:sldLayoutId id="2147483656" r:id="rId22"/>
    <p:sldLayoutId id="2147483657" r:id="rId23"/>
    <p:sldLayoutId id="2147483685" r:id="rId24"/>
    <p:sldLayoutId id="2147483658" r:id="rId25"/>
    <p:sldLayoutId id="2147483669" r:id="rId26"/>
    <p:sldLayoutId id="2147483659" r:id="rId27"/>
    <p:sldLayoutId id="2147483660" r:id="rId28"/>
    <p:sldLayoutId id="2147483663" r:id="rId29"/>
    <p:sldLayoutId id="2147483664" r:id="rId30"/>
    <p:sldLayoutId id="2147483665" r:id="rId31"/>
    <p:sldLayoutId id="2147483666" r:id="rId32"/>
    <p:sldLayoutId id="2147483667" r:id="rId33"/>
    <p:sldLayoutId id="2147483681" r:id="rId34"/>
    <p:sldLayoutId id="2147483680" r:id="rId35"/>
    <p:sldLayoutId id="2147483682" r:id="rId36"/>
    <p:sldLayoutId id="2147483684" r:id="rId37"/>
  </p:sldLayoutIdLst>
  <p:transition spd="slow">
    <p:cover dir="r"/>
  </p:transition>
  <p:txStyles>
    <p:titleStyle>
      <a:lvl1pPr algn="ctr" defTabSz="1172078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29" indent="-439529" algn="l" defTabSz="1172078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313" indent="-366274" algn="l" defTabSz="1172078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097" indent="-293019" algn="l" defTabSz="117207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136" indent="-293019" algn="l" defTabSz="117207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175" indent="-293019" algn="l" defTabSz="117207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214" indent="-293019" algn="l" defTabSz="117207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253" indent="-293019" algn="l" defTabSz="117207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292" indent="-293019" algn="l" defTabSz="117207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1331" indent="-293019" algn="l" defTabSz="117207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39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78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17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156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195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234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273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312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video" Target="file:///C:\Users\pdj16\Desktop\&#49884;&#54532;\&#54016;&#54532;\&#45433;&#54868;_2018_12_15_12_26_22_973.mp4" TargetMode="External"/><Relationship Id="rId1" Type="http://schemas.microsoft.com/office/2007/relationships/media" Target="file:///C:\Users\pdj16\Desktop\&#49884;&#54532;\&#54016;&#54532;\&#45433;&#54868;_2018_12_15_12_26_22_973.mp4" TargetMode="Externa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410200"/>
            <a:ext cx="12188825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7685" y="2691825"/>
            <a:ext cx="4453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ANT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AND</a:t>
            </a:r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GRASSHOPPER</a:t>
            </a:r>
          </a:p>
        </p:txBody>
      </p:sp>
      <p:sp>
        <p:nvSpPr>
          <p:cNvPr id="12" name="Oval 11"/>
          <p:cNvSpPr/>
          <p:nvPr/>
        </p:nvSpPr>
        <p:spPr>
          <a:xfrm>
            <a:off x="5865812" y="1388225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osa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43132" y="1783080"/>
            <a:ext cx="270256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404040"/>
                </a:solidFill>
              </a:rPr>
              <a:t>SYSTEM PROGRAMMING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17835" y="5029200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04040"/>
                </a:solidFill>
              </a:rPr>
              <a:t>DECEMBER 19</a:t>
            </a:r>
            <a:r>
              <a:rPr lang="en-US" sz="1400" b="1" baseline="30000" dirty="0">
                <a:solidFill>
                  <a:srgbClr val="404040"/>
                </a:solidFill>
              </a:rPr>
              <a:t>TH</a:t>
            </a:r>
            <a:r>
              <a:rPr lang="en-US" sz="1400" b="1" dirty="0">
                <a:solidFill>
                  <a:srgbClr val="404040"/>
                </a:solidFill>
              </a:rPr>
              <a:t>, 2018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5400000">
            <a:off x="6064573" y="654288"/>
            <a:ext cx="125902" cy="5420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444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PROGRAM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IMPLEMENT - server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7C16A9-AF48-43BC-A66D-C50A012B3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372084"/>
            <a:ext cx="5374290" cy="480011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A9BAE6A-5936-4A4B-9104-30045FFAC0FF}"/>
              </a:ext>
            </a:extLst>
          </p:cNvPr>
          <p:cNvSpPr txBox="1">
            <a:spLocks/>
          </p:cNvSpPr>
          <p:nvPr/>
        </p:nvSpPr>
        <p:spPr bwMode="auto">
          <a:xfrm>
            <a:off x="2970212" y="2286000"/>
            <a:ext cx="1726750" cy="42655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Socket </a:t>
            </a: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생성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0B6DC00-C911-452F-9BEF-4696C8A1DD12}"/>
              </a:ext>
            </a:extLst>
          </p:cNvPr>
          <p:cNvSpPr txBox="1">
            <a:spLocks/>
          </p:cNvSpPr>
          <p:nvPr/>
        </p:nvSpPr>
        <p:spPr bwMode="auto">
          <a:xfrm>
            <a:off x="2970212" y="4572000"/>
            <a:ext cx="1726750" cy="42655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bind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A723EDA-D914-4752-AF30-08481C08F1B6}"/>
              </a:ext>
            </a:extLst>
          </p:cNvPr>
          <p:cNvSpPr txBox="1">
            <a:spLocks/>
          </p:cNvSpPr>
          <p:nvPr/>
        </p:nvSpPr>
        <p:spPr bwMode="auto">
          <a:xfrm>
            <a:off x="2970212" y="5410200"/>
            <a:ext cx="1726750" cy="42655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listen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BC2C246-D0B6-41B3-B1BA-8501F8ECE5F8}"/>
              </a:ext>
            </a:extLst>
          </p:cNvPr>
          <p:cNvCxnSpPr>
            <a:stCxn id="16" idx="3"/>
          </p:cNvCxnSpPr>
          <p:nvPr/>
        </p:nvCxnSpPr>
        <p:spPr>
          <a:xfrm>
            <a:off x="4696962" y="2499275"/>
            <a:ext cx="132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92A571D-7C15-4521-BD80-624B3877A9E4}"/>
              </a:ext>
            </a:extLst>
          </p:cNvPr>
          <p:cNvCxnSpPr/>
          <p:nvPr/>
        </p:nvCxnSpPr>
        <p:spPr>
          <a:xfrm>
            <a:off x="4418012" y="4785275"/>
            <a:ext cx="132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224C305-3C2D-4EB3-AA9A-FEE32F21D941}"/>
              </a:ext>
            </a:extLst>
          </p:cNvPr>
          <p:cNvCxnSpPr/>
          <p:nvPr/>
        </p:nvCxnSpPr>
        <p:spPr>
          <a:xfrm>
            <a:off x="4418012" y="5624229"/>
            <a:ext cx="132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C888D9-A119-4354-B509-B3AA410803AF}"/>
              </a:ext>
            </a:extLst>
          </p:cNvPr>
          <p:cNvSpPr/>
          <p:nvPr/>
        </p:nvSpPr>
        <p:spPr>
          <a:xfrm>
            <a:off x="6399212" y="2286000"/>
            <a:ext cx="4800600" cy="426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B23886-168A-400D-810F-F5910F1122DC}"/>
              </a:ext>
            </a:extLst>
          </p:cNvPr>
          <p:cNvSpPr/>
          <p:nvPr/>
        </p:nvSpPr>
        <p:spPr>
          <a:xfrm>
            <a:off x="6399212" y="4785275"/>
            <a:ext cx="4800600" cy="426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92D9D6-EFBA-4548-A52C-E980C8E3416F}"/>
              </a:ext>
            </a:extLst>
          </p:cNvPr>
          <p:cNvSpPr/>
          <p:nvPr/>
        </p:nvSpPr>
        <p:spPr>
          <a:xfrm>
            <a:off x="6399212" y="5593524"/>
            <a:ext cx="4800600" cy="426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0781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444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PROGRAM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IMPLEMENT - server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206F7A-9DD3-47E7-89A5-429823E96BD4}"/>
              </a:ext>
            </a:extLst>
          </p:cNvPr>
          <p:cNvSpPr txBox="1">
            <a:spLocks/>
          </p:cNvSpPr>
          <p:nvPr/>
        </p:nvSpPr>
        <p:spPr bwMode="auto">
          <a:xfrm>
            <a:off x="1217612" y="2362200"/>
            <a:ext cx="3479350" cy="35035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관찰할 </a:t>
            </a:r>
            <a:r>
              <a:rPr lang="en-US" altLang="ko-KR" sz="2000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fd</a:t>
            </a: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90A7AD7-0639-4740-BAA0-01E76DB7B968}"/>
              </a:ext>
            </a:extLst>
          </p:cNvPr>
          <p:cNvSpPr txBox="1">
            <a:spLocks/>
          </p:cNvSpPr>
          <p:nvPr/>
        </p:nvSpPr>
        <p:spPr bwMode="auto">
          <a:xfrm>
            <a:off x="1268796" y="3535161"/>
            <a:ext cx="3298134" cy="784761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관찰 대상 중 변화가 있는 </a:t>
            </a:r>
            <a:r>
              <a:rPr lang="en-US" altLang="ko-KR" sz="2000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fd</a:t>
            </a: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있을 때까지 대기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89F7B41-7123-4392-B030-802573FDEEA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696962" y="2537374"/>
            <a:ext cx="1321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AD0BD2-A1F7-4425-B919-290470A58040}"/>
              </a:ext>
            </a:extLst>
          </p:cNvPr>
          <p:cNvCxnSpPr/>
          <p:nvPr/>
        </p:nvCxnSpPr>
        <p:spPr>
          <a:xfrm>
            <a:off x="4696962" y="3810000"/>
            <a:ext cx="132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E399165-D7A4-4880-BE5D-4FD1BBEEB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03" y="2209799"/>
            <a:ext cx="5562600" cy="205739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C586F0-967F-4993-B659-D262B450A360}"/>
              </a:ext>
            </a:extLst>
          </p:cNvPr>
          <p:cNvSpPr/>
          <p:nvPr/>
        </p:nvSpPr>
        <p:spPr>
          <a:xfrm>
            <a:off x="6246812" y="2292990"/>
            <a:ext cx="2743200" cy="9074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AD8ECD-5824-4D3F-9873-99D8C03A293D}"/>
              </a:ext>
            </a:extLst>
          </p:cNvPr>
          <p:cNvSpPr/>
          <p:nvPr/>
        </p:nvSpPr>
        <p:spPr>
          <a:xfrm>
            <a:off x="6264098" y="3283590"/>
            <a:ext cx="5392913" cy="8312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1408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444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PROGRAM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IMPLEMENT - server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A9BAE6A-5936-4A4B-9104-30045FFAC0FF}"/>
              </a:ext>
            </a:extLst>
          </p:cNvPr>
          <p:cNvSpPr txBox="1">
            <a:spLocks/>
          </p:cNvSpPr>
          <p:nvPr/>
        </p:nvSpPr>
        <p:spPr bwMode="auto">
          <a:xfrm>
            <a:off x="1099574" y="1447800"/>
            <a:ext cx="4419600" cy="527766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새로운 클라이언트가 접속한 경우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1B58C7-087D-459F-9AF2-85A601EBE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4" y="2297185"/>
            <a:ext cx="5514975" cy="25908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331F86-3A29-4634-9AF6-E696537764D1}"/>
              </a:ext>
            </a:extLst>
          </p:cNvPr>
          <p:cNvSpPr txBox="1">
            <a:spLocks/>
          </p:cNvSpPr>
          <p:nvPr/>
        </p:nvSpPr>
        <p:spPr bwMode="auto">
          <a:xfrm>
            <a:off x="2691262" y="2533613"/>
            <a:ext cx="1726750" cy="42655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accept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05CF227-2A2D-41DF-BB69-4957317236C1}"/>
              </a:ext>
            </a:extLst>
          </p:cNvPr>
          <p:cNvSpPr txBox="1">
            <a:spLocks/>
          </p:cNvSpPr>
          <p:nvPr/>
        </p:nvSpPr>
        <p:spPr bwMode="auto">
          <a:xfrm>
            <a:off x="2704188" y="3303042"/>
            <a:ext cx="1726750" cy="42655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Client socket list</a:t>
            </a: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등록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88EF0C-5500-4FC5-9C62-C52567C7465B}"/>
              </a:ext>
            </a:extLst>
          </p:cNvPr>
          <p:cNvCxnSpPr>
            <a:stCxn id="19" idx="3"/>
          </p:cNvCxnSpPr>
          <p:nvPr/>
        </p:nvCxnSpPr>
        <p:spPr>
          <a:xfrm>
            <a:off x="4418012" y="2746888"/>
            <a:ext cx="132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9ABAD7-25D4-44EB-9213-CA47591885D2}"/>
              </a:ext>
            </a:extLst>
          </p:cNvPr>
          <p:cNvCxnSpPr/>
          <p:nvPr/>
        </p:nvCxnSpPr>
        <p:spPr>
          <a:xfrm>
            <a:off x="4418012" y="3684563"/>
            <a:ext cx="132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5794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444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PROGRAM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IMPLEMENT - server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A9BAE6A-5936-4A4B-9104-30045FFAC0FF}"/>
              </a:ext>
            </a:extLst>
          </p:cNvPr>
          <p:cNvSpPr txBox="1">
            <a:spLocks/>
          </p:cNvSpPr>
          <p:nvPr/>
        </p:nvSpPr>
        <p:spPr bwMode="auto">
          <a:xfrm>
            <a:off x="1099574" y="1447800"/>
            <a:ext cx="4419600" cy="527766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채팅 입력이 들어온 경우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331F86-3A29-4634-9AF6-E696537764D1}"/>
              </a:ext>
            </a:extLst>
          </p:cNvPr>
          <p:cNvSpPr txBox="1">
            <a:spLocks/>
          </p:cNvSpPr>
          <p:nvPr/>
        </p:nvSpPr>
        <p:spPr bwMode="auto">
          <a:xfrm>
            <a:off x="2701133" y="2056850"/>
            <a:ext cx="1726750" cy="42655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Data read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05CF227-2A2D-41DF-BB69-4957317236C1}"/>
              </a:ext>
            </a:extLst>
          </p:cNvPr>
          <p:cNvSpPr txBox="1">
            <a:spLocks/>
          </p:cNvSpPr>
          <p:nvPr/>
        </p:nvSpPr>
        <p:spPr bwMode="auto">
          <a:xfrm>
            <a:off x="2737995" y="4723879"/>
            <a:ext cx="1726750" cy="42655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</a:t>
            </a:r>
            <a:r>
              <a:rPr lang="en-US" altLang="ko-KR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client</a:t>
            </a: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에게 </a:t>
            </a:r>
            <a:r>
              <a:rPr lang="en-US" altLang="ko-KR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write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88EF0C-5500-4FC5-9C62-C52567C7465B}"/>
              </a:ext>
            </a:extLst>
          </p:cNvPr>
          <p:cNvCxnSpPr>
            <a:stCxn id="19" idx="3"/>
          </p:cNvCxnSpPr>
          <p:nvPr/>
        </p:nvCxnSpPr>
        <p:spPr>
          <a:xfrm>
            <a:off x="4427883" y="2270125"/>
            <a:ext cx="132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9ABAD7-25D4-44EB-9213-CA47591885D2}"/>
              </a:ext>
            </a:extLst>
          </p:cNvPr>
          <p:cNvCxnSpPr/>
          <p:nvPr/>
        </p:nvCxnSpPr>
        <p:spPr>
          <a:xfrm>
            <a:off x="4451819" y="5105400"/>
            <a:ext cx="132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8FFDC36-C48E-471C-942A-CD4282C34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503" y="1741466"/>
            <a:ext cx="5600700" cy="388619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2FE8BB-A7A2-4BF1-AD6F-6B179038EBAD}"/>
              </a:ext>
            </a:extLst>
          </p:cNvPr>
          <p:cNvSpPr/>
          <p:nvPr/>
        </p:nvSpPr>
        <p:spPr>
          <a:xfrm>
            <a:off x="6394462" y="2028188"/>
            <a:ext cx="4348150" cy="2419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D3C3D0-4DCD-4C8D-A4BF-E8B3748FB468}"/>
              </a:ext>
            </a:extLst>
          </p:cNvPr>
          <p:cNvSpPr/>
          <p:nvPr/>
        </p:nvSpPr>
        <p:spPr>
          <a:xfrm>
            <a:off x="6404758" y="4865659"/>
            <a:ext cx="48768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00155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444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PROGRAM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IMPLEMENT - server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A9BAE6A-5936-4A4B-9104-30045FFAC0FF}"/>
              </a:ext>
            </a:extLst>
          </p:cNvPr>
          <p:cNvSpPr txBox="1">
            <a:spLocks/>
          </p:cNvSpPr>
          <p:nvPr/>
        </p:nvSpPr>
        <p:spPr bwMode="auto">
          <a:xfrm>
            <a:off x="1099574" y="1447800"/>
            <a:ext cx="4419600" cy="527766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Client</a:t>
            </a: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접속을 끊은 경우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FFDC36-C48E-471C-942A-CD4282C34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503" y="1741466"/>
            <a:ext cx="5600700" cy="388619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D3C3D0-4DCD-4C8D-A4BF-E8B3748FB468}"/>
              </a:ext>
            </a:extLst>
          </p:cNvPr>
          <p:cNvSpPr/>
          <p:nvPr/>
        </p:nvSpPr>
        <p:spPr>
          <a:xfrm>
            <a:off x="6627812" y="2286000"/>
            <a:ext cx="4572000" cy="2438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7832D08-1859-4233-BD2C-06F33AF74C2B}"/>
              </a:ext>
            </a:extLst>
          </p:cNvPr>
          <p:cNvSpPr txBox="1">
            <a:spLocks/>
          </p:cNvSpPr>
          <p:nvPr/>
        </p:nvSpPr>
        <p:spPr bwMode="auto">
          <a:xfrm>
            <a:off x="1270894" y="2514600"/>
            <a:ext cx="3070918" cy="1497875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소켓을 닫고</a:t>
            </a:r>
            <a:endParaRPr lang="en-US" altLang="ko-KR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ctr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Client socket list </a:t>
            </a: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재정렬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9CB2C8-E1D0-4B70-A13E-28C78C561839}"/>
              </a:ext>
            </a:extLst>
          </p:cNvPr>
          <p:cNvCxnSpPr/>
          <p:nvPr/>
        </p:nvCxnSpPr>
        <p:spPr>
          <a:xfrm>
            <a:off x="4341812" y="2895600"/>
            <a:ext cx="132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2766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444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PROGRAM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IMPLEMENT - server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A9BAE6A-5936-4A4B-9104-30045FFAC0FF}"/>
              </a:ext>
            </a:extLst>
          </p:cNvPr>
          <p:cNvSpPr txBox="1">
            <a:spLocks/>
          </p:cNvSpPr>
          <p:nvPr/>
        </p:nvSpPr>
        <p:spPr bwMode="auto">
          <a:xfrm>
            <a:off x="1585823" y="4724400"/>
            <a:ext cx="3403150" cy="149334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다음 입력 대기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BC2C246-D0B6-41B3-B1BA-8501F8ECE5F8}"/>
              </a:ext>
            </a:extLst>
          </p:cNvPr>
          <p:cNvCxnSpPr>
            <a:cxnSpLocks/>
          </p:cNvCxnSpPr>
          <p:nvPr/>
        </p:nvCxnSpPr>
        <p:spPr>
          <a:xfrm>
            <a:off x="4418012" y="4953000"/>
            <a:ext cx="132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DE0B826-848C-4A87-BDF7-A16901188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140646"/>
            <a:ext cx="5842923" cy="3690489"/>
          </a:xfrm>
          <a:prstGeom prst="rect">
            <a:avLst/>
          </a:prstGeom>
        </p:spPr>
      </p:pic>
      <p:sp>
        <p:nvSpPr>
          <p:cNvPr id="4" name="화살표: U자형 3">
            <a:extLst>
              <a:ext uri="{FF2B5EF4-FFF2-40B4-BE49-F238E27FC236}">
                <a16:creationId xmlns:a16="http://schemas.microsoft.com/office/drawing/2014/main" id="{E6E70C72-0462-4180-A39C-4726825D2D1E}"/>
              </a:ext>
            </a:extLst>
          </p:cNvPr>
          <p:cNvSpPr/>
          <p:nvPr/>
        </p:nvSpPr>
        <p:spPr>
          <a:xfrm>
            <a:off x="4951412" y="1981200"/>
            <a:ext cx="990600" cy="1676400"/>
          </a:xfrm>
          <a:prstGeom prst="utur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343974-92EA-4A50-A3C8-64C3A2EC05C9}"/>
              </a:ext>
            </a:extLst>
          </p:cNvPr>
          <p:cNvSpPr/>
          <p:nvPr/>
        </p:nvSpPr>
        <p:spPr>
          <a:xfrm>
            <a:off x="4951412" y="3657600"/>
            <a:ext cx="253775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23E6D29-EFC2-4275-9678-23FA0957761B}"/>
              </a:ext>
            </a:extLst>
          </p:cNvPr>
          <p:cNvSpPr txBox="1">
            <a:spLocks/>
          </p:cNvSpPr>
          <p:nvPr/>
        </p:nvSpPr>
        <p:spPr bwMode="auto">
          <a:xfrm>
            <a:off x="1548311" y="4053324"/>
            <a:ext cx="3478174" cy="381006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관찰할 </a:t>
            </a:r>
            <a:r>
              <a:rPr lang="en-US" altLang="ko-KR" sz="2000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fd</a:t>
            </a: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재등록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7582D77-8A62-43F2-BD38-C0172C31BE70}"/>
              </a:ext>
            </a:extLst>
          </p:cNvPr>
          <p:cNvCxnSpPr>
            <a:cxnSpLocks/>
          </p:cNvCxnSpPr>
          <p:nvPr/>
        </p:nvCxnSpPr>
        <p:spPr>
          <a:xfrm>
            <a:off x="4365272" y="4243827"/>
            <a:ext cx="1322426" cy="1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92A90A-0986-4945-BB63-2DFF96222D3F}"/>
              </a:ext>
            </a:extLst>
          </p:cNvPr>
          <p:cNvSpPr/>
          <p:nvPr/>
        </p:nvSpPr>
        <p:spPr>
          <a:xfrm>
            <a:off x="6292364" y="3932355"/>
            <a:ext cx="2850048" cy="7920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9DDFDF-21A6-4647-A913-024E2EBA0DB5}"/>
              </a:ext>
            </a:extLst>
          </p:cNvPr>
          <p:cNvSpPr/>
          <p:nvPr/>
        </p:nvSpPr>
        <p:spPr>
          <a:xfrm>
            <a:off x="6292364" y="4860776"/>
            <a:ext cx="4907448" cy="7920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7389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PROGRAM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IMPLEMENT - client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05CF227-2A2D-41DF-BB69-4957317236C1}"/>
              </a:ext>
            </a:extLst>
          </p:cNvPr>
          <p:cNvSpPr txBox="1">
            <a:spLocks/>
          </p:cNvSpPr>
          <p:nvPr/>
        </p:nvSpPr>
        <p:spPr bwMode="auto">
          <a:xfrm>
            <a:off x="2737995" y="4723879"/>
            <a:ext cx="1726750" cy="42655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서버에 </a:t>
            </a:r>
            <a:r>
              <a:rPr lang="en-US" altLang="ko-KR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connect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9ABAD7-25D4-44EB-9213-CA47591885D2}"/>
              </a:ext>
            </a:extLst>
          </p:cNvPr>
          <p:cNvCxnSpPr/>
          <p:nvPr/>
        </p:nvCxnSpPr>
        <p:spPr>
          <a:xfrm>
            <a:off x="4451819" y="5105400"/>
            <a:ext cx="132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7832D08-1859-4233-BD2C-06F33AF74C2B}"/>
              </a:ext>
            </a:extLst>
          </p:cNvPr>
          <p:cNvSpPr txBox="1">
            <a:spLocks/>
          </p:cNvSpPr>
          <p:nvPr/>
        </p:nvSpPr>
        <p:spPr bwMode="auto">
          <a:xfrm>
            <a:off x="2800556" y="2961732"/>
            <a:ext cx="1726750" cy="42655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Socket </a:t>
            </a: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생성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9CB2C8-E1D0-4B70-A13E-28C78C561839}"/>
              </a:ext>
            </a:extLst>
          </p:cNvPr>
          <p:cNvCxnSpPr/>
          <p:nvPr/>
        </p:nvCxnSpPr>
        <p:spPr>
          <a:xfrm>
            <a:off x="4380034" y="3189043"/>
            <a:ext cx="132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2CC31F1-A14A-4A07-84A9-BA55B2EDC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1905000"/>
            <a:ext cx="6196566" cy="388674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E0CB79-DDB1-44E5-BA88-5AA9B769DEFE}"/>
              </a:ext>
            </a:extLst>
          </p:cNvPr>
          <p:cNvSpPr/>
          <p:nvPr/>
        </p:nvSpPr>
        <p:spPr>
          <a:xfrm>
            <a:off x="6090727" y="2961732"/>
            <a:ext cx="4348150" cy="2419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4F8BD7-2A2D-4BDE-949E-BE9C06A19F7E}"/>
              </a:ext>
            </a:extLst>
          </p:cNvPr>
          <p:cNvSpPr/>
          <p:nvPr/>
        </p:nvSpPr>
        <p:spPr>
          <a:xfrm>
            <a:off x="6078652" y="4908492"/>
            <a:ext cx="5349759" cy="4255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3593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PROGRAM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IMPLEMENT - client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05CF227-2A2D-41DF-BB69-4957317236C1}"/>
              </a:ext>
            </a:extLst>
          </p:cNvPr>
          <p:cNvSpPr txBox="1">
            <a:spLocks/>
          </p:cNvSpPr>
          <p:nvPr/>
        </p:nvSpPr>
        <p:spPr bwMode="auto">
          <a:xfrm>
            <a:off x="1337431" y="3715029"/>
            <a:ext cx="2807514" cy="807107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initscr</a:t>
            </a:r>
            <a:r>
              <a:rPr lang="en-US" altLang="ko-KR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및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ctr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Write </a:t>
            </a: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담당 쓰레드 생성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9ABAD7-25D4-44EB-9213-CA47591885D2}"/>
              </a:ext>
            </a:extLst>
          </p:cNvPr>
          <p:cNvCxnSpPr>
            <a:cxnSpLocks/>
          </p:cNvCxnSpPr>
          <p:nvPr/>
        </p:nvCxnSpPr>
        <p:spPr>
          <a:xfrm flipV="1">
            <a:off x="4172399" y="3581400"/>
            <a:ext cx="1464813" cy="30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7832D08-1859-4233-BD2C-06F33AF74C2B}"/>
              </a:ext>
            </a:extLst>
          </p:cNvPr>
          <p:cNvSpPr txBox="1">
            <a:spLocks/>
          </p:cNvSpPr>
          <p:nvPr/>
        </p:nvSpPr>
        <p:spPr bwMode="auto">
          <a:xfrm>
            <a:off x="760412" y="2439688"/>
            <a:ext cx="3411987" cy="807107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채팅방에서 사용할 이름 입력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9CB2C8-E1D0-4B70-A13E-28C78C561839}"/>
              </a:ext>
            </a:extLst>
          </p:cNvPr>
          <p:cNvCxnSpPr/>
          <p:nvPr/>
        </p:nvCxnSpPr>
        <p:spPr>
          <a:xfrm>
            <a:off x="4025127" y="2667000"/>
            <a:ext cx="132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F21132A-0DF4-4627-9002-40EAC4F2D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579443"/>
            <a:ext cx="5604737" cy="130675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80BDA9-3E97-4FCE-93DD-E6D36E600728}"/>
              </a:ext>
            </a:extLst>
          </p:cNvPr>
          <p:cNvSpPr txBox="1">
            <a:spLocks/>
          </p:cNvSpPr>
          <p:nvPr/>
        </p:nvSpPr>
        <p:spPr bwMode="auto">
          <a:xfrm>
            <a:off x="528195" y="1443688"/>
            <a:ext cx="4419600" cy="527766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서버와 연결 성공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DC4D70-F96D-4D94-B349-2ECDA838DAA7}"/>
              </a:ext>
            </a:extLst>
          </p:cNvPr>
          <p:cNvSpPr/>
          <p:nvPr/>
        </p:nvSpPr>
        <p:spPr>
          <a:xfrm>
            <a:off x="6018212" y="2579443"/>
            <a:ext cx="4499485" cy="619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1C6A73-3D18-4590-8A52-AE69F820C27A}"/>
              </a:ext>
            </a:extLst>
          </p:cNvPr>
          <p:cNvSpPr/>
          <p:nvPr/>
        </p:nvSpPr>
        <p:spPr>
          <a:xfrm>
            <a:off x="6005439" y="3232818"/>
            <a:ext cx="4499485" cy="619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5116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PROGRAM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IMPLEMENT - client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05CF227-2A2D-41DF-BB69-4957317236C1}"/>
              </a:ext>
            </a:extLst>
          </p:cNvPr>
          <p:cNvSpPr txBox="1">
            <a:spLocks/>
          </p:cNvSpPr>
          <p:nvPr/>
        </p:nvSpPr>
        <p:spPr bwMode="auto">
          <a:xfrm>
            <a:off x="1804325" y="4648201"/>
            <a:ext cx="2772460" cy="65504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서버로 </a:t>
            </a:r>
            <a:r>
              <a:rPr lang="en-US" altLang="ko-KR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write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9ABAD7-25D4-44EB-9213-CA47591885D2}"/>
              </a:ext>
            </a:extLst>
          </p:cNvPr>
          <p:cNvCxnSpPr>
            <a:cxnSpLocks/>
          </p:cNvCxnSpPr>
          <p:nvPr/>
        </p:nvCxnSpPr>
        <p:spPr>
          <a:xfrm flipV="1">
            <a:off x="4371072" y="4648201"/>
            <a:ext cx="1318138" cy="11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7832D08-1859-4233-BD2C-06F33AF74C2B}"/>
              </a:ext>
            </a:extLst>
          </p:cNvPr>
          <p:cNvSpPr txBox="1">
            <a:spLocks/>
          </p:cNvSpPr>
          <p:nvPr/>
        </p:nvSpPr>
        <p:spPr bwMode="auto">
          <a:xfrm>
            <a:off x="585216" y="3262186"/>
            <a:ext cx="3930016" cy="1005003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키보드로 </a:t>
            </a:r>
            <a:r>
              <a:rPr lang="en-US" altLang="ko-KR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string </a:t>
            </a: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입력 </a:t>
            </a:r>
            <a:endParaRPr lang="en-US" altLang="ko-KR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ctr"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(“QUIT” </a:t>
            </a: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입력 시 채팅 종료</a:t>
            </a:r>
            <a:r>
              <a:rPr lang="en-US" altLang="ko-KR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9CB2C8-E1D0-4B70-A13E-28C78C561839}"/>
              </a:ext>
            </a:extLst>
          </p:cNvPr>
          <p:cNvCxnSpPr/>
          <p:nvPr/>
        </p:nvCxnSpPr>
        <p:spPr>
          <a:xfrm>
            <a:off x="4367960" y="3489498"/>
            <a:ext cx="132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5DFE9A2-D664-4420-B424-CB960A85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169104"/>
            <a:ext cx="5509197" cy="340786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B10BFA3-E3E8-40A0-92E0-3AEB298080B0}"/>
              </a:ext>
            </a:extLst>
          </p:cNvPr>
          <p:cNvSpPr txBox="1">
            <a:spLocks/>
          </p:cNvSpPr>
          <p:nvPr/>
        </p:nvSpPr>
        <p:spPr bwMode="auto">
          <a:xfrm>
            <a:off x="528195" y="1443688"/>
            <a:ext cx="4419600" cy="527766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자식 쓰레드 </a:t>
            </a:r>
            <a:r>
              <a:rPr lang="en-US" altLang="ko-KR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write </a:t>
            </a: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루틴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AED248-3A1F-4E2A-869E-570DB3B64AA5}"/>
              </a:ext>
            </a:extLst>
          </p:cNvPr>
          <p:cNvSpPr/>
          <p:nvPr/>
        </p:nvSpPr>
        <p:spPr>
          <a:xfrm>
            <a:off x="6599267" y="3388282"/>
            <a:ext cx="3381345" cy="1031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220594-DE19-44BB-AD03-E644CDED063F}"/>
              </a:ext>
            </a:extLst>
          </p:cNvPr>
          <p:cNvSpPr/>
          <p:nvPr/>
        </p:nvSpPr>
        <p:spPr>
          <a:xfrm>
            <a:off x="6599267" y="4419601"/>
            <a:ext cx="3381345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096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PROGRAM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IMPLEMENT - client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05CF227-2A2D-41DF-BB69-4957317236C1}"/>
              </a:ext>
            </a:extLst>
          </p:cNvPr>
          <p:cNvSpPr txBox="1">
            <a:spLocks/>
          </p:cNvSpPr>
          <p:nvPr/>
        </p:nvSpPr>
        <p:spPr bwMode="auto">
          <a:xfrm>
            <a:off x="1869445" y="4309150"/>
            <a:ext cx="2772460" cy="65504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화면으로 출력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9ABAD7-25D4-44EB-9213-CA47591885D2}"/>
              </a:ext>
            </a:extLst>
          </p:cNvPr>
          <p:cNvCxnSpPr>
            <a:cxnSpLocks/>
          </p:cNvCxnSpPr>
          <p:nvPr/>
        </p:nvCxnSpPr>
        <p:spPr>
          <a:xfrm flipV="1">
            <a:off x="4436192" y="4309150"/>
            <a:ext cx="1318138" cy="11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7832D08-1859-4233-BD2C-06F33AF74C2B}"/>
              </a:ext>
            </a:extLst>
          </p:cNvPr>
          <p:cNvSpPr txBox="1">
            <a:spLocks/>
          </p:cNvSpPr>
          <p:nvPr/>
        </p:nvSpPr>
        <p:spPr bwMode="auto">
          <a:xfrm>
            <a:off x="1054005" y="2416054"/>
            <a:ext cx="3930016" cy="1005003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서버로부터 </a:t>
            </a:r>
            <a:r>
              <a:rPr lang="en-US" altLang="ko-KR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data read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9CB2C8-E1D0-4B70-A13E-28C78C561839}"/>
              </a:ext>
            </a:extLst>
          </p:cNvPr>
          <p:cNvCxnSpPr>
            <a:cxnSpLocks/>
          </p:cNvCxnSpPr>
          <p:nvPr/>
        </p:nvCxnSpPr>
        <p:spPr>
          <a:xfrm flipV="1">
            <a:off x="4436192" y="2057400"/>
            <a:ext cx="1429620" cy="54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B10BFA3-E3E8-40A0-92E0-3AEB298080B0}"/>
              </a:ext>
            </a:extLst>
          </p:cNvPr>
          <p:cNvSpPr txBox="1">
            <a:spLocks/>
          </p:cNvSpPr>
          <p:nvPr/>
        </p:nvSpPr>
        <p:spPr bwMode="auto">
          <a:xfrm>
            <a:off x="528195" y="1443688"/>
            <a:ext cx="4419600" cy="527766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 쓰레드 </a:t>
            </a:r>
            <a:r>
              <a:rPr lang="en-US" altLang="ko-KR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read </a:t>
            </a:r>
            <a:r>
              <a:rPr lang="ko-KR" altLang="en-US" sz="2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루틴</a:t>
            </a:r>
            <a:endParaRPr lang="en-US" sz="20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6B940E-FDE3-40E5-892E-D35DCA2B8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911" y="1523999"/>
            <a:ext cx="5536697" cy="434339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541FB6-02A4-4C85-A6C6-77C52F580823}"/>
              </a:ext>
            </a:extLst>
          </p:cNvPr>
          <p:cNvSpPr/>
          <p:nvPr/>
        </p:nvSpPr>
        <p:spPr>
          <a:xfrm>
            <a:off x="6323013" y="1752599"/>
            <a:ext cx="4190999" cy="3048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CFE2C4-C51F-4114-827D-3440847F65A2}"/>
              </a:ext>
            </a:extLst>
          </p:cNvPr>
          <p:cNvSpPr/>
          <p:nvPr/>
        </p:nvSpPr>
        <p:spPr>
          <a:xfrm>
            <a:off x="6450189" y="3268656"/>
            <a:ext cx="2692224" cy="2370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9345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73"/>
          <p:cNvSpPr>
            <a:spLocks noChangeArrowheads="1"/>
          </p:cNvSpPr>
          <p:nvPr/>
        </p:nvSpPr>
        <p:spPr bwMode="auto">
          <a:xfrm>
            <a:off x="2804107" y="3487268"/>
            <a:ext cx="89768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900" dirty="0">
                <a:solidFill>
                  <a:srgbClr val="00B05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팀원소개</a:t>
            </a:r>
            <a:endParaRPr lang="en-US" dirty="0">
              <a:solidFill>
                <a:srgbClr val="00B05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7" name="Rectangle 458"/>
          <p:cNvSpPr>
            <a:spLocks noChangeArrowheads="1"/>
          </p:cNvSpPr>
          <p:nvPr/>
        </p:nvSpPr>
        <p:spPr bwMode="auto">
          <a:xfrm>
            <a:off x="4249036" y="3429000"/>
            <a:ext cx="8976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9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</a:t>
            </a:r>
            <a:endParaRPr lang="en-US" altLang="ko-KR" sz="19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9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</a:t>
            </a:r>
            <a:endParaRPr lang="en-US" sz="19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5" name="Block Arc 5"/>
          <p:cNvSpPr/>
          <p:nvPr/>
        </p:nvSpPr>
        <p:spPr>
          <a:xfrm rot="10800000">
            <a:off x="6706157" y="2816711"/>
            <a:ext cx="1620159" cy="1605345"/>
          </a:xfrm>
          <a:prstGeom prst="blockArc">
            <a:avLst>
              <a:gd name="adj1" fmla="val 10800000"/>
              <a:gd name="adj2" fmla="val 21562961"/>
              <a:gd name="adj3" fmla="val 1243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6" name="Block Arc 6"/>
          <p:cNvSpPr/>
          <p:nvPr/>
        </p:nvSpPr>
        <p:spPr>
          <a:xfrm>
            <a:off x="8128028" y="2816711"/>
            <a:ext cx="1620159" cy="1605345"/>
          </a:xfrm>
          <a:prstGeom prst="blockArc">
            <a:avLst>
              <a:gd name="adj1" fmla="val 10800000"/>
              <a:gd name="adj2" fmla="val 78694"/>
              <a:gd name="adj3" fmla="val 1242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7" name="Block Arc 7"/>
          <p:cNvSpPr/>
          <p:nvPr/>
        </p:nvSpPr>
        <p:spPr>
          <a:xfrm>
            <a:off x="5284285" y="2816710"/>
            <a:ext cx="1620159" cy="1605345"/>
          </a:xfrm>
          <a:prstGeom prst="blockArc">
            <a:avLst>
              <a:gd name="adj1" fmla="val 10800000"/>
              <a:gd name="adj2" fmla="val 78694"/>
              <a:gd name="adj3" fmla="val 1242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8" name="Block Arc 8"/>
          <p:cNvSpPr/>
          <p:nvPr/>
        </p:nvSpPr>
        <p:spPr>
          <a:xfrm rot="10800000">
            <a:off x="3862413" y="2816710"/>
            <a:ext cx="1620159" cy="1605345"/>
          </a:xfrm>
          <a:prstGeom prst="blockArc">
            <a:avLst>
              <a:gd name="adj1" fmla="val 10800000"/>
              <a:gd name="adj2" fmla="val 21562961"/>
              <a:gd name="adj3" fmla="val 12434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9" name="Block Arc 9"/>
          <p:cNvSpPr/>
          <p:nvPr/>
        </p:nvSpPr>
        <p:spPr>
          <a:xfrm>
            <a:off x="2440541" y="2816710"/>
            <a:ext cx="1620159" cy="1605345"/>
          </a:xfrm>
          <a:prstGeom prst="blockArc">
            <a:avLst>
              <a:gd name="adj1" fmla="val 10800000"/>
              <a:gd name="adj2" fmla="val 78694"/>
              <a:gd name="adj3" fmla="val 1242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1" name="Block Arc 8"/>
          <p:cNvSpPr/>
          <p:nvPr/>
        </p:nvSpPr>
        <p:spPr>
          <a:xfrm rot="10800000">
            <a:off x="1022231" y="2816710"/>
            <a:ext cx="1620159" cy="1605345"/>
          </a:xfrm>
          <a:prstGeom prst="blockArc">
            <a:avLst>
              <a:gd name="adj1" fmla="val 10800000"/>
              <a:gd name="adj2" fmla="val 21562961"/>
              <a:gd name="adj3" fmla="val 12434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2" name="Block Arc 9"/>
          <p:cNvSpPr/>
          <p:nvPr/>
        </p:nvSpPr>
        <p:spPr>
          <a:xfrm>
            <a:off x="-385353" y="2816710"/>
            <a:ext cx="1620159" cy="1605345"/>
          </a:xfrm>
          <a:prstGeom prst="blockArc">
            <a:avLst>
              <a:gd name="adj1" fmla="val 10800000"/>
              <a:gd name="adj2" fmla="val 78694"/>
              <a:gd name="adj3" fmla="val 1242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3" name="Block Arc 5"/>
          <p:cNvSpPr/>
          <p:nvPr/>
        </p:nvSpPr>
        <p:spPr>
          <a:xfrm rot="10800000">
            <a:off x="9545903" y="2816711"/>
            <a:ext cx="1620159" cy="1605345"/>
          </a:xfrm>
          <a:prstGeom prst="blockArc">
            <a:avLst>
              <a:gd name="adj1" fmla="val 10800000"/>
              <a:gd name="adj2" fmla="val 21562961"/>
              <a:gd name="adj3" fmla="val 1243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4" name="Block Arc 6"/>
          <p:cNvSpPr/>
          <p:nvPr/>
        </p:nvSpPr>
        <p:spPr>
          <a:xfrm>
            <a:off x="10967774" y="2816711"/>
            <a:ext cx="1620159" cy="1605345"/>
          </a:xfrm>
          <a:prstGeom prst="blockArc">
            <a:avLst>
              <a:gd name="adj1" fmla="val 10800000"/>
              <a:gd name="adj2" fmla="val 78694"/>
              <a:gd name="adj3" fmla="val 1242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1938742" y="389934"/>
            <a:ext cx="45720" cy="15544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101705" y="72851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INDEX</a:t>
            </a:r>
          </a:p>
        </p:txBody>
      </p:sp>
      <p:sp>
        <p:nvSpPr>
          <p:cNvPr id="53" name="Rectangle 458">
            <a:extLst>
              <a:ext uri="{FF2B5EF4-FFF2-40B4-BE49-F238E27FC236}">
                <a16:creationId xmlns:a16="http://schemas.microsoft.com/office/drawing/2014/main" id="{3AC0FB7A-F09A-4364-B43C-8E611AF53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862" y="3429000"/>
            <a:ext cx="8976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900" dirty="0">
                <a:solidFill>
                  <a:srgbClr val="00B05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프로그램</a:t>
            </a:r>
            <a:endParaRPr lang="en-US" altLang="ko-KR" sz="1900" dirty="0">
              <a:solidFill>
                <a:srgbClr val="00B05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900" dirty="0">
                <a:solidFill>
                  <a:srgbClr val="00B05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설명</a:t>
            </a:r>
            <a:endParaRPr lang="en-US" sz="1900" dirty="0">
              <a:solidFill>
                <a:srgbClr val="00B05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4" name="Rectangle 458">
            <a:extLst>
              <a:ext uri="{FF2B5EF4-FFF2-40B4-BE49-F238E27FC236}">
                <a16:creationId xmlns:a16="http://schemas.microsoft.com/office/drawing/2014/main" id="{393D7AF5-349E-4D52-B417-DBF50745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428999"/>
            <a:ext cx="960199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9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실행 영상</a:t>
            </a:r>
            <a:endParaRPr lang="en-US" sz="19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5" name="Rectangle 458">
            <a:extLst>
              <a:ext uri="{FF2B5EF4-FFF2-40B4-BE49-F238E27FC236}">
                <a16:creationId xmlns:a16="http://schemas.microsoft.com/office/drawing/2014/main" id="{B5E0C65A-CA31-4686-946C-BEC1C135F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595" y="3434993"/>
            <a:ext cx="50013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B05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Q&amp;A</a:t>
            </a:r>
          </a:p>
        </p:txBody>
      </p:sp>
    </p:spTree>
  </p:cSld>
  <p:clrMapOvr>
    <a:masterClrMapping/>
  </p:clrMapOvr>
  <p:transition spd="slow">
    <p:cover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DEMO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 VIDEO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녹화_2018_12_15_12_26_22_973">
            <a:hlinkClick r:id="" action="ppaction://media"/>
            <a:extLst>
              <a:ext uri="{FF2B5EF4-FFF2-40B4-BE49-F238E27FC236}">
                <a16:creationId xmlns:a16="http://schemas.microsoft.com/office/drawing/2014/main" id="{7EA9FEEB-C08F-4774-A292-119BDAFE60E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70012" y="1222192"/>
            <a:ext cx="9906000" cy="53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100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41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475">
            <a:extLst>
              <a:ext uri="{FF2B5EF4-FFF2-40B4-BE49-F238E27FC236}">
                <a16:creationId xmlns:a16="http://schemas.microsoft.com/office/drawing/2014/main" id="{D0FFD7F2-A83F-4D77-8DA9-BCEA424129CD}"/>
              </a:ext>
            </a:extLst>
          </p:cNvPr>
          <p:cNvSpPr/>
          <p:nvPr/>
        </p:nvSpPr>
        <p:spPr>
          <a:xfrm>
            <a:off x="3435980" y="2057400"/>
            <a:ext cx="5454659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92500" lnSpcReduction="10000"/>
          </a:bodyPr>
          <a:lstStyle>
            <a:lvl1pPr defTabSz="578358">
              <a:spcBef>
                <a:spcPts val="3500"/>
              </a:spcBef>
              <a:defRPr sz="8910" cap="all" spc="445">
                <a:solidFill>
                  <a:srgbClr val="363636"/>
                </a:solidFill>
                <a:latin typeface="+mj-lt"/>
                <a:ea typeface="+mj-ea"/>
                <a:cs typeface="+mj-cs"/>
                <a:sym typeface="Heiti TC Medium"/>
              </a:defRPr>
            </a:lvl1pPr>
          </a:lstStyle>
          <a:p>
            <a:pPr lvl="0" algn="ctr">
              <a:defRPr sz="1800" cap="none" spc="0">
                <a:solidFill>
                  <a:srgbClr val="000000"/>
                </a:solidFill>
              </a:defRPr>
            </a:pPr>
            <a:r>
              <a:rPr lang="en-US" sz="8910" cap="all" spc="445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</a:t>
            </a:r>
            <a:r>
              <a:rPr lang="en-US" sz="8910" cap="all" spc="445" dirty="0">
                <a:solidFill>
                  <a:srgbClr val="36363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</a:t>
            </a:r>
            <a:r>
              <a:rPr lang="en-US" sz="8910" cap="all" spc="445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endParaRPr sz="8910" cap="all" spc="445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9" name="Picture 14">
            <a:extLst>
              <a:ext uri="{FF2B5EF4-FFF2-40B4-BE49-F238E27FC236}">
                <a16:creationId xmlns:a16="http://schemas.microsoft.com/office/drawing/2014/main" id="{62DD401F-1F57-4431-95D1-93DEDCE8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46" y="3905918"/>
            <a:ext cx="711131" cy="9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04305"/>
      </p:ext>
    </p:extLst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6"/>
          <p:cNvSpPr>
            <a:spLocks/>
          </p:cNvSpPr>
          <p:nvPr/>
        </p:nvSpPr>
        <p:spPr bwMode="auto">
          <a:xfrm>
            <a:off x="3956552" y="4464050"/>
            <a:ext cx="1100138" cy="433388"/>
          </a:xfrm>
          <a:custGeom>
            <a:avLst/>
            <a:gdLst/>
            <a:ahLst/>
            <a:cxnLst>
              <a:cxn ang="0">
                <a:pos x="284" y="0"/>
              </a:cxn>
              <a:cxn ang="0">
                <a:pos x="191" y="4"/>
              </a:cxn>
              <a:cxn ang="0">
                <a:pos x="51" y="74"/>
              </a:cxn>
              <a:cxn ang="0">
                <a:pos x="0" y="188"/>
              </a:cxn>
              <a:cxn ang="0">
                <a:pos x="477" y="188"/>
              </a:cxn>
              <a:cxn ang="0">
                <a:pos x="426" y="74"/>
              </a:cxn>
              <a:cxn ang="0">
                <a:pos x="284" y="0"/>
              </a:cxn>
            </a:cxnLst>
            <a:rect l="0" t="0" r="r" b="b"/>
            <a:pathLst>
              <a:path w="477" h="188">
                <a:moveTo>
                  <a:pt x="284" y="0"/>
                </a:moveTo>
                <a:cubicBezTo>
                  <a:pt x="283" y="1"/>
                  <a:pt x="192" y="3"/>
                  <a:pt x="191" y="4"/>
                </a:cubicBezTo>
                <a:cubicBezTo>
                  <a:pt x="162" y="45"/>
                  <a:pt x="100" y="63"/>
                  <a:pt x="51" y="74"/>
                </a:cubicBezTo>
                <a:cubicBezTo>
                  <a:pt x="2" y="85"/>
                  <a:pt x="0" y="147"/>
                  <a:pt x="0" y="188"/>
                </a:cubicBezTo>
                <a:cubicBezTo>
                  <a:pt x="477" y="188"/>
                  <a:pt x="477" y="188"/>
                  <a:pt x="477" y="188"/>
                </a:cubicBezTo>
                <a:cubicBezTo>
                  <a:pt x="477" y="147"/>
                  <a:pt x="476" y="85"/>
                  <a:pt x="426" y="74"/>
                </a:cubicBezTo>
                <a:cubicBezTo>
                  <a:pt x="376" y="63"/>
                  <a:pt x="311" y="43"/>
                  <a:pt x="2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37"/>
          <p:cNvSpPr>
            <a:spLocks/>
          </p:cNvSpPr>
          <p:nvPr/>
        </p:nvSpPr>
        <p:spPr bwMode="auto">
          <a:xfrm>
            <a:off x="4289927" y="3844925"/>
            <a:ext cx="430213" cy="930275"/>
          </a:xfrm>
          <a:custGeom>
            <a:avLst/>
            <a:gdLst/>
            <a:ahLst/>
            <a:cxnLst>
              <a:cxn ang="0">
                <a:pos x="33" y="358"/>
              </a:cxn>
              <a:cxn ang="0">
                <a:pos x="93" y="0"/>
              </a:cxn>
              <a:cxn ang="0">
                <a:pos x="159" y="363"/>
              </a:cxn>
              <a:cxn ang="0">
                <a:pos x="33" y="358"/>
              </a:cxn>
            </a:cxnLst>
            <a:rect l="0" t="0" r="r" b="b"/>
            <a:pathLst>
              <a:path w="186" h="403">
                <a:moveTo>
                  <a:pt x="33" y="358"/>
                </a:moveTo>
                <a:cubicBezTo>
                  <a:pt x="11" y="214"/>
                  <a:pt x="0" y="0"/>
                  <a:pt x="93" y="0"/>
                </a:cubicBezTo>
                <a:cubicBezTo>
                  <a:pt x="186" y="0"/>
                  <a:pt x="181" y="212"/>
                  <a:pt x="159" y="363"/>
                </a:cubicBezTo>
                <a:cubicBezTo>
                  <a:pt x="115" y="403"/>
                  <a:pt x="70" y="392"/>
                  <a:pt x="33" y="35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4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38"/>
          <p:cNvSpPr>
            <a:spLocks/>
          </p:cNvSpPr>
          <p:nvPr/>
        </p:nvSpPr>
        <p:spPr bwMode="auto">
          <a:xfrm>
            <a:off x="4358189" y="4114800"/>
            <a:ext cx="295275" cy="719138"/>
          </a:xfrm>
          <a:custGeom>
            <a:avLst/>
            <a:gdLst/>
            <a:ahLst/>
            <a:cxnLst>
              <a:cxn ang="0">
                <a:pos x="17" y="64"/>
              </a:cxn>
              <a:cxn ang="0">
                <a:pos x="17" y="142"/>
              </a:cxn>
              <a:cxn ang="0">
                <a:pos x="17" y="181"/>
              </a:cxn>
              <a:cxn ang="0">
                <a:pos x="65" y="311"/>
              </a:cxn>
              <a:cxn ang="0">
                <a:pos x="112" y="181"/>
              </a:cxn>
              <a:cxn ang="0">
                <a:pos x="112" y="142"/>
              </a:cxn>
              <a:cxn ang="0">
                <a:pos x="112" y="64"/>
              </a:cxn>
              <a:cxn ang="0">
                <a:pos x="17" y="64"/>
              </a:cxn>
            </a:cxnLst>
            <a:rect l="0" t="0" r="r" b="b"/>
            <a:pathLst>
              <a:path w="128" h="311">
                <a:moveTo>
                  <a:pt x="17" y="64"/>
                </a:moveTo>
                <a:cubicBezTo>
                  <a:pt x="17" y="142"/>
                  <a:pt x="17" y="142"/>
                  <a:pt x="17" y="142"/>
                </a:cubicBezTo>
                <a:cubicBezTo>
                  <a:pt x="17" y="181"/>
                  <a:pt x="17" y="181"/>
                  <a:pt x="17" y="181"/>
                </a:cubicBezTo>
                <a:cubicBezTo>
                  <a:pt x="0" y="212"/>
                  <a:pt x="47" y="311"/>
                  <a:pt x="65" y="311"/>
                </a:cubicBezTo>
                <a:cubicBezTo>
                  <a:pt x="82" y="311"/>
                  <a:pt x="128" y="220"/>
                  <a:pt x="112" y="181"/>
                </a:cubicBezTo>
                <a:cubicBezTo>
                  <a:pt x="112" y="142"/>
                  <a:pt x="112" y="142"/>
                  <a:pt x="112" y="142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12" y="0"/>
                  <a:pt x="17" y="0"/>
                  <a:pt x="17" y="64"/>
                </a:cubicBez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39"/>
          <p:cNvSpPr>
            <a:spLocks/>
          </p:cNvSpPr>
          <p:nvPr/>
        </p:nvSpPr>
        <p:spPr bwMode="auto">
          <a:xfrm>
            <a:off x="4713789" y="4129087"/>
            <a:ext cx="112713" cy="157163"/>
          </a:xfrm>
          <a:custGeom>
            <a:avLst/>
            <a:gdLst/>
            <a:ahLst/>
            <a:cxnLst>
              <a:cxn ang="0">
                <a:pos x="37" y="4"/>
              </a:cxn>
              <a:cxn ang="0">
                <a:pos x="7" y="27"/>
              </a:cxn>
              <a:cxn ang="0">
                <a:pos x="11" y="64"/>
              </a:cxn>
              <a:cxn ang="0">
                <a:pos x="42" y="42"/>
              </a:cxn>
              <a:cxn ang="0">
                <a:pos x="37" y="4"/>
              </a:cxn>
            </a:cxnLst>
            <a:rect l="0" t="0" r="r" b="b"/>
            <a:pathLst>
              <a:path w="49" h="68">
                <a:moveTo>
                  <a:pt x="37" y="4"/>
                </a:moveTo>
                <a:cubicBezTo>
                  <a:pt x="28" y="0"/>
                  <a:pt x="14" y="10"/>
                  <a:pt x="7" y="27"/>
                </a:cubicBezTo>
                <a:cubicBezTo>
                  <a:pt x="0" y="43"/>
                  <a:pt x="2" y="60"/>
                  <a:pt x="11" y="64"/>
                </a:cubicBezTo>
                <a:cubicBezTo>
                  <a:pt x="21" y="68"/>
                  <a:pt x="35" y="58"/>
                  <a:pt x="42" y="42"/>
                </a:cubicBezTo>
                <a:cubicBezTo>
                  <a:pt x="49" y="25"/>
                  <a:pt x="47" y="8"/>
                  <a:pt x="37" y="4"/>
                </a:cubicBezTo>
                <a:close/>
              </a:path>
            </a:pathLst>
          </a:custGeom>
          <a:solidFill>
            <a:srgbClr val="E6E6E6"/>
          </a:solidFill>
          <a:ln w="6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40"/>
          <p:cNvSpPr>
            <a:spLocks/>
          </p:cNvSpPr>
          <p:nvPr/>
        </p:nvSpPr>
        <p:spPr bwMode="auto">
          <a:xfrm>
            <a:off x="4186739" y="4129087"/>
            <a:ext cx="112713" cy="157163"/>
          </a:xfrm>
          <a:custGeom>
            <a:avLst/>
            <a:gdLst/>
            <a:ahLst/>
            <a:cxnLst>
              <a:cxn ang="0">
                <a:pos x="12" y="4"/>
              </a:cxn>
              <a:cxn ang="0">
                <a:pos x="42" y="27"/>
              </a:cxn>
              <a:cxn ang="0">
                <a:pos x="38" y="64"/>
              </a:cxn>
              <a:cxn ang="0">
                <a:pos x="8" y="42"/>
              </a:cxn>
              <a:cxn ang="0">
                <a:pos x="12" y="4"/>
              </a:cxn>
            </a:cxnLst>
            <a:rect l="0" t="0" r="r" b="b"/>
            <a:pathLst>
              <a:path w="49" h="68">
                <a:moveTo>
                  <a:pt x="12" y="4"/>
                </a:moveTo>
                <a:cubicBezTo>
                  <a:pt x="22" y="0"/>
                  <a:pt x="35" y="10"/>
                  <a:pt x="42" y="27"/>
                </a:cubicBezTo>
                <a:cubicBezTo>
                  <a:pt x="49" y="43"/>
                  <a:pt x="47" y="60"/>
                  <a:pt x="38" y="64"/>
                </a:cubicBezTo>
                <a:cubicBezTo>
                  <a:pt x="28" y="68"/>
                  <a:pt x="15" y="58"/>
                  <a:pt x="8" y="42"/>
                </a:cubicBezTo>
                <a:cubicBezTo>
                  <a:pt x="0" y="25"/>
                  <a:pt x="2" y="8"/>
                  <a:pt x="12" y="4"/>
                </a:cubicBezTo>
                <a:close/>
              </a:path>
            </a:pathLst>
          </a:custGeom>
          <a:solidFill>
            <a:srgbClr val="E6E6E6"/>
          </a:solidFill>
          <a:ln w="6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41"/>
          <p:cNvSpPr>
            <a:spLocks/>
          </p:cNvSpPr>
          <p:nvPr/>
        </p:nvSpPr>
        <p:spPr bwMode="auto">
          <a:xfrm>
            <a:off x="4188327" y="3778250"/>
            <a:ext cx="635000" cy="671513"/>
          </a:xfrm>
          <a:custGeom>
            <a:avLst/>
            <a:gdLst/>
            <a:ahLst/>
            <a:cxnLst>
              <a:cxn ang="0">
                <a:pos x="138" y="291"/>
              </a:cxn>
              <a:cxn ang="0">
                <a:pos x="21" y="172"/>
              </a:cxn>
              <a:cxn ang="0">
                <a:pos x="138" y="0"/>
              </a:cxn>
              <a:cxn ang="0">
                <a:pos x="255" y="172"/>
              </a:cxn>
              <a:cxn ang="0">
                <a:pos x="138" y="291"/>
              </a:cxn>
            </a:cxnLst>
            <a:rect l="0" t="0" r="r" b="b"/>
            <a:pathLst>
              <a:path w="275" h="291">
                <a:moveTo>
                  <a:pt x="138" y="291"/>
                </a:moveTo>
                <a:cubicBezTo>
                  <a:pt x="107" y="291"/>
                  <a:pt x="41" y="242"/>
                  <a:pt x="21" y="172"/>
                </a:cubicBezTo>
                <a:cubicBezTo>
                  <a:pt x="0" y="101"/>
                  <a:pt x="39" y="0"/>
                  <a:pt x="138" y="0"/>
                </a:cubicBezTo>
                <a:cubicBezTo>
                  <a:pt x="237" y="0"/>
                  <a:pt x="275" y="101"/>
                  <a:pt x="255" y="172"/>
                </a:cubicBezTo>
                <a:cubicBezTo>
                  <a:pt x="235" y="242"/>
                  <a:pt x="169" y="291"/>
                  <a:pt x="138" y="291"/>
                </a:cubicBez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2"/>
          <p:cNvSpPr>
            <a:spLocks/>
          </p:cNvSpPr>
          <p:nvPr/>
        </p:nvSpPr>
        <p:spPr bwMode="auto">
          <a:xfrm>
            <a:off x="4156577" y="3768725"/>
            <a:ext cx="684213" cy="412750"/>
          </a:xfrm>
          <a:custGeom>
            <a:avLst/>
            <a:gdLst/>
            <a:ahLst/>
            <a:cxnLst>
              <a:cxn ang="0">
                <a:pos x="272" y="174"/>
              </a:cxn>
              <a:cxn ang="0">
                <a:pos x="152" y="0"/>
              </a:cxn>
              <a:cxn ang="0">
                <a:pos x="36" y="179"/>
              </a:cxn>
              <a:cxn ang="0">
                <a:pos x="235" y="50"/>
              </a:cxn>
              <a:cxn ang="0">
                <a:pos x="272" y="174"/>
              </a:cxn>
            </a:cxnLst>
            <a:rect l="0" t="0" r="r" b="b"/>
            <a:pathLst>
              <a:path w="296" h="179">
                <a:moveTo>
                  <a:pt x="272" y="174"/>
                </a:moveTo>
                <a:cubicBezTo>
                  <a:pt x="296" y="42"/>
                  <a:pt x="218" y="0"/>
                  <a:pt x="152" y="0"/>
                </a:cubicBezTo>
                <a:cubicBezTo>
                  <a:pt x="77" y="0"/>
                  <a:pt x="0" y="57"/>
                  <a:pt x="36" y="179"/>
                </a:cubicBezTo>
                <a:cubicBezTo>
                  <a:pt x="107" y="175"/>
                  <a:pt x="172" y="133"/>
                  <a:pt x="235" y="50"/>
                </a:cubicBezTo>
                <a:cubicBezTo>
                  <a:pt x="245" y="92"/>
                  <a:pt x="253" y="147"/>
                  <a:pt x="272" y="1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144"/>
          <p:cNvSpPr>
            <a:spLocks noChangeArrowheads="1"/>
          </p:cNvSpPr>
          <p:nvPr/>
        </p:nvSpPr>
        <p:spPr bwMode="auto">
          <a:xfrm>
            <a:off x="3608386" y="1638252"/>
            <a:ext cx="1885951" cy="15970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spc="4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2017110412</a:t>
            </a:r>
          </a:p>
          <a:p>
            <a:pPr algn="ctr"/>
            <a:endParaRPr lang="en-US" altLang="ko-KR" sz="1600" spc="4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 sz="1600" spc="4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황수빈</a:t>
            </a:r>
            <a:endParaRPr lang="en-US" sz="1600" dirty="0">
              <a:solidFill>
                <a:schemeClr val="bg1"/>
              </a:solidFill>
              <a:latin typeface="Sosa" pitchFamily="2" charset="0"/>
            </a:endParaRPr>
          </a:p>
        </p:txBody>
      </p:sp>
      <p:sp>
        <p:nvSpPr>
          <p:cNvPr id="26" name="Line 145"/>
          <p:cNvSpPr>
            <a:spLocks noChangeShapeType="1"/>
          </p:cNvSpPr>
          <p:nvPr/>
        </p:nvSpPr>
        <p:spPr bwMode="auto">
          <a:xfrm flipH="1" flipV="1">
            <a:off x="4456613" y="3232791"/>
            <a:ext cx="117475" cy="528638"/>
          </a:xfrm>
          <a:prstGeom prst="line">
            <a:avLst/>
          </a:prstGeom>
          <a:noFill/>
          <a:ln w="12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46"/>
          <p:cNvSpPr>
            <a:spLocks/>
          </p:cNvSpPr>
          <p:nvPr/>
        </p:nvSpPr>
        <p:spPr bwMode="auto">
          <a:xfrm>
            <a:off x="3994652" y="5014912"/>
            <a:ext cx="1041400" cy="115888"/>
          </a:xfrm>
          <a:custGeom>
            <a:avLst/>
            <a:gdLst/>
            <a:ahLst/>
            <a:cxnLst>
              <a:cxn ang="0">
                <a:pos x="451" y="25"/>
              </a:cxn>
              <a:cxn ang="0">
                <a:pos x="435" y="50"/>
              </a:cxn>
              <a:cxn ang="0">
                <a:pos x="16" y="50"/>
              </a:cxn>
              <a:cxn ang="0">
                <a:pos x="0" y="25"/>
              </a:cxn>
              <a:cxn ang="0">
                <a:pos x="0" y="25"/>
              </a:cxn>
              <a:cxn ang="0">
                <a:pos x="16" y="0"/>
              </a:cxn>
              <a:cxn ang="0">
                <a:pos x="435" y="0"/>
              </a:cxn>
              <a:cxn ang="0">
                <a:pos x="451" y="25"/>
              </a:cxn>
            </a:cxnLst>
            <a:rect l="0" t="0" r="r" b="b"/>
            <a:pathLst>
              <a:path w="451" h="50">
                <a:moveTo>
                  <a:pt x="451" y="25"/>
                </a:moveTo>
                <a:cubicBezTo>
                  <a:pt x="451" y="38"/>
                  <a:pt x="444" y="50"/>
                  <a:pt x="435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38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7" y="0"/>
                  <a:pt x="16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44" y="0"/>
                  <a:pt x="451" y="11"/>
                  <a:pt x="451" y="2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68"/>
          <p:cNvSpPr>
            <a:spLocks/>
          </p:cNvSpPr>
          <p:nvPr/>
        </p:nvSpPr>
        <p:spPr bwMode="auto">
          <a:xfrm>
            <a:off x="6564311" y="3974668"/>
            <a:ext cx="96838" cy="144463"/>
          </a:xfrm>
          <a:custGeom>
            <a:avLst/>
            <a:gdLst/>
            <a:ahLst/>
            <a:cxnLst>
              <a:cxn ang="0">
                <a:pos x="12" y="3"/>
              </a:cxn>
              <a:cxn ang="0">
                <a:pos x="37" y="26"/>
              </a:cxn>
              <a:cxn ang="0">
                <a:pos x="30" y="59"/>
              </a:cxn>
              <a:cxn ang="0">
                <a:pos x="5" y="36"/>
              </a:cxn>
              <a:cxn ang="0">
                <a:pos x="12" y="3"/>
              </a:cxn>
            </a:cxnLst>
            <a:rect l="0" t="0" r="r" b="b"/>
            <a:pathLst>
              <a:path w="42" h="62">
                <a:moveTo>
                  <a:pt x="12" y="3"/>
                </a:moveTo>
                <a:cubicBezTo>
                  <a:pt x="21" y="0"/>
                  <a:pt x="32" y="10"/>
                  <a:pt x="37" y="26"/>
                </a:cubicBezTo>
                <a:cubicBezTo>
                  <a:pt x="42" y="41"/>
                  <a:pt x="39" y="56"/>
                  <a:pt x="30" y="59"/>
                </a:cubicBezTo>
                <a:cubicBezTo>
                  <a:pt x="21" y="62"/>
                  <a:pt x="10" y="51"/>
                  <a:pt x="5" y="36"/>
                </a:cubicBezTo>
                <a:cubicBezTo>
                  <a:pt x="0" y="21"/>
                  <a:pt x="3" y="6"/>
                  <a:pt x="12" y="3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69"/>
          <p:cNvSpPr>
            <a:spLocks/>
          </p:cNvSpPr>
          <p:nvPr/>
        </p:nvSpPr>
        <p:spPr bwMode="auto">
          <a:xfrm>
            <a:off x="7121524" y="3974668"/>
            <a:ext cx="96838" cy="144463"/>
          </a:xfrm>
          <a:custGeom>
            <a:avLst/>
            <a:gdLst/>
            <a:ahLst/>
            <a:cxnLst>
              <a:cxn ang="0">
                <a:pos x="30" y="3"/>
              </a:cxn>
              <a:cxn ang="0">
                <a:pos x="5" y="26"/>
              </a:cxn>
              <a:cxn ang="0">
                <a:pos x="12" y="59"/>
              </a:cxn>
              <a:cxn ang="0">
                <a:pos x="37" y="36"/>
              </a:cxn>
              <a:cxn ang="0">
                <a:pos x="30" y="3"/>
              </a:cxn>
            </a:cxnLst>
            <a:rect l="0" t="0" r="r" b="b"/>
            <a:pathLst>
              <a:path w="42" h="62">
                <a:moveTo>
                  <a:pt x="30" y="3"/>
                </a:moveTo>
                <a:cubicBezTo>
                  <a:pt x="21" y="0"/>
                  <a:pt x="10" y="10"/>
                  <a:pt x="5" y="26"/>
                </a:cubicBezTo>
                <a:cubicBezTo>
                  <a:pt x="0" y="41"/>
                  <a:pt x="3" y="56"/>
                  <a:pt x="12" y="59"/>
                </a:cubicBezTo>
                <a:cubicBezTo>
                  <a:pt x="21" y="62"/>
                  <a:pt x="32" y="51"/>
                  <a:pt x="37" y="36"/>
                </a:cubicBezTo>
                <a:cubicBezTo>
                  <a:pt x="42" y="21"/>
                  <a:pt x="39" y="6"/>
                  <a:pt x="30" y="3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70"/>
          <p:cNvSpPr>
            <a:spLocks/>
          </p:cNvSpPr>
          <p:nvPr/>
        </p:nvSpPr>
        <p:spPr bwMode="auto">
          <a:xfrm>
            <a:off x="6583361" y="3611131"/>
            <a:ext cx="641350" cy="639763"/>
          </a:xfrm>
          <a:custGeom>
            <a:avLst/>
            <a:gdLst/>
            <a:ahLst/>
            <a:cxnLst>
              <a:cxn ang="0">
                <a:pos x="218" y="40"/>
              </a:cxn>
              <a:cxn ang="0">
                <a:pos x="262" y="84"/>
              </a:cxn>
              <a:cxn ang="0">
                <a:pos x="135" y="276"/>
              </a:cxn>
              <a:cxn ang="0">
                <a:pos x="21" y="216"/>
              </a:cxn>
              <a:cxn ang="0">
                <a:pos x="33" y="53"/>
              </a:cxn>
              <a:cxn ang="0">
                <a:pos x="218" y="40"/>
              </a:cxn>
            </a:cxnLst>
            <a:rect l="0" t="0" r="r" b="b"/>
            <a:pathLst>
              <a:path w="278" h="277">
                <a:moveTo>
                  <a:pt x="218" y="40"/>
                </a:moveTo>
                <a:cubicBezTo>
                  <a:pt x="243" y="44"/>
                  <a:pt x="256" y="61"/>
                  <a:pt x="262" y="84"/>
                </a:cubicBezTo>
                <a:cubicBezTo>
                  <a:pt x="278" y="144"/>
                  <a:pt x="246" y="274"/>
                  <a:pt x="135" y="276"/>
                </a:cubicBezTo>
                <a:cubicBezTo>
                  <a:pt x="77" y="277"/>
                  <a:pt x="36" y="262"/>
                  <a:pt x="21" y="216"/>
                </a:cubicBezTo>
                <a:cubicBezTo>
                  <a:pt x="6" y="170"/>
                  <a:pt x="0" y="95"/>
                  <a:pt x="33" y="53"/>
                </a:cubicBezTo>
                <a:cubicBezTo>
                  <a:pt x="74" y="1"/>
                  <a:pt x="160" y="0"/>
                  <a:pt x="218" y="40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71"/>
          <p:cNvSpPr>
            <a:spLocks/>
          </p:cNvSpPr>
          <p:nvPr/>
        </p:nvSpPr>
        <p:spPr bwMode="auto">
          <a:xfrm>
            <a:off x="6349999" y="4409643"/>
            <a:ext cx="1082675" cy="493713"/>
          </a:xfrm>
          <a:custGeom>
            <a:avLst/>
            <a:gdLst/>
            <a:ahLst/>
            <a:cxnLst>
              <a:cxn ang="0">
                <a:pos x="188" y="0"/>
              </a:cxn>
              <a:cxn ang="0">
                <a:pos x="40" y="81"/>
              </a:cxn>
              <a:cxn ang="0">
                <a:pos x="0" y="214"/>
              </a:cxn>
              <a:cxn ang="0">
                <a:pos x="235" y="214"/>
              </a:cxn>
              <a:cxn ang="0">
                <a:pos x="469" y="214"/>
              </a:cxn>
              <a:cxn ang="0">
                <a:pos x="429" y="81"/>
              </a:cxn>
              <a:cxn ang="0">
                <a:pos x="283" y="1"/>
              </a:cxn>
              <a:cxn ang="0">
                <a:pos x="188" y="0"/>
              </a:cxn>
            </a:cxnLst>
            <a:rect l="0" t="0" r="r" b="b"/>
            <a:pathLst>
              <a:path w="469" h="214">
                <a:moveTo>
                  <a:pt x="188" y="0"/>
                </a:moveTo>
                <a:cubicBezTo>
                  <a:pt x="84" y="46"/>
                  <a:pt x="53" y="70"/>
                  <a:pt x="40" y="81"/>
                </a:cubicBezTo>
                <a:cubicBezTo>
                  <a:pt x="21" y="98"/>
                  <a:pt x="11" y="160"/>
                  <a:pt x="0" y="214"/>
                </a:cubicBezTo>
                <a:cubicBezTo>
                  <a:pt x="235" y="214"/>
                  <a:pt x="235" y="214"/>
                  <a:pt x="235" y="214"/>
                </a:cubicBezTo>
                <a:cubicBezTo>
                  <a:pt x="469" y="214"/>
                  <a:pt x="469" y="214"/>
                  <a:pt x="469" y="214"/>
                </a:cubicBezTo>
                <a:cubicBezTo>
                  <a:pt x="458" y="160"/>
                  <a:pt x="448" y="98"/>
                  <a:pt x="429" y="81"/>
                </a:cubicBezTo>
                <a:cubicBezTo>
                  <a:pt x="417" y="70"/>
                  <a:pt x="387" y="47"/>
                  <a:pt x="283" y="1"/>
                </a:cubicBezTo>
                <a:lnTo>
                  <a:pt x="188" y="0"/>
                </a:lnTo>
                <a:close/>
              </a:path>
            </a:pathLst>
          </a:custGeom>
          <a:solidFill>
            <a:srgbClr val="00B050"/>
          </a:solidFill>
          <a:ln w="6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72"/>
          <p:cNvSpPr>
            <a:spLocks/>
          </p:cNvSpPr>
          <p:nvPr/>
        </p:nvSpPr>
        <p:spPr bwMode="auto">
          <a:xfrm>
            <a:off x="6775449" y="4058806"/>
            <a:ext cx="231775" cy="504825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39"/>
              </a:cxn>
              <a:cxn ang="0">
                <a:pos x="0" y="185"/>
              </a:cxn>
              <a:cxn ang="0">
                <a:pos x="101" y="185"/>
              </a:cxn>
              <a:cxn ang="0">
                <a:pos x="101" y="139"/>
              </a:cxn>
              <a:cxn ang="0">
                <a:pos x="101" y="62"/>
              </a:cxn>
              <a:cxn ang="0">
                <a:pos x="0" y="62"/>
              </a:cxn>
            </a:cxnLst>
            <a:rect l="0" t="0" r="r" b="b"/>
            <a:pathLst>
              <a:path w="101" h="219">
                <a:moveTo>
                  <a:pt x="0" y="62"/>
                </a:moveTo>
                <a:cubicBezTo>
                  <a:pt x="0" y="139"/>
                  <a:pt x="0" y="139"/>
                  <a:pt x="0" y="139"/>
                </a:cubicBezTo>
                <a:cubicBezTo>
                  <a:pt x="0" y="185"/>
                  <a:pt x="0" y="185"/>
                  <a:pt x="0" y="185"/>
                </a:cubicBezTo>
                <a:cubicBezTo>
                  <a:pt x="28" y="218"/>
                  <a:pt x="73" y="219"/>
                  <a:pt x="101" y="185"/>
                </a:cubicBezTo>
                <a:cubicBezTo>
                  <a:pt x="101" y="139"/>
                  <a:pt x="101" y="139"/>
                  <a:pt x="101" y="139"/>
                </a:cubicBezTo>
                <a:cubicBezTo>
                  <a:pt x="101" y="62"/>
                  <a:pt x="101" y="62"/>
                  <a:pt x="101" y="62"/>
                </a:cubicBezTo>
                <a:cubicBezTo>
                  <a:pt x="101" y="0"/>
                  <a:pt x="0" y="0"/>
                  <a:pt x="0" y="62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73"/>
          <p:cNvSpPr>
            <a:spLocks/>
          </p:cNvSpPr>
          <p:nvPr/>
        </p:nvSpPr>
        <p:spPr bwMode="auto">
          <a:xfrm>
            <a:off x="6499224" y="3723843"/>
            <a:ext cx="784225" cy="660400"/>
          </a:xfrm>
          <a:custGeom>
            <a:avLst/>
            <a:gdLst/>
            <a:ahLst/>
            <a:cxnLst>
              <a:cxn ang="0">
                <a:pos x="170" y="0"/>
              </a:cxn>
              <a:cxn ang="0">
                <a:pos x="72" y="237"/>
              </a:cxn>
              <a:cxn ang="0">
                <a:pos x="170" y="286"/>
              </a:cxn>
              <a:cxn ang="0">
                <a:pos x="267" y="233"/>
              </a:cxn>
              <a:cxn ang="0">
                <a:pos x="170" y="0"/>
              </a:cxn>
            </a:cxnLst>
            <a:rect l="0" t="0" r="r" b="b"/>
            <a:pathLst>
              <a:path w="339" h="286">
                <a:moveTo>
                  <a:pt x="170" y="0"/>
                </a:moveTo>
                <a:cubicBezTo>
                  <a:pt x="0" y="0"/>
                  <a:pt x="61" y="221"/>
                  <a:pt x="72" y="237"/>
                </a:cubicBezTo>
                <a:cubicBezTo>
                  <a:pt x="85" y="255"/>
                  <a:pt x="142" y="286"/>
                  <a:pt x="170" y="286"/>
                </a:cubicBezTo>
                <a:cubicBezTo>
                  <a:pt x="197" y="286"/>
                  <a:pt x="255" y="251"/>
                  <a:pt x="267" y="233"/>
                </a:cubicBezTo>
                <a:cubicBezTo>
                  <a:pt x="278" y="217"/>
                  <a:pt x="339" y="0"/>
                  <a:pt x="170" y="0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74"/>
          <p:cNvSpPr>
            <a:spLocks/>
          </p:cNvSpPr>
          <p:nvPr/>
        </p:nvSpPr>
        <p:spPr bwMode="auto">
          <a:xfrm>
            <a:off x="6562724" y="3693681"/>
            <a:ext cx="657225" cy="395288"/>
          </a:xfrm>
          <a:custGeom>
            <a:avLst/>
            <a:gdLst/>
            <a:ahLst/>
            <a:cxnLst>
              <a:cxn ang="0">
                <a:pos x="60" y="66"/>
              </a:cxn>
              <a:cxn ang="0">
                <a:pos x="140" y="69"/>
              </a:cxn>
              <a:cxn ang="0">
                <a:pos x="259" y="171"/>
              </a:cxn>
              <a:cxn ang="0">
                <a:pos x="145" y="4"/>
              </a:cxn>
              <a:cxn ang="0">
                <a:pos x="28" y="169"/>
              </a:cxn>
              <a:cxn ang="0">
                <a:pos x="60" y="66"/>
              </a:cxn>
            </a:cxnLst>
            <a:rect l="0" t="0" r="r" b="b"/>
            <a:pathLst>
              <a:path w="285" h="171">
                <a:moveTo>
                  <a:pt x="60" y="66"/>
                </a:moveTo>
                <a:cubicBezTo>
                  <a:pt x="90" y="84"/>
                  <a:pt x="113" y="57"/>
                  <a:pt x="140" y="69"/>
                </a:cubicBezTo>
                <a:cubicBezTo>
                  <a:pt x="167" y="80"/>
                  <a:pt x="244" y="49"/>
                  <a:pt x="259" y="171"/>
                </a:cubicBezTo>
                <a:cubicBezTo>
                  <a:pt x="285" y="83"/>
                  <a:pt x="242" y="8"/>
                  <a:pt x="145" y="4"/>
                </a:cubicBezTo>
                <a:cubicBezTo>
                  <a:pt x="42" y="0"/>
                  <a:pt x="0" y="81"/>
                  <a:pt x="28" y="169"/>
                </a:cubicBezTo>
                <a:cubicBezTo>
                  <a:pt x="27" y="121"/>
                  <a:pt x="38" y="90"/>
                  <a:pt x="60" y="66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75"/>
          <p:cNvSpPr>
            <a:spLocks/>
          </p:cNvSpPr>
          <p:nvPr/>
        </p:nvSpPr>
        <p:spPr bwMode="auto">
          <a:xfrm>
            <a:off x="6681786" y="4406468"/>
            <a:ext cx="211138" cy="211138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0" y="30"/>
              </a:cxn>
              <a:cxn ang="0">
                <a:pos x="76" y="133"/>
              </a:cxn>
              <a:cxn ang="0">
                <a:pos x="133" y="79"/>
              </a:cxn>
              <a:cxn ang="0">
                <a:pos x="51" y="0"/>
              </a:cxn>
            </a:cxnLst>
            <a:rect l="0" t="0" r="r" b="b"/>
            <a:pathLst>
              <a:path w="133" h="133">
                <a:moveTo>
                  <a:pt x="51" y="0"/>
                </a:moveTo>
                <a:lnTo>
                  <a:pt x="0" y="30"/>
                </a:lnTo>
                <a:lnTo>
                  <a:pt x="76" y="133"/>
                </a:lnTo>
                <a:lnTo>
                  <a:pt x="133" y="79"/>
                </a:lnTo>
                <a:lnTo>
                  <a:pt x="51" y="0"/>
                </a:ln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76"/>
          <p:cNvSpPr>
            <a:spLocks/>
          </p:cNvSpPr>
          <p:nvPr/>
        </p:nvSpPr>
        <p:spPr bwMode="auto">
          <a:xfrm>
            <a:off x="6892924" y="4406468"/>
            <a:ext cx="209550" cy="211138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132" y="30"/>
              </a:cxn>
              <a:cxn ang="0">
                <a:pos x="56" y="133"/>
              </a:cxn>
              <a:cxn ang="0">
                <a:pos x="0" y="79"/>
              </a:cxn>
              <a:cxn ang="0">
                <a:pos x="80" y="0"/>
              </a:cxn>
            </a:cxnLst>
            <a:rect l="0" t="0" r="r" b="b"/>
            <a:pathLst>
              <a:path w="132" h="133">
                <a:moveTo>
                  <a:pt x="80" y="0"/>
                </a:moveTo>
                <a:lnTo>
                  <a:pt x="132" y="30"/>
                </a:lnTo>
                <a:lnTo>
                  <a:pt x="56" y="133"/>
                </a:lnTo>
                <a:lnTo>
                  <a:pt x="0" y="79"/>
                </a:lnTo>
                <a:lnTo>
                  <a:pt x="80" y="0"/>
                </a:ln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177"/>
          <p:cNvSpPr>
            <a:spLocks/>
          </p:cNvSpPr>
          <p:nvPr/>
        </p:nvSpPr>
        <p:spPr bwMode="auto">
          <a:xfrm>
            <a:off x="6694486" y="3815918"/>
            <a:ext cx="246063" cy="60325"/>
          </a:xfrm>
          <a:custGeom>
            <a:avLst/>
            <a:gdLst/>
            <a:ahLst/>
            <a:cxnLst>
              <a:cxn ang="0">
                <a:pos x="1" y="6"/>
              </a:cxn>
              <a:cxn ang="0">
                <a:pos x="35" y="24"/>
              </a:cxn>
              <a:cxn ang="0">
                <a:pos x="106" y="4"/>
              </a:cxn>
              <a:cxn ang="0">
                <a:pos x="105" y="1"/>
              </a:cxn>
              <a:cxn ang="0">
                <a:pos x="56" y="14"/>
              </a:cxn>
              <a:cxn ang="0">
                <a:pos x="2" y="5"/>
              </a:cxn>
              <a:cxn ang="0">
                <a:pos x="1" y="6"/>
              </a:cxn>
            </a:cxnLst>
            <a:rect l="0" t="0" r="r" b="b"/>
            <a:pathLst>
              <a:path w="107" h="26">
                <a:moveTo>
                  <a:pt x="1" y="6"/>
                </a:moveTo>
                <a:cubicBezTo>
                  <a:pt x="3" y="20"/>
                  <a:pt x="23" y="22"/>
                  <a:pt x="35" y="24"/>
                </a:cubicBezTo>
                <a:cubicBezTo>
                  <a:pt x="58" y="26"/>
                  <a:pt x="87" y="17"/>
                  <a:pt x="106" y="4"/>
                </a:cubicBezTo>
                <a:cubicBezTo>
                  <a:pt x="107" y="3"/>
                  <a:pt x="107" y="1"/>
                  <a:pt x="105" y="1"/>
                </a:cubicBezTo>
                <a:cubicBezTo>
                  <a:pt x="88" y="0"/>
                  <a:pt x="72" y="10"/>
                  <a:pt x="56" y="14"/>
                </a:cubicBezTo>
                <a:cubicBezTo>
                  <a:pt x="40" y="18"/>
                  <a:pt x="15" y="16"/>
                  <a:pt x="2" y="5"/>
                </a:cubicBezTo>
                <a:cubicBezTo>
                  <a:pt x="2" y="4"/>
                  <a:pt x="0" y="5"/>
                  <a:pt x="1" y="6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178"/>
          <p:cNvSpPr>
            <a:spLocks noChangeShapeType="1"/>
          </p:cNvSpPr>
          <p:nvPr/>
        </p:nvSpPr>
        <p:spPr bwMode="auto">
          <a:xfrm flipV="1">
            <a:off x="6910386" y="3192031"/>
            <a:ext cx="88900" cy="398463"/>
          </a:xfrm>
          <a:prstGeom prst="line">
            <a:avLst/>
          </a:prstGeom>
          <a:noFill/>
          <a:ln w="12" cap="flat">
            <a:solidFill>
              <a:srgbClr val="00B05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79"/>
          <p:cNvSpPr>
            <a:spLocks noChangeArrowheads="1"/>
          </p:cNvSpPr>
          <p:nvPr/>
        </p:nvSpPr>
        <p:spPr bwMode="auto">
          <a:xfrm>
            <a:off x="6201935" y="1585520"/>
            <a:ext cx="1885951" cy="1656967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2014105065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윤원철</a:t>
            </a:r>
            <a:endParaRPr lang="en-US" sz="1600" dirty="0">
              <a:solidFill>
                <a:schemeClr val="bg1"/>
              </a:solidFill>
              <a:latin typeface="Sosa" pitchFamily="2" charset="0"/>
            </a:endParaRPr>
          </a:p>
        </p:txBody>
      </p:sp>
      <p:sp>
        <p:nvSpPr>
          <p:cNvPr id="61" name="Freeform 180"/>
          <p:cNvSpPr>
            <a:spLocks/>
          </p:cNvSpPr>
          <p:nvPr/>
        </p:nvSpPr>
        <p:spPr bwMode="auto">
          <a:xfrm>
            <a:off x="6394449" y="5016068"/>
            <a:ext cx="1041400" cy="115888"/>
          </a:xfrm>
          <a:custGeom>
            <a:avLst/>
            <a:gdLst/>
            <a:ahLst/>
            <a:cxnLst>
              <a:cxn ang="0">
                <a:pos x="451" y="25"/>
              </a:cxn>
              <a:cxn ang="0">
                <a:pos x="435" y="50"/>
              </a:cxn>
              <a:cxn ang="0">
                <a:pos x="16" y="50"/>
              </a:cxn>
              <a:cxn ang="0">
                <a:pos x="0" y="25"/>
              </a:cxn>
              <a:cxn ang="0">
                <a:pos x="0" y="25"/>
              </a:cxn>
              <a:cxn ang="0">
                <a:pos x="16" y="0"/>
              </a:cxn>
              <a:cxn ang="0">
                <a:pos x="435" y="0"/>
              </a:cxn>
              <a:cxn ang="0">
                <a:pos x="451" y="25"/>
              </a:cxn>
            </a:cxnLst>
            <a:rect l="0" t="0" r="r" b="b"/>
            <a:pathLst>
              <a:path w="451" h="50">
                <a:moveTo>
                  <a:pt x="451" y="25"/>
                </a:moveTo>
                <a:cubicBezTo>
                  <a:pt x="451" y="38"/>
                  <a:pt x="444" y="50"/>
                  <a:pt x="435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38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7" y="0"/>
                  <a:pt x="16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44" y="0"/>
                  <a:pt x="451" y="11"/>
                  <a:pt x="451" y="25"/>
                </a:cubicBezTo>
                <a:close/>
              </a:path>
            </a:pathLst>
          </a:custGeom>
          <a:solidFill>
            <a:srgbClr val="00B050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202"/>
          <p:cNvSpPr>
            <a:spLocks/>
          </p:cNvSpPr>
          <p:nvPr/>
        </p:nvSpPr>
        <p:spPr bwMode="auto">
          <a:xfrm>
            <a:off x="1968500" y="4449880"/>
            <a:ext cx="1082675" cy="492125"/>
          </a:xfrm>
          <a:custGeom>
            <a:avLst/>
            <a:gdLst/>
            <a:ahLst/>
            <a:cxnLst>
              <a:cxn ang="0">
                <a:pos x="188" y="0"/>
              </a:cxn>
              <a:cxn ang="0">
                <a:pos x="40" y="81"/>
              </a:cxn>
              <a:cxn ang="0">
                <a:pos x="0" y="213"/>
              </a:cxn>
              <a:cxn ang="0">
                <a:pos x="235" y="213"/>
              </a:cxn>
              <a:cxn ang="0">
                <a:pos x="469" y="213"/>
              </a:cxn>
              <a:cxn ang="0">
                <a:pos x="429" y="81"/>
              </a:cxn>
              <a:cxn ang="0">
                <a:pos x="283" y="1"/>
              </a:cxn>
              <a:cxn ang="0">
                <a:pos x="188" y="0"/>
              </a:cxn>
            </a:cxnLst>
            <a:rect l="0" t="0" r="r" b="b"/>
            <a:pathLst>
              <a:path w="469" h="213">
                <a:moveTo>
                  <a:pt x="188" y="0"/>
                </a:moveTo>
                <a:cubicBezTo>
                  <a:pt x="84" y="46"/>
                  <a:pt x="53" y="70"/>
                  <a:pt x="40" y="81"/>
                </a:cubicBezTo>
                <a:cubicBezTo>
                  <a:pt x="21" y="97"/>
                  <a:pt x="11" y="160"/>
                  <a:pt x="0" y="213"/>
                </a:cubicBezTo>
                <a:cubicBezTo>
                  <a:pt x="235" y="213"/>
                  <a:pt x="235" y="213"/>
                  <a:pt x="235" y="213"/>
                </a:cubicBezTo>
                <a:cubicBezTo>
                  <a:pt x="469" y="213"/>
                  <a:pt x="469" y="213"/>
                  <a:pt x="469" y="213"/>
                </a:cubicBezTo>
                <a:cubicBezTo>
                  <a:pt x="458" y="160"/>
                  <a:pt x="448" y="97"/>
                  <a:pt x="429" y="81"/>
                </a:cubicBezTo>
                <a:cubicBezTo>
                  <a:pt x="416" y="70"/>
                  <a:pt x="386" y="46"/>
                  <a:pt x="283" y="1"/>
                </a:cubicBezTo>
                <a:lnTo>
                  <a:pt x="188" y="0"/>
                </a:lnTo>
                <a:close/>
              </a:path>
            </a:pathLst>
          </a:custGeom>
          <a:solidFill>
            <a:srgbClr val="FFDE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03"/>
          <p:cNvSpPr>
            <a:spLocks/>
          </p:cNvSpPr>
          <p:nvPr/>
        </p:nvSpPr>
        <p:spPr bwMode="auto">
          <a:xfrm>
            <a:off x="1968500" y="4449880"/>
            <a:ext cx="1082675" cy="492125"/>
          </a:xfrm>
          <a:custGeom>
            <a:avLst/>
            <a:gdLst/>
            <a:ahLst/>
            <a:cxnLst>
              <a:cxn ang="0">
                <a:pos x="188" y="0"/>
              </a:cxn>
              <a:cxn ang="0">
                <a:pos x="40" y="81"/>
              </a:cxn>
              <a:cxn ang="0">
                <a:pos x="0" y="213"/>
              </a:cxn>
              <a:cxn ang="0">
                <a:pos x="235" y="213"/>
              </a:cxn>
              <a:cxn ang="0">
                <a:pos x="469" y="213"/>
              </a:cxn>
              <a:cxn ang="0">
                <a:pos x="429" y="81"/>
              </a:cxn>
              <a:cxn ang="0">
                <a:pos x="283" y="1"/>
              </a:cxn>
              <a:cxn ang="0">
                <a:pos x="188" y="0"/>
              </a:cxn>
            </a:cxnLst>
            <a:rect l="0" t="0" r="r" b="b"/>
            <a:pathLst>
              <a:path w="469" h="213">
                <a:moveTo>
                  <a:pt x="188" y="0"/>
                </a:moveTo>
                <a:cubicBezTo>
                  <a:pt x="84" y="46"/>
                  <a:pt x="53" y="70"/>
                  <a:pt x="40" y="81"/>
                </a:cubicBezTo>
                <a:cubicBezTo>
                  <a:pt x="21" y="97"/>
                  <a:pt x="11" y="160"/>
                  <a:pt x="0" y="213"/>
                </a:cubicBezTo>
                <a:cubicBezTo>
                  <a:pt x="235" y="213"/>
                  <a:pt x="235" y="213"/>
                  <a:pt x="235" y="213"/>
                </a:cubicBezTo>
                <a:cubicBezTo>
                  <a:pt x="469" y="213"/>
                  <a:pt x="469" y="213"/>
                  <a:pt x="469" y="213"/>
                </a:cubicBezTo>
                <a:cubicBezTo>
                  <a:pt x="458" y="160"/>
                  <a:pt x="448" y="97"/>
                  <a:pt x="429" y="81"/>
                </a:cubicBezTo>
                <a:cubicBezTo>
                  <a:pt x="416" y="70"/>
                  <a:pt x="386" y="46"/>
                  <a:pt x="283" y="1"/>
                </a:cubicBezTo>
                <a:lnTo>
                  <a:pt x="188" y="0"/>
                </a:lnTo>
                <a:close/>
              </a:path>
            </a:pathLst>
          </a:custGeom>
          <a:solidFill>
            <a:srgbClr val="00B050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204"/>
          <p:cNvSpPr>
            <a:spLocks/>
          </p:cNvSpPr>
          <p:nvPr/>
        </p:nvSpPr>
        <p:spPr bwMode="auto">
          <a:xfrm>
            <a:off x="2392363" y="4097455"/>
            <a:ext cx="233363" cy="487363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39"/>
              </a:cxn>
              <a:cxn ang="0">
                <a:pos x="0" y="177"/>
              </a:cxn>
              <a:cxn ang="0">
                <a:pos x="101" y="177"/>
              </a:cxn>
              <a:cxn ang="0">
                <a:pos x="101" y="139"/>
              </a:cxn>
              <a:cxn ang="0">
                <a:pos x="101" y="62"/>
              </a:cxn>
              <a:cxn ang="0">
                <a:pos x="0" y="62"/>
              </a:cxn>
            </a:cxnLst>
            <a:rect l="0" t="0" r="r" b="b"/>
            <a:pathLst>
              <a:path w="101" h="211">
                <a:moveTo>
                  <a:pt x="0" y="62"/>
                </a:moveTo>
                <a:cubicBezTo>
                  <a:pt x="0" y="139"/>
                  <a:pt x="0" y="139"/>
                  <a:pt x="0" y="139"/>
                </a:cubicBezTo>
                <a:cubicBezTo>
                  <a:pt x="0" y="177"/>
                  <a:pt x="0" y="177"/>
                  <a:pt x="0" y="177"/>
                </a:cubicBezTo>
                <a:cubicBezTo>
                  <a:pt x="28" y="210"/>
                  <a:pt x="73" y="211"/>
                  <a:pt x="101" y="177"/>
                </a:cubicBezTo>
                <a:cubicBezTo>
                  <a:pt x="101" y="139"/>
                  <a:pt x="101" y="139"/>
                  <a:pt x="101" y="139"/>
                </a:cubicBezTo>
                <a:cubicBezTo>
                  <a:pt x="101" y="62"/>
                  <a:pt x="101" y="62"/>
                  <a:pt x="101" y="62"/>
                </a:cubicBezTo>
                <a:cubicBezTo>
                  <a:pt x="101" y="0"/>
                  <a:pt x="0" y="0"/>
                  <a:pt x="0" y="62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05"/>
          <p:cNvSpPr>
            <a:spLocks/>
          </p:cNvSpPr>
          <p:nvPr/>
        </p:nvSpPr>
        <p:spPr bwMode="auto">
          <a:xfrm>
            <a:off x="2182813" y="4067292"/>
            <a:ext cx="96838" cy="142875"/>
          </a:xfrm>
          <a:custGeom>
            <a:avLst/>
            <a:gdLst/>
            <a:ahLst/>
            <a:cxnLst>
              <a:cxn ang="0">
                <a:pos x="12" y="3"/>
              </a:cxn>
              <a:cxn ang="0">
                <a:pos x="37" y="25"/>
              </a:cxn>
              <a:cxn ang="0">
                <a:pos x="30" y="59"/>
              </a:cxn>
              <a:cxn ang="0">
                <a:pos x="5" y="36"/>
              </a:cxn>
              <a:cxn ang="0">
                <a:pos x="12" y="3"/>
              </a:cxn>
            </a:cxnLst>
            <a:rect l="0" t="0" r="r" b="b"/>
            <a:pathLst>
              <a:path w="42" h="62">
                <a:moveTo>
                  <a:pt x="12" y="3"/>
                </a:moveTo>
                <a:cubicBezTo>
                  <a:pt x="20" y="0"/>
                  <a:pt x="32" y="10"/>
                  <a:pt x="37" y="25"/>
                </a:cubicBezTo>
                <a:cubicBezTo>
                  <a:pt x="42" y="41"/>
                  <a:pt x="39" y="56"/>
                  <a:pt x="30" y="59"/>
                </a:cubicBezTo>
                <a:cubicBezTo>
                  <a:pt x="21" y="62"/>
                  <a:pt x="10" y="51"/>
                  <a:pt x="5" y="36"/>
                </a:cubicBezTo>
                <a:cubicBezTo>
                  <a:pt x="0" y="21"/>
                  <a:pt x="3" y="6"/>
                  <a:pt x="12" y="3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207"/>
          <p:cNvSpPr>
            <a:spLocks/>
          </p:cNvSpPr>
          <p:nvPr/>
        </p:nvSpPr>
        <p:spPr bwMode="auto">
          <a:xfrm>
            <a:off x="2740025" y="4067292"/>
            <a:ext cx="96838" cy="142875"/>
          </a:xfrm>
          <a:custGeom>
            <a:avLst/>
            <a:gdLst/>
            <a:ahLst/>
            <a:cxnLst>
              <a:cxn ang="0">
                <a:pos x="30" y="3"/>
              </a:cxn>
              <a:cxn ang="0">
                <a:pos x="5" y="25"/>
              </a:cxn>
              <a:cxn ang="0">
                <a:pos x="12" y="59"/>
              </a:cxn>
              <a:cxn ang="0">
                <a:pos x="37" y="36"/>
              </a:cxn>
              <a:cxn ang="0">
                <a:pos x="30" y="3"/>
              </a:cxn>
            </a:cxnLst>
            <a:rect l="0" t="0" r="r" b="b"/>
            <a:pathLst>
              <a:path w="42" h="62">
                <a:moveTo>
                  <a:pt x="30" y="3"/>
                </a:moveTo>
                <a:cubicBezTo>
                  <a:pt x="21" y="0"/>
                  <a:pt x="10" y="10"/>
                  <a:pt x="5" y="25"/>
                </a:cubicBezTo>
                <a:cubicBezTo>
                  <a:pt x="0" y="41"/>
                  <a:pt x="3" y="56"/>
                  <a:pt x="12" y="59"/>
                </a:cubicBezTo>
                <a:cubicBezTo>
                  <a:pt x="21" y="62"/>
                  <a:pt x="32" y="51"/>
                  <a:pt x="37" y="36"/>
                </a:cubicBezTo>
                <a:cubicBezTo>
                  <a:pt x="42" y="21"/>
                  <a:pt x="39" y="6"/>
                  <a:pt x="30" y="3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208"/>
          <p:cNvSpPr>
            <a:spLocks/>
          </p:cNvSpPr>
          <p:nvPr/>
        </p:nvSpPr>
        <p:spPr bwMode="auto">
          <a:xfrm>
            <a:off x="2117725" y="3764080"/>
            <a:ext cx="782638" cy="660400"/>
          </a:xfrm>
          <a:custGeom>
            <a:avLst/>
            <a:gdLst/>
            <a:ahLst/>
            <a:cxnLst>
              <a:cxn ang="0">
                <a:pos x="170" y="0"/>
              </a:cxn>
              <a:cxn ang="0">
                <a:pos x="76" y="228"/>
              </a:cxn>
              <a:cxn ang="0">
                <a:pos x="170" y="286"/>
              </a:cxn>
              <a:cxn ang="0">
                <a:pos x="263" y="228"/>
              </a:cxn>
              <a:cxn ang="0">
                <a:pos x="170" y="0"/>
              </a:cxn>
            </a:cxnLst>
            <a:rect l="0" t="0" r="r" b="b"/>
            <a:pathLst>
              <a:path w="339" h="286">
                <a:moveTo>
                  <a:pt x="170" y="0"/>
                </a:moveTo>
                <a:cubicBezTo>
                  <a:pt x="0" y="0"/>
                  <a:pt x="65" y="212"/>
                  <a:pt x="76" y="228"/>
                </a:cubicBezTo>
                <a:cubicBezTo>
                  <a:pt x="88" y="246"/>
                  <a:pt x="142" y="286"/>
                  <a:pt x="170" y="286"/>
                </a:cubicBezTo>
                <a:cubicBezTo>
                  <a:pt x="197" y="286"/>
                  <a:pt x="251" y="246"/>
                  <a:pt x="263" y="228"/>
                </a:cubicBezTo>
                <a:cubicBezTo>
                  <a:pt x="274" y="212"/>
                  <a:pt x="339" y="0"/>
                  <a:pt x="170" y="0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09"/>
          <p:cNvSpPr>
            <a:spLocks/>
          </p:cNvSpPr>
          <p:nvPr/>
        </p:nvSpPr>
        <p:spPr bwMode="auto">
          <a:xfrm>
            <a:off x="2211228" y="3690738"/>
            <a:ext cx="617538" cy="500063"/>
          </a:xfrm>
          <a:custGeom>
            <a:avLst/>
            <a:gdLst/>
            <a:ahLst/>
            <a:cxnLst>
              <a:cxn ang="0">
                <a:pos x="52" y="105"/>
              </a:cxn>
              <a:cxn ang="0">
                <a:pos x="20" y="217"/>
              </a:cxn>
              <a:cxn ang="0">
                <a:pos x="33" y="59"/>
              </a:cxn>
              <a:cxn ang="0">
                <a:pos x="205" y="42"/>
              </a:cxn>
              <a:cxn ang="0">
                <a:pos x="240" y="208"/>
              </a:cxn>
              <a:cxn ang="0">
                <a:pos x="204" y="106"/>
              </a:cxn>
              <a:cxn ang="0">
                <a:pos x="52" y="105"/>
              </a:cxn>
            </a:cxnLst>
            <a:rect l="0" t="0" r="r" b="b"/>
            <a:pathLst>
              <a:path w="268" h="217">
                <a:moveTo>
                  <a:pt x="52" y="105"/>
                </a:moveTo>
                <a:cubicBezTo>
                  <a:pt x="42" y="159"/>
                  <a:pt x="18" y="154"/>
                  <a:pt x="20" y="217"/>
                </a:cubicBezTo>
                <a:cubicBezTo>
                  <a:pt x="12" y="168"/>
                  <a:pt x="0" y="102"/>
                  <a:pt x="33" y="59"/>
                </a:cubicBezTo>
                <a:cubicBezTo>
                  <a:pt x="60" y="25"/>
                  <a:pt x="148" y="0"/>
                  <a:pt x="205" y="42"/>
                </a:cubicBezTo>
                <a:cubicBezTo>
                  <a:pt x="268" y="55"/>
                  <a:pt x="249" y="184"/>
                  <a:pt x="240" y="208"/>
                </a:cubicBezTo>
                <a:cubicBezTo>
                  <a:pt x="234" y="169"/>
                  <a:pt x="221" y="152"/>
                  <a:pt x="204" y="106"/>
                </a:cubicBezTo>
                <a:cubicBezTo>
                  <a:pt x="182" y="122"/>
                  <a:pt x="91" y="39"/>
                  <a:pt x="52" y="105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10"/>
          <p:cNvSpPr>
            <a:spLocks/>
          </p:cNvSpPr>
          <p:nvPr/>
        </p:nvSpPr>
        <p:spPr bwMode="auto">
          <a:xfrm>
            <a:off x="2346325" y="4564180"/>
            <a:ext cx="309563" cy="377825"/>
          </a:xfrm>
          <a:custGeom>
            <a:avLst/>
            <a:gdLst/>
            <a:ahLst/>
            <a:cxnLst>
              <a:cxn ang="0">
                <a:pos x="71" y="0"/>
              </a:cxn>
              <a:cxn ang="0">
                <a:pos x="0" y="21"/>
              </a:cxn>
              <a:cxn ang="0">
                <a:pos x="27" y="164"/>
              </a:cxn>
              <a:cxn ang="0">
                <a:pos x="123" y="164"/>
              </a:cxn>
              <a:cxn ang="0">
                <a:pos x="134" y="22"/>
              </a:cxn>
              <a:cxn ang="0">
                <a:pos x="71" y="0"/>
              </a:cxn>
            </a:cxnLst>
            <a:rect l="0" t="0" r="r" b="b"/>
            <a:pathLst>
              <a:path w="134" h="164">
                <a:moveTo>
                  <a:pt x="71" y="0"/>
                </a:moveTo>
                <a:cubicBezTo>
                  <a:pt x="71" y="0"/>
                  <a:pt x="0" y="17"/>
                  <a:pt x="0" y="21"/>
                </a:cubicBezTo>
                <a:cubicBezTo>
                  <a:pt x="0" y="26"/>
                  <a:pt x="27" y="164"/>
                  <a:pt x="27" y="164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34" y="22"/>
                  <a:pt x="134" y="22"/>
                  <a:pt x="134" y="22"/>
                </a:cubicBezTo>
                <a:lnTo>
                  <a:pt x="71" y="0"/>
                </a:lnTo>
                <a:close/>
              </a:path>
            </a:pathLst>
          </a:custGeom>
          <a:solidFill>
            <a:srgbClr val="E6E6E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211"/>
          <p:cNvSpPr>
            <a:spLocks/>
          </p:cNvSpPr>
          <p:nvPr/>
        </p:nvSpPr>
        <p:spPr bwMode="auto">
          <a:xfrm>
            <a:off x="2239963" y="4454642"/>
            <a:ext cx="203200" cy="487363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32"/>
              </a:cxn>
              <a:cxn ang="0">
                <a:pos x="128" y="307"/>
              </a:cxn>
              <a:cxn ang="0">
                <a:pos x="73" y="307"/>
              </a:cxn>
              <a:cxn ang="0">
                <a:pos x="14" y="185"/>
              </a:cxn>
              <a:cxn ang="0">
                <a:pos x="70" y="147"/>
              </a:cxn>
              <a:cxn ang="0">
                <a:pos x="0" y="114"/>
              </a:cxn>
              <a:cxn ang="0">
                <a:pos x="66" y="13"/>
              </a:cxn>
              <a:cxn ang="0">
                <a:pos x="96" y="0"/>
              </a:cxn>
            </a:cxnLst>
            <a:rect l="0" t="0" r="r" b="b"/>
            <a:pathLst>
              <a:path w="128" h="307">
                <a:moveTo>
                  <a:pt x="96" y="0"/>
                </a:moveTo>
                <a:lnTo>
                  <a:pt x="96" y="32"/>
                </a:lnTo>
                <a:lnTo>
                  <a:pt x="128" y="307"/>
                </a:lnTo>
                <a:lnTo>
                  <a:pt x="73" y="307"/>
                </a:lnTo>
                <a:lnTo>
                  <a:pt x="14" y="185"/>
                </a:lnTo>
                <a:lnTo>
                  <a:pt x="70" y="147"/>
                </a:lnTo>
                <a:lnTo>
                  <a:pt x="0" y="114"/>
                </a:lnTo>
                <a:lnTo>
                  <a:pt x="66" y="13"/>
                </a:lnTo>
                <a:lnTo>
                  <a:pt x="96" y="0"/>
                </a:ln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212"/>
          <p:cNvSpPr>
            <a:spLocks/>
          </p:cNvSpPr>
          <p:nvPr/>
        </p:nvSpPr>
        <p:spPr bwMode="auto">
          <a:xfrm>
            <a:off x="2574925" y="4454642"/>
            <a:ext cx="203200" cy="487363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32"/>
              </a:cxn>
              <a:cxn ang="0">
                <a:pos x="0" y="307"/>
              </a:cxn>
              <a:cxn ang="0">
                <a:pos x="54" y="307"/>
              </a:cxn>
              <a:cxn ang="0">
                <a:pos x="115" y="185"/>
              </a:cxn>
              <a:cxn ang="0">
                <a:pos x="57" y="147"/>
              </a:cxn>
              <a:cxn ang="0">
                <a:pos x="128" y="114"/>
              </a:cxn>
              <a:cxn ang="0">
                <a:pos x="70" y="16"/>
              </a:cxn>
              <a:cxn ang="0">
                <a:pos x="32" y="0"/>
              </a:cxn>
            </a:cxnLst>
            <a:rect l="0" t="0" r="r" b="b"/>
            <a:pathLst>
              <a:path w="128" h="307">
                <a:moveTo>
                  <a:pt x="32" y="0"/>
                </a:moveTo>
                <a:lnTo>
                  <a:pt x="32" y="32"/>
                </a:lnTo>
                <a:lnTo>
                  <a:pt x="0" y="307"/>
                </a:lnTo>
                <a:lnTo>
                  <a:pt x="54" y="307"/>
                </a:lnTo>
                <a:lnTo>
                  <a:pt x="115" y="185"/>
                </a:lnTo>
                <a:lnTo>
                  <a:pt x="57" y="147"/>
                </a:lnTo>
                <a:lnTo>
                  <a:pt x="128" y="114"/>
                </a:lnTo>
                <a:lnTo>
                  <a:pt x="70" y="16"/>
                </a:lnTo>
                <a:lnTo>
                  <a:pt x="32" y="0"/>
                </a:ln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213"/>
          <p:cNvSpPr>
            <a:spLocks/>
          </p:cNvSpPr>
          <p:nvPr/>
        </p:nvSpPr>
        <p:spPr bwMode="auto">
          <a:xfrm>
            <a:off x="2384425" y="4418130"/>
            <a:ext cx="127000" cy="247650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26"/>
              </a:cxn>
              <a:cxn ang="0">
                <a:pos x="17" y="156"/>
              </a:cxn>
              <a:cxn ang="0">
                <a:pos x="80" y="92"/>
              </a:cxn>
              <a:cxn ang="0">
                <a:pos x="5" y="0"/>
              </a:cxn>
            </a:cxnLst>
            <a:rect l="0" t="0" r="r" b="b"/>
            <a:pathLst>
              <a:path w="80" h="156">
                <a:moveTo>
                  <a:pt x="5" y="0"/>
                </a:moveTo>
                <a:lnTo>
                  <a:pt x="0" y="26"/>
                </a:lnTo>
                <a:lnTo>
                  <a:pt x="17" y="156"/>
                </a:lnTo>
                <a:lnTo>
                  <a:pt x="80" y="92"/>
                </a:lnTo>
                <a:lnTo>
                  <a:pt x="5" y="0"/>
                </a:ln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14"/>
          <p:cNvSpPr>
            <a:spLocks/>
          </p:cNvSpPr>
          <p:nvPr/>
        </p:nvSpPr>
        <p:spPr bwMode="auto">
          <a:xfrm>
            <a:off x="2460625" y="4564180"/>
            <a:ext cx="98425" cy="98425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12" y="43"/>
              </a:cxn>
              <a:cxn ang="0">
                <a:pos x="31" y="43"/>
              </a:cxn>
              <a:cxn ang="0">
                <a:pos x="43" y="24"/>
              </a:cxn>
              <a:cxn ang="0">
                <a:pos x="22" y="0"/>
              </a:cxn>
              <a:cxn ang="0">
                <a:pos x="0" y="24"/>
              </a:cxn>
            </a:cxnLst>
            <a:rect l="0" t="0" r="r" b="b"/>
            <a:pathLst>
              <a:path w="43" h="43">
                <a:moveTo>
                  <a:pt x="0" y="24"/>
                </a:moveTo>
                <a:cubicBezTo>
                  <a:pt x="12" y="43"/>
                  <a:pt x="12" y="43"/>
                  <a:pt x="12" y="43"/>
                </a:cubicBezTo>
                <a:cubicBezTo>
                  <a:pt x="18" y="43"/>
                  <a:pt x="25" y="43"/>
                  <a:pt x="31" y="43"/>
                </a:cubicBezTo>
                <a:cubicBezTo>
                  <a:pt x="43" y="24"/>
                  <a:pt x="43" y="24"/>
                  <a:pt x="43" y="24"/>
                </a:cubicBezTo>
                <a:cubicBezTo>
                  <a:pt x="22" y="0"/>
                  <a:pt x="22" y="0"/>
                  <a:pt x="22" y="0"/>
                </a:cubicBezTo>
                <a:lnTo>
                  <a:pt x="0" y="24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215"/>
          <p:cNvSpPr>
            <a:spLocks/>
          </p:cNvSpPr>
          <p:nvPr/>
        </p:nvSpPr>
        <p:spPr bwMode="auto">
          <a:xfrm>
            <a:off x="2447925" y="4662605"/>
            <a:ext cx="122238" cy="27940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0" y="176"/>
              </a:cxn>
              <a:cxn ang="0">
                <a:pos x="77" y="176"/>
              </a:cxn>
              <a:cxn ang="0">
                <a:pos x="53" y="0"/>
              </a:cxn>
              <a:cxn ang="0">
                <a:pos x="25" y="0"/>
              </a:cxn>
            </a:cxnLst>
            <a:rect l="0" t="0" r="r" b="b"/>
            <a:pathLst>
              <a:path w="77" h="176">
                <a:moveTo>
                  <a:pt x="25" y="0"/>
                </a:moveTo>
                <a:lnTo>
                  <a:pt x="0" y="176"/>
                </a:lnTo>
                <a:lnTo>
                  <a:pt x="77" y="176"/>
                </a:lnTo>
                <a:lnTo>
                  <a:pt x="53" y="0"/>
                </a:lnTo>
                <a:lnTo>
                  <a:pt x="25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216"/>
          <p:cNvSpPr>
            <a:spLocks/>
          </p:cNvSpPr>
          <p:nvPr/>
        </p:nvSpPr>
        <p:spPr bwMode="auto">
          <a:xfrm>
            <a:off x="2511425" y="4418130"/>
            <a:ext cx="122238" cy="249238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7" y="25"/>
              </a:cxn>
              <a:cxn ang="0">
                <a:pos x="61" y="157"/>
              </a:cxn>
              <a:cxn ang="0">
                <a:pos x="0" y="92"/>
              </a:cxn>
              <a:cxn ang="0">
                <a:pos x="72" y="0"/>
              </a:cxn>
            </a:cxnLst>
            <a:rect l="0" t="0" r="r" b="b"/>
            <a:pathLst>
              <a:path w="77" h="157">
                <a:moveTo>
                  <a:pt x="72" y="0"/>
                </a:moveTo>
                <a:lnTo>
                  <a:pt x="77" y="25"/>
                </a:lnTo>
                <a:lnTo>
                  <a:pt x="61" y="157"/>
                </a:lnTo>
                <a:lnTo>
                  <a:pt x="0" y="92"/>
                </a:lnTo>
                <a:lnTo>
                  <a:pt x="72" y="0"/>
                </a:ln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17"/>
          <p:cNvSpPr>
            <a:spLocks/>
          </p:cNvSpPr>
          <p:nvPr/>
        </p:nvSpPr>
        <p:spPr bwMode="auto">
          <a:xfrm>
            <a:off x="2359025" y="3829167"/>
            <a:ext cx="347663" cy="157163"/>
          </a:xfrm>
          <a:custGeom>
            <a:avLst/>
            <a:gdLst/>
            <a:ahLst/>
            <a:cxnLst>
              <a:cxn ang="0">
                <a:pos x="140" y="38"/>
              </a:cxn>
              <a:cxn ang="0">
                <a:pos x="2" y="27"/>
              </a:cxn>
              <a:cxn ang="0">
                <a:pos x="3" y="29"/>
              </a:cxn>
              <a:cxn ang="0">
                <a:pos x="104" y="45"/>
              </a:cxn>
              <a:cxn ang="0">
                <a:pos x="141" y="37"/>
              </a:cxn>
              <a:cxn ang="0">
                <a:pos x="140" y="38"/>
              </a:cxn>
            </a:cxnLst>
            <a:rect l="0" t="0" r="r" b="b"/>
            <a:pathLst>
              <a:path w="151" h="68">
                <a:moveTo>
                  <a:pt x="140" y="38"/>
                </a:moveTo>
                <a:cubicBezTo>
                  <a:pt x="128" y="68"/>
                  <a:pt x="30" y="0"/>
                  <a:pt x="2" y="27"/>
                </a:cubicBezTo>
                <a:cubicBezTo>
                  <a:pt x="0" y="28"/>
                  <a:pt x="2" y="30"/>
                  <a:pt x="3" y="29"/>
                </a:cubicBezTo>
                <a:cubicBezTo>
                  <a:pt x="36" y="16"/>
                  <a:pt x="72" y="35"/>
                  <a:pt x="104" y="45"/>
                </a:cubicBezTo>
                <a:cubicBezTo>
                  <a:pt x="110" y="47"/>
                  <a:pt x="151" y="57"/>
                  <a:pt x="141" y="37"/>
                </a:cubicBezTo>
                <a:cubicBezTo>
                  <a:pt x="141" y="37"/>
                  <a:pt x="140" y="37"/>
                  <a:pt x="140" y="38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218"/>
          <p:cNvSpPr>
            <a:spLocks/>
          </p:cNvSpPr>
          <p:nvPr/>
        </p:nvSpPr>
        <p:spPr bwMode="auto">
          <a:xfrm>
            <a:off x="2405063" y="3864092"/>
            <a:ext cx="271463" cy="73025"/>
          </a:xfrm>
          <a:custGeom>
            <a:avLst/>
            <a:gdLst/>
            <a:ahLst/>
            <a:cxnLst>
              <a:cxn ang="0">
                <a:pos x="118" y="31"/>
              </a:cxn>
              <a:cxn ang="0">
                <a:pos x="2" y="0"/>
              </a:cxn>
              <a:cxn ang="0">
                <a:pos x="1" y="3"/>
              </a:cxn>
              <a:cxn ang="0">
                <a:pos x="59" y="20"/>
              </a:cxn>
              <a:cxn ang="0">
                <a:pos x="118" y="32"/>
              </a:cxn>
              <a:cxn ang="0">
                <a:pos x="118" y="31"/>
              </a:cxn>
            </a:cxnLst>
            <a:rect l="0" t="0" r="r" b="b"/>
            <a:pathLst>
              <a:path w="118" h="32">
                <a:moveTo>
                  <a:pt x="118" y="31"/>
                </a:moveTo>
                <a:cubicBezTo>
                  <a:pt x="77" y="29"/>
                  <a:pt x="42" y="0"/>
                  <a:pt x="2" y="0"/>
                </a:cubicBezTo>
                <a:cubicBezTo>
                  <a:pt x="0" y="0"/>
                  <a:pt x="0" y="2"/>
                  <a:pt x="1" y="3"/>
                </a:cubicBezTo>
                <a:cubicBezTo>
                  <a:pt x="21" y="9"/>
                  <a:pt x="40" y="14"/>
                  <a:pt x="59" y="20"/>
                </a:cubicBezTo>
                <a:cubicBezTo>
                  <a:pt x="78" y="27"/>
                  <a:pt x="98" y="32"/>
                  <a:pt x="118" y="32"/>
                </a:cubicBezTo>
                <a:cubicBezTo>
                  <a:pt x="118" y="32"/>
                  <a:pt x="118" y="31"/>
                  <a:pt x="118" y="31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219"/>
          <p:cNvSpPr>
            <a:spLocks/>
          </p:cNvSpPr>
          <p:nvPr/>
        </p:nvSpPr>
        <p:spPr bwMode="auto">
          <a:xfrm>
            <a:off x="2465388" y="3864092"/>
            <a:ext cx="219075" cy="77788"/>
          </a:xfrm>
          <a:custGeom>
            <a:avLst/>
            <a:gdLst/>
            <a:ahLst/>
            <a:cxnLst>
              <a:cxn ang="0">
                <a:pos x="89" y="24"/>
              </a:cxn>
              <a:cxn ang="0">
                <a:pos x="57" y="19"/>
              </a:cxn>
              <a:cxn ang="0">
                <a:pos x="1" y="3"/>
              </a:cxn>
              <a:cxn ang="0">
                <a:pos x="1" y="6"/>
              </a:cxn>
              <a:cxn ang="0">
                <a:pos x="46" y="22"/>
              </a:cxn>
              <a:cxn ang="0">
                <a:pos x="73" y="30"/>
              </a:cxn>
              <a:cxn ang="0">
                <a:pos x="91" y="23"/>
              </a:cxn>
              <a:cxn ang="0">
                <a:pos x="89" y="24"/>
              </a:cxn>
            </a:cxnLst>
            <a:rect l="0" t="0" r="r" b="b"/>
            <a:pathLst>
              <a:path w="95" h="34">
                <a:moveTo>
                  <a:pt x="89" y="24"/>
                </a:moveTo>
                <a:cubicBezTo>
                  <a:pt x="90" y="29"/>
                  <a:pt x="61" y="20"/>
                  <a:pt x="57" y="19"/>
                </a:cubicBezTo>
                <a:cubicBezTo>
                  <a:pt x="39" y="13"/>
                  <a:pt x="21" y="0"/>
                  <a:pt x="1" y="3"/>
                </a:cubicBezTo>
                <a:cubicBezTo>
                  <a:pt x="0" y="4"/>
                  <a:pt x="0" y="6"/>
                  <a:pt x="1" y="6"/>
                </a:cubicBezTo>
                <a:cubicBezTo>
                  <a:pt x="16" y="12"/>
                  <a:pt x="31" y="16"/>
                  <a:pt x="46" y="22"/>
                </a:cubicBezTo>
                <a:cubicBezTo>
                  <a:pt x="55" y="25"/>
                  <a:pt x="64" y="28"/>
                  <a:pt x="73" y="30"/>
                </a:cubicBezTo>
                <a:cubicBezTo>
                  <a:pt x="78" y="31"/>
                  <a:pt x="95" y="34"/>
                  <a:pt x="91" y="23"/>
                </a:cubicBezTo>
                <a:cubicBezTo>
                  <a:pt x="90" y="22"/>
                  <a:pt x="89" y="23"/>
                  <a:pt x="89" y="24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220"/>
          <p:cNvSpPr>
            <a:spLocks/>
          </p:cNvSpPr>
          <p:nvPr/>
        </p:nvSpPr>
        <p:spPr bwMode="auto">
          <a:xfrm>
            <a:off x="2746375" y="4092692"/>
            <a:ext cx="20638" cy="87313"/>
          </a:xfrm>
          <a:custGeom>
            <a:avLst/>
            <a:gdLst/>
            <a:ahLst/>
            <a:cxnLst>
              <a:cxn ang="0">
                <a:pos x="9" y="8"/>
              </a:cxn>
              <a:cxn ang="0">
                <a:pos x="7" y="6"/>
              </a:cxn>
              <a:cxn ang="0">
                <a:pos x="8" y="2"/>
              </a:cxn>
              <a:cxn ang="0">
                <a:pos x="6" y="0"/>
              </a:cxn>
              <a:cxn ang="0">
                <a:pos x="5" y="0"/>
              </a:cxn>
              <a:cxn ang="0">
                <a:pos x="4" y="1"/>
              </a:cxn>
              <a:cxn ang="0">
                <a:pos x="4" y="2"/>
              </a:cxn>
              <a:cxn ang="0">
                <a:pos x="4" y="2"/>
              </a:cxn>
              <a:cxn ang="0">
                <a:pos x="1" y="16"/>
              </a:cxn>
              <a:cxn ang="0">
                <a:pos x="0" y="30"/>
              </a:cxn>
              <a:cxn ang="0">
                <a:pos x="1" y="36"/>
              </a:cxn>
              <a:cxn ang="0">
                <a:pos x="4" y="36"/>
              </a:cxn>
              <a:cxn ang="0">
                <a:pos x="8" y="15"/>
              </a:cxn>
              <a:cxn ang="0">
                <a:pos x="9" y="8"/>
              </a:cxn>
            </a:cxnLst>
            <a:rect l="0" t="0" r="r" b="b"/>
            <a:pathLst>
              <a:path w="9" h="38">
                <a:moveTo>
                  <a:pt x="9" y="8"/>
                </a:moveTo>
                <a:cubicBezTo>
                  <a:pt x="9" y="7"/>
                  <a:pt x="8" y="6"/>
                  <a:pt x="7" y="6"/>
                </a:cubicBezTo>
                <a:cubicBezTo>
                  <a:pt x="7" y="5"/>
                  <a:pt x="8" y="3"/>
                  <a:pt x="8" y="2"/>
                </a:cubicBezTo>
                <a:cubicBezTo>
                  <a:pt x="8" y="1"/>
                  <a:pt x="7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1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7"/>
                  <a:pt x="2" y="12"/>
                  <a:pt x="1" y="16"/>
                </a:cubicBezTo>
                <a:cubicBezTo>
                  <a:pt x="1" y="21"/>
                  <a:pt x="1" y="26"/>
                  <a:pt x="0" y="30"/>
                </a:cubicBezTo>
                <a:cubicBezTo>
                  <a:pt x="0" y="32"/>
                  <a:pt x="0" y="34"/>
                  <a:pt x="1" y="36"/>
                </a:cubicBezTo>
                <a:cubicBezTo>
                  <a:pt x="1" y="38"/>
                  <a:pt x="4" y="38"/>
                  <a:pt x="4" y="36"/>
                </a:cubicBezTo>
                <a:cubicBezTo>
                  <a:pt x="7" y="29"/>
                  <a:pt x="7" y="22"/>
                  <a:pt x="8" y="15"/>
                </a:cubicBezTo>
                <a:cubicBezTo>
                  <a:pt x="8" y="13"/>
                  <a:pt x="8" y="10"/>
                  <a:pt x="9" y="8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221"/>
          <p:cNvSpPr>
            <a:spLocks noEditPoints="1"/>
          </p:cNvSpPr>
          <p:nvPr/>
        </p:nvSpPr>
        <p:spPr bwMode="auto">
          <a:xfrm>
            <a:off x="2289175" y="4043480"/>
            <a:ext cx="441325" cy="161925"/>
          </a:xfrm>
          <a:custGeom>
            <a:avLst/>
            <a:gdLst/>
            <a:ahLst/>
            <a:cxnLst>
              <a:cxn ang="0">
                <a:pos x="143" y="69"/>
              </a:cxn>
              <a:cxn ang="0">
                <a:pos x="145" y="69"/>
              </a:cxn>
              <a:cxn ang="0">
                <a:pos x="180" y="41"/>
              </a:cxn>
              <a:cxn ang="0">
                <a:pos x="187" y="19"/>
              </a:cxn>
              <a:cxn ang="0">
                <a:pos x="191" y="10"/>
              </a:cxn>
              <a:cxn ang="0">
                <a:pos x="185" y="4"/>
              </a:cxn>
              <a:cxn ang="0">
                <a:pos x="144" y="1"/>
              </a:cxn>
              <a:cxn ang="0">
                <a:pos x="144" y="6"/>
              </a:cxn>
              <a:cxn ang="0">
                <a:pos x="172" y="9"/>
              </a:cxn>
              <a:cxn ang="0">
                <a:pos x="171" y="52"/>
              </a:cxn>
              <a:cxn ang="0">
                <a:pos x="143" y="65"/>
              </a:cxn>
              <a:cxn ang="0">
                <a:pos x="143" y="69"/>
              </a:cxn>
              <a:cxn ang="0">
                <a:pos x="95" y="10"/>
              </a:cxn>
              <a:cxn ang="0">
                <a:pos x="51" y="2"/>
              </a:cxn>
              <a:cxn ang="0">
                <a:pos x="47" y="2"/>
              </a:cxn>
              <a:cxn ang="0">
                <a:pos x="47" y="6"/>
              </a:cxn>
              <a:cxn ang="0">
                <a:pos x="79" y="16"/>
              </a:cxn>
              <a:cxn ang="0">
                <a:pos x="60" y="62"/>
              </a:cxn>
              <a:cxn ang="0">
                <a:pos x="46" y="65"/>
              </a:cxn>
              <a:cxn ang="0">
                <a:pos x="46" y="69"/>
              </a:cxn>
              <a:cxn ang="0">
                <a:pos x="79" y="48"/>
              </a:cxn>
              <a:cxn ang="0">
                <a:pos x="95" y="25"/>
              </a:cxn>
              <a:cxn ang="0">
                <a:pos x="111" y="48"/>
              </a:cxn>
              <a:cxn ang="0">
                <a:pos x="143" y="69"/>
              </a:cxn>
              <a:cxn ang="0">
                <a:pos x="143" y="65"/>
              </a:cxn>
              <a:cxn ang="0">
                <a:pos x="128" y="62"/>
              </a:cxn>
              <a:cxn ang="0">
                <a:pos x="112" y="16"/>
              </a:cxn>
              <a:cxn ang="0">
                <a:pos x="144" y="6"/>
              </a:cxn>
              <a:cxn ang="0">
                <a:pos x="144" y="1"/>
              </a:cxn>
              <a:cxn ang="0">
                <a:pos x="141" y="2"/>
              </a:cxn>
              <a:cxn ang="0">
                <a:pos x="95" y="10"/>
              </a:cxn>
              <a:cxn ang="0">
                <a:pos x="47" y="2"/>
              </a:cxn>
              <a:cxn ang="0">
                <a:pos x="6" y="4"/>
              </a:cxn>
              <a:cxn ang="0">
                <a:pos x="1" y="10"/>
              </a:cxn>
              <a:cxn ang="0">
                <a:pos x="4" y="19"/>
              </a:cxn>
              <a:cxn ang="0">
                <a:pos x="10" y="42"/>
              </a:cxn>
              <a:cxn ang="0">
                <a:pos x="42" y="69"/>
              </a:cxn>
              <a:cxn ang="0">
                <a:pos x="46" y="69"/>
              </a:cxn>
              <a:cxn ang="0">
                <a:pos x="46" y="65"/>
              </a:cxn>
              <a:cxn ang="0">
                <a:pos x="18" y="52"/>
              </a:cxn>
              <a:cxn ang="0">
                <a:pos x="19" y="9"/>
              </a:cxn>
              <a:cxn ang="0">
                <a:pos x="47" y="6"/>
              </a:cxn>
              <a:cxn ang="0">
                <a:pos x="47" y="2"/>
              </a:cxn>
            </a:cxnLst>
            <a:rect l="0" t="0" r="r" b="b"/>
            <a:pathLst>
              <a:path w="191" h="70">
                <a:moveTo>
                  <a:pt x="143" y="69"/>
                </a:moveTo>
                <a:cubicBezTo>
                  <a:pt x="143" y="69"/>
                  <a:pt x="144" y="69"/>
                  <a:pt x="145" y="69"/>
                </a:cubicBezTo>
                <a:cubicBezTo>
                  <a:pt x="171" y="67"/>
                  <a:pt x="177" y="56"/>
                  <a:pt x="180" y="41"/>
                </a:cubicBezTo>
                <a:cubicBezTo>
                  <a:pt x="183" y="25"/>
                  <a:pt x="183" y="20"/>
                  <a:pt x="187" y="19"/>
                </a:cubicBezTo>
                <a:cubicBezTo>
                  <a:pt x="190" y="18"/>
                  <a:pt x="191" y="14"/>
                  <a:pt x="191" y="10"/>
                </a:cubicBezTo>
                <a:cubicBezTo>
                  <a:pt x="190" y="6"/>
                  <a:pt x="190" y="5"/>
                  <a:pt x="185" y="4"/>
                </a:cubicBezTo>
                <a:cubicBezTo>
                  <a:pt x="182" y="2"/>
                  <a:pt x="160" y="0"/>
                  <a:pt x="144" y="1"/>
                </a:cubicBezTo>
                <a:cubicBezTo>
                  <a:pt x="144" y="6"/>
                  <a:pt x="144" y="6"/>
                  <a:pt x="144" y="6"/>
                </a:cubicBezTo>
                <a:cubicBezTo>
                  <a:pt x="157" y="5"/>
                  <a:pt x="169" y="6"/>
                  <a:pt x="172" y="9"/>
                </a:cubicBezTo>
                <a:cubicBezTo>
                  <a:pt x="180" y="14"/>
                  <a:pt x="178" y="39"/>
                  <a:pt x="171" y="52"/>
                </a:cubicBezTo>
                <a:cubicBezTo>
                  <a:pt x="167" y="61"/>
                  <a:pt x="154" y="65"/>
                  <a:pt x="143" y="65"/>
                </a:cubicBezTo>
                <a:lnTo>
                  <a:pt x="143" y="69"/>
                </a:lnTo>
                <a:close/>
                <a:moveTo>
                  <a:pt x="95" y="10"/>
                </a:moveTo>
                <a:cubicBezTo>
                  <a:pt x="90" y="10"/>
                  <a:pt x="67" y="3"/>
                  <a:pt x="51" y="2"/>
                </a:cubicBezTo>
                <a:cubicBezTo>
                  <a:pt x="50" y="2"/>
                  <a:pt x="49" y="2"/>
                  <a:pt x="47" y="2"/>
                </a:cubicBezTo>
                <a:cubicBezTo>
                  <a:pt x="47" y="6"/>
                  <a:pt x="47" y="6"/>
                  <a:pt x="47" y="6"/>
                </a:cubicBezTo>
                <a:cubicBezTo>
                  <a:pt x="60" y="6"/>
                  <a:pt x="74" y="9"/>
                  <a:pt x="79" y="16"/>
                </a:cubicBezTo>
                <a:cubicBezTo>
                  <a:pt x="86" y="28"/>
                  <a:pt x="73" y="56"/>
                  <a:pt x="60" y="62"/>
                </a:cubicBezTo>
                <a:cubicBezTo>
                  <a:pt x="56" y="64"/>
                  <a:pt x="51" y="65"/>
                  <a:pt x="46" y="65"/>
                </a:cubicBezTo>
                <a:cubicBezTo>
                  <a:pt x="46" y="69"/>
                  <a:pt x="46" y="69"/>
                  <a:pt x="46" y="69"/>
                </a:cubicBezTo>
                <a:cubicBezTo>
                  <a:pt x="68" y="69"/>
                  <a:pt x="76" y="54"/>
                  <a:pt x="79" y="48"/>
                </a:cubicBezTo>
                <a:cubicBezTo>
                  <a:pt x="84" y="39"/>
                  <a:pt x="83" y="25"/>
                  <a:pt x="95" y="25"/>
                </a:cubicBezTo>
                <a:cubicBezTo>
                  <a:pt x="108" y="25"/>
                  <a:pt x="106" y="38"/>
                  <a:pt x="111" y="48"/>
                </a:cubicBezTo>
                <a:cubicBezTo>
                  <a:pt x="113" y="53"/>
                  <a:pt x="120" y="70"/>
                  <a:pt x="143" y="69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37" y="65"/>
                  <a:pt x="132" y="64"/>
                  <a:pt x="128" y="62"/>
                </a:cubicBezTo>
                <a:cubicBezTo>
                  <a:pt x="116" y="56"/>
                  <a:pt x="104" y="28"/>
                  <a:pt x="112" y="16"/>
                </a:cubicBezTo>
                <a:cubicBezTo>
                  <a:pt x="117" y="9"/>
                  <a:pt x="131" y="6"/>
                  <a:pt x="144" y="6"/>
                </a:cubicBezTo>
                <a:cubicBezTo>
                  <a:pt x="144" y="1"/>
                  <a:pt x="144" y="1"/>
                  <a:pt x="144" y="1"/>
                </a:cubicBezTo>
                <a:cubicBezTo>
                  <a:pt x="143" y="1"/>
                  <a:pt x="142" y="1"/>
                  <a:pt x="141" y="2"/>
                </a:cubicBezTo>
                <a:cubicBezTo>
                  <a:pt x="126" y="3"/>
                  <a:pt x="109" y="9"/>
                  <a:pt x="95" y="10"/>
                </a:cubicBezTo>
                <a:close/>
                <a:moveTo>
                  <a:pt x="47" y="2"/>
                </a:moveTo>
                <a:cubicBezTo>
                  <a:pt x="31" y="1"/>
                  <a:pt x="10" y="3"/>
                  <a:pt x="6" y="4"/>
                </a:cubicBezTo>
                <a:cubicBezTo>
                  <a:pt x="1" y="6"/>
                  <a:pt x="1" y="6"/>
                  <a:pt x="1" y="10"/>
                </a:cubicBezTo>
                <a:cubicBezTo>
                  <a:pt x="0" y="14"/>
                  <a:pt x="1" y="18"/>
                  <a:pt x="4" y="19"/>
                </a:cubicBezTo>
                <a:cubicBezTo>
                  <a:pt x="8" y="20"/>
                  <a:pt x="8" y="26"/>
                  <a:pt x="10" y="42"/>
                </a:cubicBezTo>
                <a:cubicBezTo>
                  <a:pt x="12" y="56"/>
                  <a:pt x="17" y="67"/>
                  <a:pt x="42" y="69"/>
                </a:cubicBezTo>
                <a:cubicBezTo>
                  <a:pt x="44" y="69"/>
                  <a:pt x="45" y="69"/>
                  <a:pt x="46" y="69"/>
                </a:cubicBezTo>
                <a:cubicBezTo>
                  <a:pt x="46" y="65"/>
                  <a:pt x="46" y="65"/>
                  <a:pt x="46" y="65"/>
                </a:cubicBezTo>
                <a:cubicBezTo>
                  <a:pt x="35" y="65"/>
                  <a:pt x="22" y="61"/>
                  <a:pt x="18" y="52"/>
                </a:cubicBezTo>
                <a:cubicBezTo>
                  <a:pt x="11" y="40"/>
                  <a:pt x="11" y="14"/>
                  <a:pt x="19" y="9"/>
                </a:cubicBezTo>
                <a:cubicBezTo>
                  <a:pt x="23" y="7"/>
                  <a:pt x="35" y="5"/>
                  <a:pt x="47" y="6"/>
                </a:cubicBezTo>
                <a:lnTo>
                  <a:pt x="47" y="2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222"/>
          <p:cNvSpPr>
            <a:spLocks noEditPoints="1"/>
          </p:cNvSpPr>
          <p:nvPr/>
        </p:nvSpPr>
        <p:spPr bwMode="auto">
          <a:xfrm>
            <a:off x="2249488" y="4067292"/>
            <a:ext cx="20638" cy="111125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8" y="34"/>
              </a:cxn>
              <a:cxn ang="0">
                <a:pos x="4" y="1"/>
              </a:cxn>
              <a:cxn ang="0">
                <a:pos x="3" y="1"/>
              </a:cxn>
              <a:cxn ang="0">
                <a:pos x="4" y="19"/>
              </a:cxn>
              <a:cxn ang="0">
                <a:pos x="3" y="19"/>
              </a:cxn>
              <a:cxn ang="0">
                <a:pos x="3" y="16"/>
              </a:cxn>
              <a:cxn ang="0">
                <a:pos x="2" y="16"/>
              </a:cxn>
              <a:cxn ang="0">
                <a:pos x="2" y="19"/>
              </a:cxn>
              <a:cxn ang="0">
                <a:pos x="2" y="19"/>
              </a:cxn>
              <a:cxn ang="0">
                <a:pos x="1" y="24"/>
              </a:cxn>
              <a:cxn ang="0">
                <a:pos x="1" y="22"/>
              </a:cxn>
              <a:cxn ang="0">
                <a:pos x="0" y="22"/>
              </a:cxn>
              <a:cxn ang="0">
                <a:pos x="1" y="27"/>
              </a:cxn>
              <a:cxn ang="0">
                <a:pos x="3" y="40"/>
              </a:cxn>
              <a:cxn ang="0">
                <a:pos x="4" y="46"/>
              </a:cxn>
              <a:cxn ang="0">
                <a:pos x="5" y="46"/>
              </a:cxn>
              <a:cxn ang="0">
                <a:pos x="5" y="47"/>
              </a:cxn>
              <a:cxn ang="0">
                <a:pos x="5" y="47"/>
              </a:cxn>
              <a:cxn ang="0">
                <a:pos x="5" y="48"/>
              </a:cxn>
              <a:cxn ang="0">
                <a:pos x="6" y="48"/>
              </a:cxn>
              <a:cxn ang="0">
                <a:pos x="8" y="47"/>
              </a:cxn>
              <a:cxn ang="0">
                <a:pos x="8" y="47"/>
              </a:cxn>
              <a:cxn ang="0">
                <a:pos x="8" y="34"/>
              </a:cxn>
              <a:cxn ang="0">
                <a:pos x="7" y="34"/>
              </a:cxn>
              <a:cxn ang="0">
                <a:pos x="7" y="35"/>
              </a:cxn>
              <a:cxn ang="0">
                <a:pos x="7" y="34"/>
              </a:cxn>
              <a:cxn ang="0">
                <a:pos x="7" y="34"/>
              </a:cxn>
            </a:cxnLst>
            <a:rect l="0" t="0" r="r" b="b"/>
            <a:pathLst>
              <a:path w="9" h="48">
                <a:moveTo>
                  <a:pt x="8" y="34"/>
                </a:moveTo>
                <a:cubicBezTo>
                  <a:pt x="8" y="34"/>
                  <a:pt x="8" y="34"/>
                  <a:pt x="8" y="34"/>
                </a:cubicBezTo>
                <a:cubicBezTo>
                  <a:pt x="7" y="23"/>
                  <a:pt x="4" y="12"/>
                  <a:pt x="4" y="1"/>
                </a:cubicBezTo>
                <a:cubicBezTo>
                  <a:pt x="4" y="0"/>
                  <a:pt x="3" y="0"/>
                  <a:pt x="3" y="1"/>
                </a:cubicBezTo>
                <a:cubicBezTo>
                  <a:pt x="3" y="7"/>
                  <a:pt x="3" y="13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8"/>
                  <a:pt x="3" y="17"/>
                  <a:pt x="3" y="16"/>
                </a:cubicBezTo>
                <a:cubicBezTo>
                  <a:pt x="3" y="15"/>
                  <a:pt x="2" y="15"/>
                  <a:pt x="2" y="16"/>
                </a:cubicBezTo>
                <a:cubicBezTo>
                  <a:pt x="2" y="17"/>
                  <a:pt x="2" y="18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21"/>
                  <a:pt x="1" y="22"/>
                  <a:pt x="1" y="24"/>
                </a:cubicBezTo>
                <a:cubicBezTo>
                  <a:pt x="1" y="23"/>
                  <a:pt x="1" y="22"/>
                  <a:pt x="1" y="22"/>
                </a:cubicBezTo>
                <a:cubicBezTo>
                  <a:pt x="1" y="21"/>
                  <a:pt x="0" y="21"/>
                  <a:pt x="0" y="22"/>
                </a:cubicBezTo>
                <a:cubicBezTo>
                  <a:pt x="1" y="23"/>
                  <a:pt x="1" y="25"/>
                  <a:pt x="1" y="27"/>
                </a:cubicBezTo>
                <a:cubicBezTo>
                  <a:pt x="1" y="31"/>
                  <a:pt x="2" y="36"/>
                  <a:pt x="3" y="40"/>
                </a:cubicBezTo>
                <a:cubicBezTo>
                  <a:pt x="3" y="42"/>
                  <a:pt x="3" y="44"/>
                  <a:pt x="4" y="46"/>
                </a:cubicBezTo>
                <a:cubicBezTo>
                  <a:pt x="4" y="46"/>
                  <a:pt x="4" y="46"/>
                  <a:pt x="5" y="46"/>
                </a:cubicBezTo>
                <a:cubicBezTo>
                  <a:pt x="5" y="46"/>
                  <a:pt x="5" y="47"/>
                  <a:pt x="5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5" y="47"/>
                  <a:pt x="5" y="47"/>
                  <a:pt x="5" y="48"/>
                </a:cubicBezTo>
                <a:cubicBezTo>
                  <a:pt x="5" y="48"/>
                  <a:pt x="6" y="48"/>
                  <a:pt x="6" y="48"/>
                </a:cubicBezTo>
                <a:cubicBezTo>
                  <a:pt x="7" y="48"/>
                  <a:pt x="7" y="48"/>
                  <a:pt x="8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9" y="42"/>
                  <a:pt x="9" y="38"/>
                  <a:pt x="8" y="34"/>
                </a:cubicBezTo>
                <a:close/>
                <a:moveTo>
                  <a:pt x="7" y="34"/>
                </a:move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223"/>
          <p:cNvSpPr>
            <a:spLocks/>
          </p:cNvSpPr>
          <p:nvPr/>
        </p:nvSpPr>
        <p:spPr bwMode="auto">
          <a:xfrm>
            <a:off x="2312988" y="3860917"/>
            <a:ext cx="127000" cy="79375"/>
          </a:xfrm>
          <a:custGeom>
            <a:avLst/>
            <a:gdLst/>
            <a:ahLst/>
            <a:cxnLst>
              <a:cxn ang="0">
                <a:pos x="1" y="33"/>
              </a:cxn>
              <a:cxn ang="0">
                <a:pos x="25" y="15"/>
              </a:cxn>
              <a:cxn ang="0">
                <a:pos x="53" y="6"/>
              </a:cxn>
              <a:cxn ang="0">
                <a:pos x="53" y="3"/>
              </a:cxn>
              <a:cxn ang="0">
                <a:pos x="25" y="9"/>
              </a:cxn>
              <a:cxn ang="0">
                <a:pos x="0" y="33"/>
              </a:cxn>
              <a:cxn ang="0">
                <a:pos x="1" y="33"/>
              </a:cxn>
            </a:cxnLst>
            <a:rect l="0" t="0" r="r" b="b"/>
            <a:pathLst>
              <a:path w="55" h="34">
                <a:moveTo>
                  <a:pt x="1" y="33"/>
                </a:moveTo>
                <a:cubicBezTo>
                  <a:pt x="8" y="26"/>
                  <a:pt x="16" y="20"/>
                  <a:pt x="25" y="15"/>
                </a:cubicBezTo>
                <a:cubicBezTo>
                  <a:pt x="34" y="10"/>
                  <a:pt x="44" y="9"/>
                  <a:pt x="53" y="6"/>
                </a:cubicBezTo>
                <a:cubicBezTo>
                  <a:pt x="55" y="5"/>
                  <a:pt x="55" y="4"/>
                  <a:pt x="53" y="3"/>
                </a:cubicBezTo>
                <a:cubicBezTo>
                  <a:pt x="45" y="0"/>
                  <a:pt x="33" y="5"/>
                  <a:pt x="25" y="9"/>
                </a:cubicBezTo>
                <a:cubicBezTo>
                  <a:pt x="15" y="15"/>
                  <a:pt x="6" y="23"/>
                  <a:pt x="0" y="33"/>
                </a:cubicBezTo>
                <a:cubicBezTo>
                  <a:pt x="0" y="33"/>
                  <a:pt x="0" y="34"/>
                  <a:pt x="1" y="33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224"/>
          <p:cNvSpPr>
            <a:spLocks/>
          </p:cNvSpPr>
          <p:nvPr/>
        </p:nvSpPr>
        <p:spPr bwMode="auto">
          <a:xfrm>
            <a:off x="2344738" y="3832342"/>
            <a:ext cx="147638" cy="58738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27" y="17"/>
              </a:cxn>
              <a:cxn ang="0">
                <a:pos x="61" y="20"/>
              </a:cxn>
              <a:cxn ang="0">
                <a:pos x="63" y="17"/>
              </a:cxn>
              <a:cxn ang="0">
                <a:pos x="0" y="25"/>
              </a:cxn>
              <a:cxn ang="0">
                <a:pos x="0" y="26"/>
              </a:cxn>
            </a:cxnLst>
            <a:rect l="0" t="0" r="r" b="b"/>
            <a:pathLst>
              <a:path w="64" h="26">
                <a:moveTo>
                  <a:pt x="0" y="26"/>
                </a:moveTo>
                <a:cubicBezTo>
                  <a:pt x="9" y="22"/>
                  <a:pt x="18" y="19"/>
                  <a:pt x="27" y="17"/>
                </a:cubicBezTo>
                <a:cubicBezTo>
                  <a:pt x="40" y="14"/>
                  <a:pt x="49" y="17"/>
                  <a:pt x="61" y="20"/>
                </a:cubicBezTo>
                <a:cubicBezTo>
                  <a:pt x="63" y="21"/>
                  <a:pt x="64" y="19"/>
                  <a:pt x="63" y="17"/>
                </a:cubicBezTo>
                <a:cubicBezTo>
                  <a:pt x="47" y="0"/>
                  <a:pt x="16" y="17"/>
                  <a:pt x="0" y="25"/>
                </a:cubicBezTo>
                <a:cubicBezTo>
                  <a:pt x="0" y="25"/>
                  <a:pt x="0" y="26"/>
                  <a:pt x="0" y="26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226"/>
          <p:cNvSpPr>
            <a:spLocks/>
          </p:cNvSpPr>
          <p:nvPr/>
        </p:nvSpPr>
        <p:spPr bwMode="auto">
          <a:xfrm>
            <a:off x="2344738" y="3886317"/>
            <a:ext cx="20638" cy="17463"/>
          </a:xfrm>
          <a:custGeom>
            <a:avLst/>
            <a:gdLst/>
            <a:ahLst/>
            <a:cxnLst>
              <a:cxn ang="0">
                <a:pos x="1" y="7"/>
              </a:cxn>
              <a:cxn ang="0">
                <a:pos x="4" y="4"/>
              </a:cxn>
              <a:cxn ang="0">
                <a:pos x="8" y="2"/>
              </a:cxn>
              <a:cxn ang="0">
                <a:pos x="8" y="1"/>
              </a:cxn>
              <a:cxn ang="0">
                <a:pos x="0" y="6"/>
              </a:cxn>
              <a:cxn ang="0">
                <a:pos x="1" y="7"/>
              </a:cxn>
            </a:cxnLst>
            <a:rect l="0" t="0" r="r" b="b"/>
            <a:pathLst>
              <a:path w="9" h="7">
                <a:moveTo>
                  <a:pt x="1" y="7"/>
                </a:moveTo>
                <a:cubicBezTo>
                  <a:pt x="2" y="6"/>
                  <a:pt x="3" y="5"/>
                  <a:pt x="4" y="4"/>
                </a:cubicBezTo>
                <a:cubicBezTo>
                  <a:pt x="6" y="3"/>
                  <a:pt x="7" y="3"/>
                  <a:pt x="8" y="2"/>
                </a:cubicBezTo>
                <a:cubicBezTo>
                  <a:pt x="9" y="2"/>
                  <a:pt x="9" y="1"/>
                  <a:pt x="8" y="1"/>
                </a:cubicBezTo>
                <a:cubicBezTo>
                  <a:pt x="5" y="0"/>
                  <a:pt x="1" y="2"/>
                  <a:pt x="0" y="6"/>
                </a:cubicBezTo>
                <a:cubicBezTo>
                  <a:pt x="0" y="6"/>
                  <a:pt x="1" y="7"/>
                  <a:pt x="1" y="7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227"/>
          <p:cNvSpPr>
            <a:spLocks/>
          </p:cNvSpPr>
          <p:nvPr/>
        </p:nvSpPr>
        <p:spPr bwMode="auto">
          <a:xfrm>
            <a:off x="2478088" y="3859330"/>
            <a:ext cx="30163" cy="26988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5" y="9"/>
              </a:cxn>
              <a:cxn ang="0">
                <a:pos x="12" y="9"/>
              </a:cxn>
              <a:cxn ang="0">
                <a:pos x="13" y="6"/>
              </a:cxn>
              <a:cxn ang="0">
                <a:pos x="8" y="4"/>
              </a:cxn>
              <a:cxn ang="0">
                <a:pos x="4" y="1"/>
              </a:cxn>
              <a:cxn ang="0">
                <a:pos x="0" y="4"/>
              </a:cxn>
            </a:cxnLst>
            <a:rect l="0" t="0" r="r" b="b"/>
            <a:pathLst>
              <a:path w="13" h="12">
                <a:moveTo>
                  <a:pt x="0" y="4"/>
                </a:moveTo>
                <a:cubicBezTo>
                  <a:pt x="1" y="6"/>
                  <a:pt x="3" y="8"/>
                  <a:pt x="5" y="9"/>
                </a:cubicBezTo>
                <a:cubicBezTo>
                  <a:pt x="7" y="10"/>
                  <a:pt x="10" y="12"/>
                  <a:pt x="12" y="9"/>
                </a:cubicBezTo>
                <a:cubicBezTo>
                  <a:pt x="13" y="8"/>
                  <a:pt x="13" y="7"/>
                  <a:pt x="13" y="6"/>
                </a:cubicBezTo>
                <a:cubicBezTo>
                  <a:pt x="12" y="4"/>
                  <a:pt x="10" y="4"/>
                  <a:pt x="8" y="4"/>
                </a:cubicBezTo>
                <a:cubicBezTo>
                  <a:pt x="7" y="3"/>
                  <a:pt x="5" y="2"/>
                  <a:pt x="4" y="1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Oval 228"/>
          <p:cNvSpPr>
            <a:spLocks noChangeArrowheads="1"/>
          </p:cNvSpPr>
          <p:nvPr/>
        </p:nvSpPr>
        <p:spPr bwMode="auto">
          <a:xfrm>
            <a:off x="1174749" y="1573164"/>
            <a:ext cx="1885951" cy="1597074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2014105042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서재오</a:t>
            </a:r>
            <a:endParaRPr lang="en-US" sz="1600" dirty="0">
              <a:solidFill>
                <a:schemeClr val="bg1"/>
              </a:solidFill>
              <a:latin typeface="Sosa" pitchFamily="2" charset="0"/>
            </a:endParaRPr>
          </a:p>
        </p:txBody>
      </p:sp>
      <p:sp>
        <p:nvSpPr>
          <p:cNvPr id="109" name="Line 229"/>
          <p:cNvSpPr>
            <a:spLocks noChangeShapeType="1"/>
          </p:cNvSpPr>
          <p:nvPr/>
        </p:nvSpPr>
        <p:spPr bwMode="auto">
          <a:xfrm flipH="1" flipV="1">
            <a:off x="2178050" y="3194167"/>
            <a:ext cx="312738" cy="496888"/>
          </a:xfrm>
          <a:prstGeom prst="line">
            <a:avLst/>
          </a:prstGeom>
          <a:noFill/>
          <a:ln w="12" cap="flat">
            <a:solidFill>
              <a:srgbClr val="00B05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230"/>
          <p:cNvSpPr>
            <a:spLocks/>
          </p:cNvSpPr>
          <p:nvPr/>
        </p:nvSpPr>
        <p:spPr bwMode="auto">
          <a:xfrm>
            <a:off x="1984375" y="5054717"/>
            <a:ext cx="1041400" cy="115888"/>
          </a:xfrm>
          <a:custGeom>
            <a:avLst/>
            <a:gdLst/>
            <a:ahLst/>
            <a:cxnLst>
              <a:cxn ang="0">
                <a:pos x="451" y="25"/>
              </a:cxn>
              <a:cxn ang="0">
                <a:pos x="435" y="50"/>
              </a:cxn>
              <a:cxn ang="0">
                <a:pos x="16" y="50"/>
              </a:cxn>
              <a:cxn ang="0">
                <a:pos x="0" y="25"/>
              </a:cxn>
              <a:cxn ang="0">
                <a:pos x="0" y="25"/>
              </a:cxn>
              <a:cxn ang="0">
                <a:pos x="16" y="0"/>
              </a:cxn>
              <a:cxn ang="0">
                <a:pos x="435" y="0"/>
              </a:cxn>
              <a:cxn ang="0">
                <a:pos x="451" y="25"/>
              </a:cxn>
            </a:cxnLst>
            <a:rect l="0" t="0" r="r" b="b"/>
            <a:pathLst>
              <a:path w="451" h="50">
                <a:moveTo>
                  <a:pt x="451" y="25"/>
                </a:moveTo>
                <a:cubicBezTo>
                  <a:pt x="451" y="38"/>
                  <a:pt x="444" y="50"/>
                  <a:pt x="435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38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7" y="0"/>
                  <a:pt x="16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44" y="0"/>
                  <a:pt x="451" y="11"/>
                  <a:pt x="451" y="25"/>
                </a:cubicBezTo>
                <a:close/>
              </a:path>
            </a:pathLst>
          </a:custGeom>
          <a:solidFill>
            <a:srgbClr val="00B050"/>
          </a:solidFill>
          <a:ln w="7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252"/>
          <p:cNvSpPr>
            <a:spLocks/>
          </p:cNvSpPr>
          <p:nvPr/>
        </p:nvSpPr>
        <p:spPr bwMode="auto">
          <a:xfrm>
            <a:off x="8592074" y="4442933"/>
            <a:ext cx="1101725" cy="433388"/>
          </a:xfrm>
          <a:custGeom>
            <a:avLst/>
            <a:gdLst/>
            <a:ahLst/>
            <a:cxnLst>
              <a:cxn ang="0">
                <a:pos x="284" y="0"/>
              </a:cxn>
              <a:cxn ang="0">
                <a:pos x="191" y="4"/>
              </a:cxn>
              <a:cxn ang="0">
                <a:pos x="51" y="74"/>
              </a:cxn>
              <a:cxn ang="0">
                <a:pos x="0" y="188"/>
              </a:cxn>
              <a:cxn ang="0">
                <a:pos x="477" y="188"/>
              </a:cxn>
              <a:cxn ang="0">
                <a:pos x="426" y="74"/>
              </a:cxn>
              <a:cxn ang="0">
                <a:pos x="284" y="0"/>
              </a:cxn>
            </a:cxnLst>
            <a:rect l="0" t="0" r="r" b="b"/>
            <a:pathLst>
              <a:path w="477" h="188">
                <a:moveTo>
                  <a:pt x="284" y="0"/>
                </a:moveTo>
                <a:cubicBezTo>
                  <a:pt x="283" y="1"/>
                  <a:pt x="192" y="3"/>
                  <a:pt x="191" y="4"/>
                </a:cubicBezTo>
                <a:cubicBezTo>
                  <a:pt x="162" y="45"/>
                  <a:pt x="100" y="63"/>
                  <a:pt x="51" y="74"/>
                </a:cubicBezTo>
                <a:cubicBezTo>
                  <a:pt x="2" y="85"/>
                  <a:pt x="0" y="147"/>
                  <a:pt x="0" y="188"/>
                </a:cubicBezTo>
                <a:cubicBezTo>
                  <a:pt x="477" y="188"/>
                  <a:pt x="477" y="188"/>
                  <a:pt x="477" y="188"/>
                </a:cubicBezTo>
                <a:cubicBezTo>
                  <a:pt x="477" y="147"/>
                  <a:pt x="476" y="85"/>
                  <a:pt x="426" y="74"/>
                </a:cubicBezTo>
                <a:cubicBezTo>
                  <a:pt x="376" y="63"/>
                  <a:pt x="311" y="43"/>
                  <a:pt x="2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253"/>
          <p:cNvSpPr>
            <a:spLocks/>
          </p:cNvSpPr>
          <p:nvPr/>
        </p:nvSpPr>
        <p:spPr bwMode="auto">
          <a:xfrm>
            <a:off x="9033399" y="4093683"/>
            <a:ext cx="219075" cy="533400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0" y="142"/>
              </a:cxn>
              <a:cxn ang="0">
                <a:pos x="0" y="181"/>
              </a:cxn>
              <a:cxn ang="0">
                <a:pos x="95" y="181"/>
              </a:cxn>
              <a:cxn ang="0">
                <a:pos x="95" y="142"/>
              </a:cxn>
              <a:cxn ang="0">
                <a:pos x="95" y="64"/>
              </a:cxn>
              <a:cxn ang="0">
                <a:pos x="0" y="64"/>
              </a:cxn>
            </a:cxnLst>
            <a:rect l="0" t="0" r="r" b="b"/>
            <a:pathLst>
              <a:path w="95" h="231">
                <a:moveTo>
                  <a:pt x="0" y="64"/>
                </a:moveTo>
                <a:cubicBezTo>
                  <a:pt x="0" y="142"/>
                  <a:pt x="0" y="142"/>
                  <a:pt x="0" y="142"/>
                </a:cubicBezTo>
                <a:cubicBezTo>
                  <a:pt x="0" y="181"/>
                  <a:pt x="0" y="181"/>
                  <a:pt x="0" y="181"/>
                </a:cubicBezTo>
                <a:cubicBezTo>
                  <a:pt x="24" y="230"/>
                  <a:pt x="67" y="231"/>
                  <a:pt x="95" y="181"/>
                </a:cubicBezTo>
                <a:cubicBezTo>
                  <a:pt x="95" y="142"/>
                  <a:pt x="95" y="142"/>
                  <a:pt x="95" y="142"/>
                </a:cubicBezTo>
                <a:cubicBezTo>
                  <a:pt x="95" y="64"/>
                  <a:pt x="95" y="64"/>
                  <a:pt x="95" y="64"/>
                </a:cubicBezTo>
                <a:cubicBezTo>
                  <a:pt x="95" y="0"/>
                  <a:pt x="0" y="0"/>
                  <a:pt x="0" y="64"/>
                </a:cubicBez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254"/>
          <p:cNvSpPr>
            <a:spLocks/>
          </p:cNvSpPr>
          <p:nvPr/>
        </p:nvSpPr>
        <p:spPr bwMode="auto">
          <a:xfrm>
            <a:off x="9358837" y="4104795"/>
            <a:ext cx="117475" cy="165100"/>
          </a:xfrm>
          <a:custGeom>
            <a:avLst/>
            <a:gdLst/>
            <a:ahLst/>
            <a:cxnLst>
              <a:cxn ang="0">
                <a:pos x="39" y="4"/>
              </a:cxn>
              <a:cxn ang="0">
                <a:pos x="7" y="28"/>
              </a:cxn>
              <a:cxn ang="0">
                <a:pos x="12" y="67"/>
              </a:cxn>
              <a:cxn ang="0">
                <a:pos x="43" y="43"/>
              </a:cxn>
              <a:cxn ang="0">
                <a:pos x="39" y="4"/>
              </a:cxn>
            </a:cxnLst>
            <a:rect l="0" t="0" r="r" b="b"/>
            <a:pathLst>
              <a:path w="51" h="71">
                <a:moveTo>
                  <a:pt x="39" y="4"/>
                </a:moveTo>
                <a:cubicBezTo>
                  <a:pt x="29" y="0"/>
                  <a:pt x="14" y="10"/>
                  <a:pt x="7" y="28"/>
                </a:cubicBezTo>
                <a:cubicBezTo>
                  <a:pt x="0" y="45"/>
                  <a:pt x="2" y="62"/>
                  <a:pt x="12" y="67"/>
                </a:cubicBezTo>
                <a:cubicBezTo>
                  <a:pt x="22" y="71"/>
                  <a:pt x="36" y="60"/>
                  <a:pt x="43" y="43"/>
                </a:cubicBezTo>
                <a:cubicBezTo>
                  <a:pt x="51" y="26"/>
                  <a:pt x="49" y="8"/>
                  <a:pt x="39" y="4"/>
                </a:cubicBez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255"/>
          <p:cNvSpPr>
            <a:spLocks/>
          </p:cNvSpPr>
          <p:nvPr/>
        </p:nvSpPr>
        <p:spPr bwMode="auto">
          <a:xfrm>
            <a:off x="8809562" y="4104795"/>
            <a:ext cx="117475" cy="165100"/>
          </a:xfrm>
          <a:custGeom>
            <a:avLst/>
            <a:gdLst/>
            <a:ahLst/>
            <a:cxnLst>
              <a:cxn ang="0">
                <a:pos x="12" y="4"/>
              </a:cxn>
              <a:cxn ang="0">
                <a:pos x="44" y="28"/>
              </a:cxn>
              <a:cxn ang="0">
                <a:pos x="39" y="67"/>
              </a:cxn>
              <a:cxn ang="0">
                <a:pos x="8" y="43"/>
              </a:cxn>
              <a:cxn ang="0">
                <a:pos x="12" y="4"/>
              </a:cxn>
            </a:cxnLst>
            <a:rect l="0" t="0" r="r" b="b"/>
            <a:pathLst>
              <a:path w="51" h="71">
                <a:moveTo>
                  <a:pt x="12" y="4"/>
                </a:moveTo>
                <a:cubicBezTo>
                  <a:pt x="22" y="0"/>
                  <a:pt x="37" y="10"/>
                  <a:pt x="44" y="28"/>
                </a:cubicBezTo>
                <a:cubicBezTo>
                  <a:pt x="51" y="45"/>
                  <a:pt x="49" y="62"/>
                  <a:pt x="39" y="67"/>
                </a:cubicBezTo>
                <a:cubicBezTo>
                  <a:pt x="29" y="71"/>
                  <a:pt x="15" y="60"/>
                  <a:pt x="8" y="43"/>
                </a:cubicBezTo>
                <a:cubicBezTo>
                  <a:pt x="0" y="26"/>
                  <a:pt x="2" y="8"/>
                  <a:pt x="12" y="4"/>
                </a:cubicBez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256"/>
          <p:cNvSpPr>
            <a:spLocks/>
          </p:cNvSpPr>
          <p:nvPr/>
        </p:nvSpPr>
        <p:spPr bwMode="auto">
          <a:xfrm>
            <a:off x="8825437" y="3757133"/>
            <a:ext cx="635000" cy="671513"/>
          </a:xfrm>
          <a:custGeom>
            <a:avLst/>
            <a:gdLst/>
            <a:ahLst/>
            <a:cxnLst>
              <a:cxn ang="0">
                <a:pos x="138" y="291"/>
              </a:cxn>
              <a:cxn ang="0">
                <a:pos x="20" y="172"/>
              </a:cxn>
              <a:cxn ang="0">
                <a:pos x="138" y="0"/>
              </a:cxn>
              <a:cxn ang="0">
                <a:pos x="255" y="172"/>
              </a:cxn>
              <a:cxn ang="0">
                <a:pos x="138" y="291"/>
              </a:cxn>
            </a:cxnLst>
            <a:rect l="0" t="0" r="r" b="b"/>
            <a:pathLst>
              <a:path w="275" h="291">
                <a:moveTo>
                  <a:pt x="138" y="291"/>
                </a:moveTo>
                <a:cubicBezTo>
                  <a:pt x="106" y="291"/>
                  <a:pt x="41" y="242"/>
                  <a:pt x="20" y="172"/>
                </a:cubicBezTo>
                <a:cubicBezTo>
                  <a:pt x="0" y="101"/>
                  <a:pt x="39" y="0"/>
                  <a:pt x="138" y="0"/>
                </a:cubicBezTo>
                <a:cubicBezTo>
                  <a:pt x="237" y="0"/>
                  <a:pt x="275" y="101"/>
                  <a:pt x="255" y="172"/>
                </a:cubicBezTo>
                <a:cubicBezTo>
                  <a:pt x="234" y="242"/>
                  <a:pt x="169" y="291"/>
                  <a:pt x="138" y="291"/>
                </a:cubicBez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257"/>
          <p:cNvSpPr>
            <a:spLocks/>
          </p:cNvSpPr>
          <p:nvPr/>
        </p:nvSpPr>
        <p:spPr bwMode="auto">
          <a:xfrm>
            <a:off x="8822262" y="3736495"/>
            <a:ext cx="673100" cy="463550"/>
          </a:xfrm>
          <a:custGeom>
            <a:avLst/>
            <a:gdLst/>
            <a:ahLst/>
            <a:cxnLst>
              <a:cxn ang="0">
                <a:pos x="115" y="96"/>
              </a:cxn>
              <a:cxn ang="0">
                <a:pos x="49" y="146"/>
              </a:cxn>
              <a:cxn ang="0">
                <a:pos x="29" y="195"/>
              </a:cxn>
              <a:cxn ang="0">
                <a:pos x="12" y="94"/>
              </a:cxn>
              <a:cxn ang="0">
                <a:pos x="117" y="3"/>
              </a:cxn>
              <a:cxn ang="0">
                <a:pos x="221" y="31"/>
              </a:cxn>
              <a:cxn ang="0">
                <a:pos x="249" y="201"/>
              </a:cxn>
              <a:cxn ang="0">
                <a:pos x="191" y="68"/>
              </a:cxn>
              <a:cxn ang="0">
                <a:pos x="115" y="96"/>
              </a:cxn>
            </a:cxnLst>
            <a:rect l="0" t="0" r="r" b="b"/>
            <a:pathLst>
              <a:path w="291" h="201">
                <a:moveTo>
                  <a:pt x="115" y="96"/>
                </a:moveTo>
                <a:cubicBezTo>
                  <a:pt x="91" y="145"/>
                  <a:pt x="81" y="159"/>
                  <a:pt x="49" y="146"/>
                </a:cubicBezTo>
                <a:cubicBezTo>
                  <a:pt x="17" y="134"/>
                  <a:pt x="23" y="169"/>
                  <a:pt x="29" y="195"/>
                </a:cubicBezTo>
                <a:cubicBezTo>
                  <a:pt x="0" y="160"/>
                  <a:pt x="3" y="128"/>
                  <a:pt x="12" y="94"/>
                </a:cubicBezTo>
                <a:cubicBezTo>
                  <a:pt x="22" y="57"/>
                  <a:pt x="71" y="2"/>
                  <a:pt x="117" y="3"/>
                </a:cubicBezTo>
                <a:cubicBezTo>
                  <a:pt x="142" y="0"/>
                  <a:pt x="180" y="3"/>
                  <a:pt x="221" y="31"/>
                </a:cubicBezTo>
                <a:cubicBezTo>
                  <a:pt x="291" y="79"/>
                  <a:pt x="268" y="188"/>
                  <a:pt x="249" y="201"/>
                </a:cubicBezTo>
                <a:cubicBezTo>
                  <a:pt x="267" y="100"/>
                  <a:pt x="222" y="121"/>
                  <a:pt x="191" y="68"/>
                </a:cubicBezTo>
                <a:cubicBezTo>
                  <a:pt x="181" y="45"/>
                  <a:pt x="142" y="43"/>
                  <a:pt x="115" y="9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258"/>
          <p:cNvSpPr>
            <a:spLocks noChangeArrowheads="1"/>
          </p:cNvSpPr>
          <p:nvPr/>
        </p:nvSpPr>
        <p:spPr bwMode="auto">
          <a:xfrm>
            <a:off x="9131824" y="4596920"/>
            <a:ext cx="20638" cy="279400"/>
          </a:xfrm>
          <a:prstGeom prst="rect">
            <a:avLst/>
          </a:pr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259"/>
          <p:cNvSpPr>
            <a:spLocks/>
          </p:cNvSpPr>
          <p:nvPr/>
        </p:nvSpPr>
        <p:spPr bwMode="auto">
          <a:xfrm>
            <a:off x="8954024" y="4452458"/>
            <a:ext cx="185738" cy="228600"/>
          </a:xfrm>
          <a:custGeom>
            <a:avLst/>
            <a:gdLst/>
            <a:ahLst/>
            <a:cxnLst>
              <a:cxn ang="0">
                <a:pos x="50" y="0"/>
              </a:cxn>
              <a:cxn ang="0">
                <a:pos x="0" y="45"/>
              </a:cxn>
              <a:cxn ang="0">
                <a:pos x="63" y="144"/>
              </a:cxn>
              <a:cxn ang="0">
                <a:pos x="117" y="91"/>
              </a:cxn>
              <a:cxn ang="0">
                <a:pos x="50" y="0"/>
              </a:cxn>
            </a:cxnLst>
            <a:rect l="0" t="0" r="r" b="b"/>
            <a:pathLst>
              <a:path w="117" h="144">
                <a:moveTo>
                  <a:pt x="50" y="0"/>
                </a:moveTo>
                <a:lnTo>
                  <a:pt x="0" y="45"/>
                </a:lnTo>
                <a:lnTo>
                  <a:pt x="63" y="144"/>
                </a:lnTo>
                <a:lnTo>
                  <a:pt x="117" y="91"/>
                </a:lnTo>
                <a:lnTo>
                  <a:pt x="50" y="0"/>
                </a:ln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260"/>
          <p:cNvSpPr>
            <a:spLocks/>
          </p:cNvSpPr>
          <p:nvPr/>
        </p:nvSpPr>
        <p:spPr bwMode="auto">
          <a:xfrm>
            <a:off x="9139762" y="4452458"/>
            <a:ext cx="190500" cy="228600"/>
          </a:xfrm>
          <a:custGeom>
            <a:avLst/>
            <a:gdLst/>
            <a:ahLst/>
            <a:cxnLst>
              <a:cxn ang="0">
                <a:pos x="71" y="0"/>
              </a:cxn>
              <a:cxn ang="0">
                <a:pos x="120" y="46"/>
              </a:cxn>
              <a:cxn ang="0">
                <a:pos x="55" y="144"/>
              </a:cxn>
              <a:cxn ang="0">
                <a:pos x="0" y="91"/>
              </a:cxn>
              <a:cxn ang="0">
                <a:pos x="71" y="0"/>
              </a:cxn>
            </a:cxnLst>
            <a:rect l="0" t="0" r="r" b="b"/>
            <a:pathLst>
              <a:path w="120" h="144">
                <a:moveTo>
                  <a:pt x="71" y="0"/>
                </a:moveTo>
                <a:lnTo>
                  <a:pt x="120" y="46"/>
                </a:lnTo>
                <a:lnTo>
                  <a:pt x="55" y="144"/>
                </a:lnTo>
                <a:lnTo>
                  <a:pt x="0" y="91"/>
                </a:lnTo>
                <a:lnTo>
                  <a:pt x="71" y="0"/>
                </a:ln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Line 261"/>
          <p:cNvSpPr>
            <a:spLocks noChangeShapeType="1"/>
          </p:cNvSpPr>
          <p:nvPr/>
        </p:nvSpPr>
        <p:spPr bwMode="auto">
          <a:xfrm flipV="1">
            <a:off x="9141349" y="3142770"/>
            <a:ext cx="228600" cy="484188"/>
          </a:xfrm>
          <a:prstGeom prst="line">
            <a:avLst/>
          </a:prstGeom>
          <a:noFill/>
          <a:ln w="12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262"/>
          <p:cNvSpPr>
            <a:spLocks noChangeArrowheads="1"/>
          </p:cNvSpPr>
          <p:nvPr/>
        </p:nvSpPr>
        <p:spPr bwMode="auto">
          <a:xfrm>
            <a:off x="8979424" y="1638252"/>
            <a:ext cx="1885951" cy="15902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2014105033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박동진</a:t>
            </a:r>
            <a:endParaRPr lang="en-US" sz="1600" dirty="0">
              <a:solidFill>
                <a:schemeClr val="bg1"/>
              </a:solidFill>
              <a:latin typeface="Sosa" pitchFamily="2" charset="0"/>
            </a:endParaRPr>
          </a:p>
        </p:txBody>
      </p:sp>
      <p:sp>
        <p:nvSpPr>
          <p:cNvPr id="143" name="Freeform 263"/>
          <p:cNvSpPr>
            <a:spLocks/>
          </p:cNvSpPr>
          <p:nvPr/>
        </p:nvSpPr>
        <p:spPr bwMode="auto">
          <a:xfrm>
            <a:off x="8642874" y="4993795"/>
            <a:ext cx="1041400" cy="115888"/>
          </a:xfrm>
          <a:custGeom>
            <a:avLst/>
            <a:gdLst/>
            <a:ahLst/>
            <a:cxnLst>
              <a:cxn ang="0">
                <a:pos x="451" y="25"/>
              </a:cxn>
              <a:cxn ang="0">
                <a:pos x="435" y="50"/>
              </a:cxn>
              <a:cxn ang="0">
                <a:pos x="16" y="50"/>
              </a:cxn>
              <a:cxn ang="0">
                <a:pos x="0" y="25"/>
              </a:cxn>
              <a:cxn ang="0">
                <a:pos x="0" y="25"/>
              </a:cxn>
              <a:cxn ang="0">
                <a:pos x="16" y="0"/>
              </a:cxn>
              <a:cxn ang="0">
                <a:pos x="435" y="0"/>
              </a:cxn>
              <a:cxn ang="0">
                <a:pos x="451" y="25"/>
              </a:cxn>
            </a:cxnLst>
            <a:rect l="0" t="0" r="r" b="b"/>
            <a:pathLst>
              <a:path w="451" h="50">
                <a:moveTo>
                  <a:pt x="451" y="25"/>
                </a:moveTo>
                <a:cubicBezTo>
                  <a:pt x="451" y="38"/>
                  <a:pt x="444" y="50"/>
                  <a:pt x="435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38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7" y="0"/>
                  <a:pt x="16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44" y="0"/>
                  <a:pt x="451" y="11"/>
                  <a:pt x="451" y="2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932873" y="797717"/>
            <a:ext cx="45719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54005" y="728514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TEAM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MEMBERS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45315"/>
      </p:ext>
    </p:extLst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1264591" y="3733800"/>
            <a:ext cx="1884189" cy="1021019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서재오</a:t>
            </a:r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320456" y="4271940"/>
            <a:ext cx="1726750" cy="42655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TEAM LEADER</a:t>
            </a:r>
          </a:p>
        </p:txBody>
      </p:sp>
      <p:grpSp>
        <p:nvGrpSpPr>
          <p:cNvPr id="32" name="Group 79"/>
          <p:cNvGrpSpPr/>
          <p:nvPr/>
        </p:nvGrpSpPr>
        <p:grpSpPr>
          <a:xfrm>
            <a:off x="1289984" y="4168859"/>
            <a:ext cx="1828324" cy="32918"/>
            <a:chOff x="1775295" y="2028842"/>
            <a:chExt cx="3631535" cy="45719"/>
          </a:xfrm>
          <a:solidFill>
            <a:schemeClr val="bg1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9161966" y="3733800"/>
            <a:ext cx="1884189" cy="1021019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박동진</a:t>
            </a:r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9217832" y="4271940"/>
            <a:ext cx="1726750" cy="42655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300" spc="-11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DEVELOPMENT LEADER</a:t>
            </a:r>
          </a:p>
          <a:p>
            <a:pPr marL="0" indent="0" algn="ctr">
              <a:buNone/>
              <a:defRPr/>
            </a:pPr>
            <a:r>
              <a:rPr lang="ko-KR" altLang="en-US" sz="1300" spc="-11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최종 발표</a:t>
            </a:r>
            <a:endParaRPr lang="en-US" sz="1300" spc="-11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52" name="Group 79"/>
          <p:cNvGrpSpPr/>
          <p:nvPr/>
        </p:nvGrpSpPr>
        <p:grpSpPr>
          <a:xfrm>
            <a:off x="9187361" y="4168859"/>
            <a:ext cx="1828324" cy="32918"/>
            <a:chOff x="1775295" y="2028842"/>
            <a:chExt cx="3631535" cy="45719"/>
          </a:xfrm>
          <a:solidFill>
            <a:schemeClr val="bg1">
              <a:lumMod val="75000"/>
            </a:schemeClr>
          </a:solidFill>
        </p:grpSpPr>
        <p:sp>
          <p:nvSpPr>
            <p:cNvPr id="53" name="Rectangle 52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6521021" y="3733800"/>
            <a:ext cx="1884189" cy="1021019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윤원철</a:t>
            </a:r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6576887" y="4271940"/>
            <a:ext cx="1726750" cy="42655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3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DEVELOPMENT</a:t>
            </a:r>
          </a:p>
          <a:p>
            <a:pPr marL="0" indent="0" algn="ctr">
              <a:buNone/>
              <a:defRPr/>
            </a:pPr>
            <a:r>
              <a:rPr lang="en-US" altLang="ko-KR" sz="13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최종 </a:t>
            </a:r>
            <a:r>
              <a:rPr lang="en-US" altLang="ko-KR" sz="13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PPT </a:t>
            </a:r>
            <a:r>
              <a:rPr lang="ko-KR" altLang="en-US" sz="13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제작</a:t>
            </a:r>
            <a:endParaRPr lang="en-US" sz="13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66" name="Group 79"/>
          <p:cNvGrpSpPr/>
          <p:nvPr/>
        </p:nvGrpSpPr>
        <p:grpSpPr>
          <a:xfrm>
            <a:off x="6546417" y="4168859"/>
            <a:ext cx="1828324" cy="32918"/>
            <a:chOff x="1775295" y="2028842"/>
            <a:chExt cx="3631535" cy="45719"/>
          </a:xfrm>
          <a:solidFill>
            <a:schemeClr val="bg1">
              <a:lumMod val="75000"/>
            </a:schemeClr>
          </a:solidFill>
        </p:grpSpPr>
        <p:sp>
          <p:nvSpPr>
            <p:cNvPr id="67" name="Rectangle 66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77" name="Content Placeholder 2"/>
          <p:cNvSpPr txBox="1">
            <a:spLocks/>
          </p:cNvSpPr>
          <p:nvPr/>
        </p:nvSpPr>
        <p:spPr bwMode="auto">
          <a:xfrm>
            <a:off x="3880076" y="3733800"/>
            <a:ext cx="1884189" cy="1021019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황수빈</a:t>
            </a:r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8" name="Content Placeholder 2"/>
          <p:cNvSpPr txBox="1">
            <a:spLocks/>
          </p:cNvSpPr>
          <p:nvPr/>
        </p:nvSpPr>
        <p:spPr bwMode="auto">
          <a:xfrm>
            <a:off x="3935941" y="4271940"/>
            <a:ext cx="1726750" cy="42655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3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SCHEDULER</a:t>
            </a:r>
          </a:p>
          <a:p>
            <a:pPr marL="0" indent="0" algn="ctr">
              <a:buNone/>
              <a:defRPr/>
            </a:pPr>
            <a:r>
              <a:rPr lang="ko-KR" altLang="en-US" sz="13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파이널 리포트 제작</a:t>
            </a:r>
            <a:endParaRPr lang="en-US" sz="13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905473" y="4168859"/>
            <a:ext cx="1828324" cy="32918"/>
            <a:chOff x="1775295" y="2028842"/>
            <a:chExt cx="3631535" cy="45719"/>
          </a:xfrm>
          <a:solidFill>
            <a:schemeClr val="bg1">
              <a:lumMod val="75000"/>
            </a:schemeClr>
          </a:solidFill>
        </p:grpSpPr>
        <p:sp>
          <p:nvSpPr>
            <p:cNvPr id="81" name="Rectangle 8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79" name="Rectangle 80">
            <a:extLst>
              <a:ext uri="{FF2B5EF4-FFF2-40B4-BE49-F238E27FC236}">
                <a16:creationId xmlns:a16="http://schemas.microsoft.com/office/drawing/2014/main" id="{B8A0F78F-8E62-421A-9583-D0DECC55B0EC}"/>
              </a:ext>
            </a:extLst>
          </p:cNvPr>
          <p:cNvSpPr/>
          <p:nvPr/>
        </p:nvSpPr>
        <p:spPr>
          <a:xfrm>
            <a:off x="932873" y="797717"/>
            <a:ext cx="45719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2120CB-3D7F-49FE-8AC9-089A99FE2042}"/>
              </a:ext>
            </a:extLst>
          </p:cNvPr>
          <p:cNvSpPr txBox="1"/>
          <p:nvPr/>
        </p:nvSpPr>
        <p:spPr>
          <a:xfrm>
            <a:off x="1054005" y="728514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TEAM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MEMBERS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59" name="Freeform 136">
            <a:extLst>
              <a:ext uri="{FF2B5EF4-FFF2-40B4-BE49-F238E27FC236}">
                <a16:creationId xmlns:a16="http://schemas.microsoft.com/office/drawing/2014/main" id="{F9047D93-0649-40D4-8F7F-85C6447F62BC}"/>
              </a:ext>
            </a:extLst>
          </p:cNvPr>
          <p:cNvSpPr>
            <a:spLocks/>
          </p:cNvSpPr>
          <p:nvPr/>
        </p:nvSpPr>
        <p:spPr bwMode="auto">
          <a:xfrm>
            <a:off x="4266857" y="2609215"/>
            <a:ext cx="1100138" cy="433388"/>
          </a:xfrm>
          <a:custGeom>
            <a:avLst/>
            <a:gdLst/>
            <a:ahLst/>
            <a:cxnLst>
              <a:cxn ang="0">
                <a:pos x="284" y="0"/>
              </a:cxn>
              <a:cxn ang="0">
                <a:pos x="191" y="4"/>
              </a:cxn>
              <a:cxn ang="0">
                <a:pos x="51" y="74"/>
              </a:cxn>
              <a:cxn ang="0">
                <a:pos x="0" y="188"/>
              </a:cxn>
              <a:cxn ang="0">
                <a:pos x="477" y="188"/>
              </a:cxn>
              <a:cxn ang="0">
                <a:pos x="426" y="74"/>
              </a:cxn>
              <a:cxn ang="0">
                <a:pos x="284" y="0"/>
              </a:cxn>
            </a:cxnLst>
            <a:rect l="0" t="0" r="r" b="b"/>
            <a:pathLst>
              <a:path w="477" h="188">
                <a:moveTo>
                  <a:pt x="284" y="0"/>
                </a:moveTo>
                <a:cubicBezTo>
                  <a:pt x="283" y="1"/>
                  <a:pt x="192" y="3"/>
                  <a:pt x="191" y="4"/>
                </a:cubicBezTo>
                <a:cubicBezTo>
                  <a:pt x="162" y="45"/>
                  <a:pt x="100" y="63"/>
                  <a:pt x="51" y="74"/>
                </a:cubicBezTo>
                <a:cubicBezTo>
                  <a:pt x="2" y="85"/>
                  <a:pt x="0" y="147"/>
                  <a:pt x="0" y="188"/>
                </a:cubicBezTo>
                <a:cubicBezTo>
                  <a:pt x="477" y="188"/>
                  <a:pt x="477" y="188"/>
                  <a:pt x="477" y="188"/>
                </a:cubicBezTo>
                <a:cubicBezTo>
                  <a:pt x="477" y="147"/>
                  <a:pt x="476" y="85"/>
                  <a:pt x="426" y="74"/>
                </a:cubicBezTo>
                <a:cubicBezTo>
                  <a:pt x="376" y="63"/>
                  <a:pt x="311" y="43"/>
                  <a:pt x="2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37">
            <a:extLst>
              <a:ext uri="{FF2B5EF4-FFF2-40B4-BE49-F238E27FC236}">
                <a16:creationId xmlns:a16="http://schemas.microsoft.com/office/drawing/2014/main" id="{9CBF979B-A019-4BE1-897A-3D76D394B08B}"/>
              </a:ext>
            </a:extLst>
          </p:cNvPr>
          <p:cNvSpPr>
            <a:spLocks/>
          </p:cNvSpPr>
          <p:nvPr/>
        </p:nvSpPr>
        <p:spPr bwMode="auto">
          <a:xfrm>
            <a:off x="4600232" y="1990090"/>
            <a:ext cx="430213" cy="930275"/>
          </a:xfrm>
          <a:custGeom>
            <a:avLst/>
            <a:gdLst/>
            <a:ahLst/>
            <a:cxnLst>
              <a:cxn ang="0">
                <a:pos x="33" y="358"/>
              </a:cxn>
              <a:cxn ang="0">
                <a:pos x="93" y="0"/>
              </a:cxn>
              <a:cxn ang="0">
                <a:pos x="159" y="363"/>
              </a:cxn>
              <a:cxn ang="0">
                <a:pos x="33" y="358"/>
              </a:cxn>
            </a:cxnLst>
            <a:rect l="0" t="0" r="r" b="b"/>
            <a:pathLst>
              <a:path w="186" h="403">
                <a:moveTo>
                  <a:pt x="33" y="358"/>
                </a:moveTo>
                <a:cubicBezTo>
                  <a:pt x="11" y="214"/>
                  <a:pt x="0" y="0"/>
                  <a:pt x="93" y="0"/>
                </a:cubicBezTo>
                <a:cubicBezTo>
                  <a:pt x="186" y="0"/>
                  <a:pt x="181" y="212"/>
                  <a:pt x="159" y="363"/>
                </a:cubicBezTo>
                <a:cubicBezTo>
                  <a:pt x="115" y="403"/>
                  <a:pt x="70" y="392"/>
                  <a:pt x="33" y="35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4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38">
            <a:extLst>
              <a:ext uri="{FF2B5EF4-FFF2-40B4-BE49-F238E27FC236}">
                <a16:creationId xmlns:a16="http://schemas.microsoft.com/office/drawing/2014/main" id="{753C9B06-3E24-42A7-AEA9-3CAFCC808D8B}"/>
              </a:ext>
            </a:extLst>
          </p:cNvPr>
          <p:cNvSpPr>
            <a:spLocks/>
          </p:cNvSpPr>
          <p:nvPr/>
        </p:nvSpPr>
        <p:spPr bwMode="auto">
          <a:xfrm>
            <a:off x="4668494" y="2259965"/>
            <a:ext cx="295275" cy="719138"/>
          </a:xfrm>
          <a:custGeom>
            <a:avLst/>
            <a:gdLst/>
            <a:ahLst/>
            <a:cxnLst>
              <a:cxn ang="0">
                <a:pos x="17" y="64"/>
              </a:cxn>
              <a:cxn ang="0">
                <a:pos x="17" y="142"/>
              </a:cxn>
              <a:cxn ang="0">
                <a:pos x="17" y="181"/>
              </a:cxn>
              <a:cxn ang="0">
                <a:pos x="65" y="311"/>
              </a:cxn>
              <a:cxn ang="0">
                <a:pos x="112" y="181"/>
              </a:cxn>
              <a:cxn ang="0">
                <a:pos x="112" y="142"/>
              </a:cxn>
              <a:cxn ang="0">
                <a:pos x="112" y="64"/>
              </a:cxn>
              <a:cxn ang="0">
                <a:pos x="17" y="64"/>
              </a:cxn>
            </a:cxnLst>
            <a:rect l="0" t="0" r="r" b="b"/>
            <a:pathLst>
              <a:path w="128" h="311">
                <a:moveTo>
                  <a:pt x="17" y="64"/>
                </a:moveTo>
                <a:cubicBezTo>
                  <a:pt x="17" y="142"/>
                  <a:pt x="17" y="142"/>
                  <a:pt x="17" y="142"/>
                </a:cubicBezTo>
                <a:cubicBezTo>
                  <a:pt x="17" y="181"/>
                  <a:pt x="17" y="181"/>
                  <a:pt x="17" y="181"/>
                </a:cubicBezTo>
                <a:cubicBezTo>
                  <a:pt x="0" y="212"/>
                  <a:pt x="47" y="311"/>
                  <a:pt x="65" y="311"/>
                </a:cubicBezTo>
                <a:cubicBezTo>
                  <a:pt x="82" y="311"/>
                  <a:pt x="128" y="220"/>
                  <a:pt x="112" y="181"/>
                </a:cubicBezTo>
                <a:cubicBezTo>
                  <a:pt x="112" y="142"/>
                  <a:pt x="112" y="142"/>
                  <a:pt x="112" y="142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12" y="0"/>
                  <a:pt x="17" y="0"/>
                  <a:pt x="17" y="64"/>
                </a:cubicBez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139">
            <a:extLst>
              <a:ext uri="{FF2B5EF4-FFF2-40B4-BE49-F238E27FC236}">
                <a16:creationId xmlns:a16="http://schemas.microsoft.com/office/drawing/2014/main" id="{FD25A5A5-59EB-437F-9F52-22154D6C88B9}"/>
              </a:ext>
            </a:extLst>
          </p:cNvPr>
          <p:cNvSpPr>
            <a:spLocks/>
          </p:cNvSpPr>
          <p:nvPr/>
        </p:nvSpPr>
        <p:spPr bwMode="auto">
          <a:xfrm>
            <a:off x="5024094" y="2274252"/>
            <a:ext cx="112713" cy="157163"/>
          </a:xfrm>
          <a:custGeom>
            <a:avLst/>
            <a:gdLst/>
            <a:ahLst/>
            <a:cxnLst>
              <a:cxn ang="0">
                <a:pos x="37" y="4"/>
              </a:cxn>
              <a:cxn ang="0">
                <a:pos x="7" y="27"/>
              </a:cxn>
              <a:cxn ang="0">
                <a:pos x="11" y="64"/>
              </a:cxn>
              <a:cxn ang="0">
                <a:pos x="42" y="42"/>
              </a:cxn>
              <a:cxn ang="0">
                <a:pos x="37" y="4"/>
              </a:cxn>
            </a:cxnLst>
            <a:rect l="0" t="0" r="r" b="b"/>
            <a:pathLst>
              <a:path w="49" h="68">
                <a:moveTo>
                  <a:pt x="37" y="4"/>
                </a:moveTo>
                <a:cubicBezTo>
                  <a:pt x="28" y="0"/>
                  <a:pt x="14" y="10"/>
                  <a:pt x="7" y="27"/>
                </a:cubicBezTo>
                <a:cubicBezTo>
                  <a:pt x="0" y="43"/>
                  <a:pt x="2" y="60"/>
                  <a:pt x="11" y="64"/>
                </a:cubicBezTo>
                <a:cubicBezTo>
                  <a:pt x="21" y="68"/>
                  <a:pt x="35" y="58"/>
                  <a:pt x="42" y="42"/>
                </a:cubicBezTo>
                <a:cubicBezTo>
                  <a:pt x="49" y="25"/>
                  <a:pt x="47" y="8"/>
                  <a:pt x="37" y="4"/>
                </a:cubicBezTo>
                <a:close/>
              </a:path>
            </a:pathLst>
          </a:custGeom>
          <a:solidFill>
            <a:srgbClr val="E6E6E6"/>
          </a:solidFill>
          <a:ln w="6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40">
            <a:extLst>
              <a:ext uri="{FF2B5EF4-FFF2-40B4-BE49-F238E27FC236}">
                <a16:creationId xmlns:a16="http://schemas.microsoft.com/office/drawing/2014/main" id="{ADBEFEC6-6B2B-474C-A800-6389166FE304}"/>
              </a:ext>
            </a:extLst>
          </p:cNvPr>
          <p:cNvSpPr>
            <a:spLocks/>
          </p:cNvSpPr>
          <p:nvPr/>
        </p:nvSpPr>
        <p:spPr bwMode="auto">
          <a:xfrm>
            <a:off x="4497044" y="2274252"/>
            <a:ext cx="112713" cy="157163"/>
          </a:xfrm>
          <a:custGeom>
            <a:avLst/>
            <a:gdLst/>
            <a:ahLst/>
            <a:cxnLst>
              <a:cxn ang="0">
                <a:pos x="12" y="4"/>
              </a:cxn>
              <a:cxn ang="0">
                <a:pos x="42" y="27"/>
              </a:cxn>
              <a:cxn ang="0">
                <a:pos x="38" y="64"/>
              </a:cxn>
              <a:cxn ang="0">
                <a:pos x="8" y="42"/>
              </a:cxn>
              <a:cxn ang="0">
                <a:pos x="12" y="4"/>
              </a:cxn>
            </a:cxnLst>
            <a:rect l="0" t="0" r="r" b="b"/>
            <a:pathLst>
              <a:path w="49" h="68">
                <a:moveTo>
                  <a:pt x="12" y="4"/>
                </a:moveTo>
                <a:cubicBezTo>
                  <a:pt x="22" y="0"/>
                  <a:pt x="35" y="10"/>
                  <a:pt x="42" y="27"/>
                </a:cubicBezTo>
                <a:cubicBezTo>
                  <a:pt x="49" y="43"/>
                  <a:pt x="47" y="60"/>
                  <a:pt x="38" y="64"/>
                </a:cubicBezTo>
                <a:cubicBezTo>
                  <a:pt x="28" y="68"/>
                  <a:pt x="15" y="58"/>
                  <a:pt x="8" y="42"/>
                </a:cubicBezTo>
                <a:cubicBezTo>
                  <a:pt x="0" y="25"/>
                  <a:pt x="2" y="8"/>
                  <a:pt x="12" y="4"/>
                </a:cubicBezTo>
                <a:close/>
              </a:path>
            </a:pathLst>
          </a:custGeom>
          <a:solidFill>
            <a:srgbClr val="E6E6E6"/>
          </a:solidFill>
          <a:ln w="6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41">
            <a:extLst>
              <a:ext uri="{FF2B5EF4-FFF2-40B4-BE49-F238E27FC236}">
                <a16:creationId xmlns:a16="http://schemas.microsoft.com/office/drawing/2014/main" id="{298F09D8-2173-492F-B554-72BDC5937A0E}"/>
              </a:ext>
            </a:extLst>
          </p:cNvPr>
          <p:cNvSpPr>
            <a:spLocks/>
          </p:cNvSpPr>
          <p:nvPr/>
        </p:nvSpPr>
        <p:spPr bwMode="auto">
          <a:xfrm>
            <a:off x="4498632" y="1923415"/>
            <a:ext cx="635000" cy="671513"/>
          </a:xfrm>
          <a:custGeom>
            <a:avLst/>
            <a:gdLst/>
            <a:ahLst/>
            <a:cxnLst>
              <a:cxn ang="0">
                <a:pos x="138" y="291"/>
              </a:cxn>
              <a:cxn ang="0">
                <a:pos x="21" y="172"/>
              </a:cxn>
              <a:cxn ang="0">
                <a:pos x="138" y="0"/>
              </a:cxn>
              <a:cxn ang="0">
                <a:pos x="255" y="172"/>
              </a:cxn>
              <a:cxn ang="0">
                <a:pos x="138" y="291"/>
              </a:cxn>
            </a:cxnLst>
            <a:rect l="0" t="0" r="r" b="b"/>
            <a:pathLst>
              <a:path w="275" h="291">
                <a:moveTo>
                  <a:pt x="138" y="291"/>
                </a:moveTo>
                <a:cubicBezTo>
                  <a:pt x="107" y="291"/>
                  <a:pt x="41" y="242"/>
                  <a:pt x="21" y="172"/>
                </a:cubicBezTo>
                <a:cubicBezTo>
                  <a:pt x="0" y="101"/>
                  <a:pt x="39" y="0"/>
                  <a:pt x="138" y="0"/>
                </a:cubicBezTo>
                <a:cubicBezTo>
                  <a:pt x="237" y="0"/>
                  <a:pt x="275" y="101"/>
                  <a:pt x="255" y="172"/>
                </a:cubicBezTo>
                <a:cubicBezTo>
                  <a:pt x="235" y="242"/>
                  <a:pt x="169" y="291"/>
                  <a:pt x="138" y="291"/>
                </a:cubicBez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42">
            <a:extLst>
              <a:ext uri="{FF2B5EF4-FFF2-40B4-BE49-F238E27FC236}">
                <a16:creationId xmlns:a16="http://schemas.microsoft.com/office/drawing/2014/main" id="{85F5C618-C5AF-452E-AB87-0512529747E4}"/>
              </a:ext>
            </a:extLst>
          </p:cNvPr>
          <p:cNvSpPr>
            <a:spLocks/>
          </p:cNvSpPr>
          <p:nvPr/>
        </p:nvSpPr>
        <p:spPr bwMode="auto">
          <a:xfrm>
            <a:off x="4466882" y="1913890"/>
            <a:ext cx="684213" cy="412750"/>
          </a:xfrm>
          <a:custGeom>
            <a:avLst/>
            <a:gdLst/>
            <a:ahLst/>
            <a:cxnLst>
              <a:cxn ang="0">
                <a:pos x="272" y="174"/>
              </a:cxn>
              <a:cxn ang="0">
                <a:pos x="152" y="0"/>
              </a:cxn>
              <a:cxn ang="0">
                <a:pos x="36" y="179"/>
              </a:cxn>
              <a:cxn ang="0">
                <a:pos x="235" y="50"/>
              </a:cxn>
              <a:cxn ang="0">
                <a:pos x="272" y="174"/>
              </a:cxn>
            </a:cxnLst>
            <a:rect l="0" t="0" r="r" b="b"/>
            <a:pathLst>
              <a:path w="296" h="179">
                <a:moveTo>
                  <a:pt x="272" y="174"/>
                </a:moveTo>
                <a:cubicBezTo>
                  <a:pt x="296" y="42"/>
                  <a:pt x="218" y="0"/>
                  <a:pt x="152" y="0"/>
                </a:cubicBezTo>
                <a:cubicBezTo>
                  <a:pt x="77" y="0"/>
                  <a:pt x="0" y="57"/>
                  <a:pt x="36" y="179"/>
                </a:cubicBezTo>
                <a:cubicBezTo>
                  <a:pt x="107" y="175"/>
                  <a:pt x="172" y="133"/>
                  <a:pt x="235" y="50"/>
                </a:cubicBezTo>
                <a:cubicBezTo>
                  <a:pt x="245" y="92"/>
                  <a:pt x="253" y="147"/>
                  <a:pt x="272" y="1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46">
            <a:extLst>
              <a:ext uri="{FF2B5EF4-FFF2-40B4-BE49-F238E27FC236}">
                <a16:creationId xmlns:a16="http://schemas.microsoft.com/office/drawing/2014/main" id="{5FCBF5B0-E099-49FD-9DDD-8A779AB5D93B}"/>
              </a:ext>
            </a:extLst>
          </p:cNvPr>
          <p:cNvSpPr>
            <a:spLocks/>
          </p:cNvSpPr>
          <p:nvPr/>
        </p:nvSpPr>
        <p:spPr bwMode="auto">
          <a:xfrm>
            <a:off x="4304957" y="3160077"/>
            <a:ext cx="1041400" cy="115888"/>
          </a:xfrm>
          <a:custGeom>
            <a:avLst/>
            <a:gdLst/>
            <a:ahLst/>
            <a:cxnLst>
              <a:cxn ang="0">
                <a:pos x="451" y="25"/>
              </a:cxn>
              <a:cxn ang="0">
                <a:pos x="435" y="50"/>
              </a:cxn>
              <a:cxn ang="0">
                <a:pos x="16" y="50"/>
              </a:cxn>
              <a:cxn ang="0">
                <a:pos x="0" y="25"/>
              </a:cxn>
              <a:cxn ang="0">
                <a:pos x="0" y="25"/>
              </a:cxn>
              <a:cxn ang="0">
                <a:pos x="16" y="0"/>
              </a:cxn>
              <a:cxn ang="0">
                <a:pos x="435" y="0"/>
              </a:cxn>
              <a:cxn ang="0">
                <a:pos x="451" y="25"/>
              </a:cxn>
            </a:cxnLst>
            <a:rect l="0" t="0" r="r" b="b"/>
            <a:pathLst>
              <a:path w="451" h="50">
                <a:moveTo>
                  <a:pt x="451" y="25"/>
                </a:moveTo>
                <a:cubicBezTo>
                  <a:pt x="451" y="38"/>
                  <a:pt x="444" y="50"/>
                  <a:pt x="435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38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7" y="0"/>
                  <a:pt x="16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44" y="0"/>
                  <a:pt x="451" y="11"/>
                  <a:pt x="451" y="2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68">
            <a:extLst>
              <a:ext uri="{FF2B5EF4-FFF2-40B4-BE49-F238E27FC236}">
                <a16:creationId xmlns:a16="http://schemas.microsoft.com/office/drawing/2014/main" id="{D64DD320-A082-4403-A456-CB4332A38B95}"/>
              </a:ext>
            </a:extLst>
          </p:cNvPr>
          <p:cNvSpPr>
            <a:spLocks/>
          </p:cNvSpPr>
          <p:nvPr/>
        </p:nvSpPr>
        <p:spPr bwMode="auto">
          <a:xfrm>
            <a:off x="7089920" y="2052757"/>
            <a:ext cx="96838" cy="144463"/>
          </a:xfrm>
          <a:custGeom>
            <a:avLst/>
            <a:gdLst/>
            <a:ahLst/>
            <a:cxnLst>
              <a:cxn ang="0">
                <a:pos x="12" y="3"/>
              </a:cxn>
              <a:cxn ang="0">
                <a:pos x="37" y="26"/>
              </a:cxn>
              <a:cxn ang="0">
                <a:pos x="30" y="59"/>
              </a:cxn>
              <a:cxn ang="0">
                <a:pos x="5" y="36"/>
              </a:cxn>
              <a:cxn ang="0">
                <a:pos x="12" y="3"/>
              </a:cxn>
            </a:cxnLst>
            <a:rect l="0" t="0" r="r" b="b"/>
            <a:pathLst>
              <a:path w="42" h="62">
                <a:moveTo>
                  <a:pt x="12" y="3"/>
                </a:moveTo>
                <a:cubicBezTo>
                  <a:pt x="21" y="0"/>
                  <a:pt x="32" y="10"/>
                  <a:pt x="37" y="26"/>
                </a:cubicBezTo>
                <a:cubicBezTo>
                  <a:pt x="42" y="41"/>
                  <a:pt x="39" y="56"/>
                  <a:pt x="30" y="59"/>
                </a:cubicBezTo>
                <a:cubicBezTo>
                  <a:pt x="21" y="62"/>
                  <a:pt x="10" y="51"/>
                  <a:pt x="5" y="36"/>
                </a:cubicBezTo>
                <a:cubicBezTo>
                  <a:pt x="0" y="21"/>
                  <a:pt x="3" y="6"/>
                  <a:pt x="12" y="3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69">
            <a:extLst>
              <a:ext uri="{FF2B5EF4-FFF2-40B4-BE49-F238E27FC236}">
                <a16:creationId xmlns:a16="http://schemas.microsoft.com/office/drawing/2014/main" id="{F2A1B1BB-10F5-43C5-9099-871A7BD59D83}"/>
              </a:ext>
            </a:extLst>
          </p:cNvPr>
          <p:cNvSpPr>
            <a:spLocks/>
          </p:cNvSpPr>
          <p:nvPr/>
        </p:nvSpPr>
        <p:spPr bwMode="auto">
          <a:xfrm>
            <a:off x="7647133" y="2052757"/>
            <a:ext cx="96838" cy="144463"/>
          </a:xfrm>
          <a:custGeom>
            <a:avLst/>
            <a:gdLst/>
            <a:ahLst/>
            <a:cxnLst>
              <a:cxn ang="0">
                <a:pos x="30" y="3"/>
              </a:cxn>
              <a:cxn ang="0">
                <a:pos x="5" y="26"/>
              </a:cxn>
              <a:cxn ang="0">
                <a:pos x="12" y="59"/>
              </a:cxn>
              <a:cxn ang="0">
                <a:pos x="37" y="36"/>
              </a:cxn>
              <a:cxn ang="0">
                <a:pos x="30" y="3"/>
              </a:cxn>
            </a:cxnLst>
            <a:rect l="0" t="0" r="r" b="b"/>
            <a:pathLst>
              <a:path w="42" h="62">
                <a:moveTo>
                  <a:pt x="30" y="3"/>
                </a:moveTo>
                <a:cubicBezTo>
                  <a:pt x="21" y="0"/>
                  <a:pt x="10" y="10"/>
                  <a:pt x="5" y="26"/>
                </a:cubicBezTo>
                <a:cubicBezTo>
                  <a:pt x="0" y="41"/>
                  <a:pt x="3" y="56"/>
                  <a:pt x="12" y="59"/>
                </a:cubicBezTo>
                <a:cubicBezTo>
                  <a:pt x="21" y="62"/>
                  <a:pt x="32" y="51"/>
                  <a:pt x="37" y="36"/>
                </a:cubicBezTo>
                <a:cubicBezTo>
                  <a:pt x="42" y="21"/>
                  <a:pt x="39" y="6"/>
                  <a:pt x="30" y="3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71">
            <a:extLst>
              <a:ext uri="{FF2B5EF4-FFF2-40B4-BE49-F238E27FC236}">
                <a16:creationId xmlns:a16="http://schemas.microsoft.com/office/drawing/2014/main" id="{E363B434-54C3-40E6-A0CE-703B6C89468F}"/>
              </a:ext>
            </a:extLst>
          </p:cNvPr>
          <p:cNvSpPr>
            <a:spLocks/>
          </p:cNvSpPr>
          <p:nvPr/>
        </p:nvSpPr>
        <p:spPr bwMode="auto">
          <a:xfrm>
            <a:off x="6875608" y="2487732"/>
            <a:ext cx="1082675" cy="493713"/>
          </a:xfrm>
          <a:custGeom>
            <a:avLst/>
            <a:gdLst/>
            <a:ahLst/>
            <a:cxnLst>
              <a:cxn ang="0">
                <a:pos x="188" y="0"/>
              </a:cxn>
              <a:cxn ang="0">
                <a:pos x="40" y="81"/>
              </a:cxn>
              <a:cxn ang="0">
                <a:pos x="0" y="214"/>
              </a:cxn>
              <a:cxn ang="0">
                <a:pos x="235" y="214"/>
              </a:cxn>
              <a:cxn ang="0">
                <a:pos x="469" y="214"/>
              </a:cxn>
              <a:cxn ang="0">
                <a:pos x="429" y="81"/>
              </a:cxn>
              <a:cxn ang="0">
                <a:pos x="283" y="1"/>
              </a:cxn>
              <a:cxn ang="0">
                <a:pos x="188" y="0"/>
              </a:cxn>
            </a:cxnLst>
            <a:rect l="0" t="0" r="r" b="b"/>
            <a:pathLst>
              <a:path w="469" h="214">
                <a:moveTo>
                  <a:pt x="188" y="0"/>
                </a:moveTo>
                <a:cubicBezTo>
                  <a:pt x="84" y="46"/>
                  <a:pt x="53" y="70"/>
                  <a:pt x="40" y="81"/>
                </a:cubicBezTo>
                <a:cubicBezTo>
                  <a:pt x="21" y="98"/>
                  <a:pt x="11" y="160"/>
                  <a:pt x="0" y="214"/>
                </a:cubicBezTo>
                <a:cubicBezTo>
                  <a:pt x="235" y="214"/>
                  <a:pt x="235" y="214"/>
                  <a:pt x="235" y="214"/>
                </a:cubicBezTo>
                <a:cubicBezTo>
                  <a:pt x="469" y="214"/>
                  <a:pt x="469" y="214"/>
                  <a:pt x="469" y="214"/>
                </a:cubicBezTo>
                <a:cubicBezTo>
                  <a:pt x="458" y="160"/>
                  <a:pt x="448" y="98"/>
                  <a:pt x="429" y="81"/>
                </a:cubicBezTo>
                <a:cubicBezTo>
                  <a:pt x="417" y="70"/>
                  <a:pt x="387" y="47"/>
                  <a:pt x="283" y="1"/>
                </a:cubicBezTo>
                <a:lnTo>
                  <a:pt x="188" y="0"/>
                </a:lnTo>
                <a:close/>
              </a:path>
            </a:pathLst>
          </a:custGeom>
          <a:solidFill>
            <a:srgbClr val="00B050"/>
          </a:solidFill>
          <a:ln w="6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72">
            <a:extLst>
              <a:ext uri="{FF2B5EF4-FFF2-40B4-BE49-F238E27FC236}">
                <a16:creationId xmlns:a16="http://schemas.microsoft.com/office/drawing/2014/main" id="{465F1389-C3A0-4E14-85F1-EBFD347AD4C3}"/>
              </a:ext>
            </a:extLst>
          </p:cNvPr>
          <p:cNvSpPr>
            <a:spLocks/>
          </p:cNvSpPr>
          <p:nvPr/>
        </p:nvSpPr>
        <p:spPr bwMode="auto">
          <a:xfrm>
            <a:off x="7301058" y="2136895"/>
            <a:ext cx="231775" cy="504825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39"/>
              </a:cxn>
              <a:cxn ang="0">
                <a:pos x="0" y="185"/>
              </a:cxn>
              <a:cxn ang="0">
                <a:pos x="101" y="185"/>
              </a:cxn>
              <a:cxn ang="0">
                <a:pos x="101" y="139"/>
              </a:cxn>
              <a:cxn ang="0">
                <a:pos x="101" y="62"/>
              </a:cxn>
              <a:cxn ang="0">
                <a:pos x="0" y="62"/>
              </a:cxn>
            </a:cxnLst>
            <a:rect l="0" t="0" r="r" b="b"/>
            <a:pathLst>
              <a:path w="101" h="219">
                <a:moveTo>
                  <a:pt x="0" y="62"/>
                </a:moveTo>
                <a:cubicBezTo>
                  <a:pt x="0" y="139"/>
                  <a:pt x="0" y="139"/>
                  <a:pt x="0" y="139"/>
                </a:cubicBezTo>
                <a:cubicBezTo>
                  <a:pt x="0" y="185"/>
                  <a:pt x="0" y="185"/>
                  <a:pt x="0" y="185"/>
                </a:cubicBezTo>
                <a:cubicBezTo>
                  <a:pt x="28" y="218"/>
                  <a:pt x="73" y="219"/>
                  <a:pt x="101" y="185"/>
                </a:cubicBezTo>
                <a:cubicBezTo>
                  <a:pt x="101" y="139"/>
                  <a:pt x="101" y="139"/>
                  <a:pt x="101" y="139"/>
                </a:cubicBezTo>
                <a:cubicBezTo>
                  <a:pt x="101" y="62"/>
                  <a:pt x="101" y="62"/>
                  <a:pt x="101" y="62"/>
                </a:cubicBezTo>
                <a:cubicBezTo>
                  <a:pt x="101" y="0"/>
                  <a:pt x="0" y="0"/>
                  <a:pt x="0" y="62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73">
            <a:extLst>
              <a:ext uri="{FF2B5EF4-FFF2-40B4-BE49-F238E27FC236}">
                <a16:creationId xmlns:a16="http://schemas.microsoft.com/office/drawing/2014/main" id="{F6090C8F-F3F7-4F2F-AF8C-7C12755F7175}"/>
              </a:ext>
            </a:extLst>
          </p:cNvPr>
          <p:cNvSpPr>
            <a:spLocks/>
          </p:cNvSpPr>
          <p:nvPr/>
        </p:nvSpPr>
        <p:spPr bwMode="auto">
          <a:xfrm>
            <a:off x="7024833" y="1801932"/>
            <a:ext cx="784225" cy="660400"/>
          </a:xfrm>
          <a:custGeom>
            <a:avLst/>
            <a:gdLst/>
            <a:ahLst/>
            <a:cxnLst>
              <a:cxn ang="0">
                <a:pos x="170" y="0"/>
              </a:cxn>
              <a:cxn ang="0">
                <a:pos x="72" y="237"/>
              </a:cxn>
              <a:cxn ang="0">
                <a:pos x="170" y="286"/>
              </a:cxn>
              <a:cxn ang="0">
                <a:pos x="267" y="233"/>
              </a:cxn>
              <a:cxn ang="0">
                <a:pos x="170" y="0"/>
              </a:cxn>
            </a:cxnLst>
            <a:rect l="0" t="0" r="r" b="b"/>
            <a:pathLst>
              <a:path w="339" h="286">
                <a:moveTo>
                  <a:pt x="170" y="0"/>
                </a:moveTo>
                <a:cubicBezTo>
                  <a:pt x="0" y="0"/>
                  <a:pt x="61" y="221"/>
                  <a:pt x="72" y="237"/>
                </a:cubicBezTo>
                <a:cubicBezTo>
                  <a:pt x="85" y="255"/>
                  <a:pt x="142" y="286"/>
                  <a:pt x="170" y="286"/>
                </a:cubicBezTo>
                <a:cubicBezTo>
                  <a:pt x="197" y="286"/>
                  <a:pt x="255" y="251"/>
                  <a:pt x="267" y="233"/>
                </a:cubicBezTo>
                <a:cubicBezTo>
                  <a:pt x="278" y="217"/>
                  <a:pt x="339" y="0"/>
                  <a:pt x="170" y="0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74">
            <a:extLst>
              <a:ext uri="{FF2B5EF4-FFF2-40B4-BE49-F238E27FC236}">
                <a16:creationId xmlns:a16="http://schemas.microsoft.com/office/drawing/2014/main" id="{BB907424-B6D0-4477-98E9-155725B329A0}"/>
              </a:ext>
            </a:extLst>
          </p:cNvPr>
          <p:cNvSpPr>
            <a:spLocks/>
          </p:cNvSpPr>
          <p:nvPr/>
        </p:nvSpPr>
        <p:spPr bwMode="auto">
          <a:xfrm>
            <a:off x="7088333" y="1771770"/>
            <a:ext cx="657225" cy="395288"/>
          </a:xfrm>
          <a:custGeom>
            <a:avLst/>
            <a:gdLst/>
            <a:ahLst/>
            <a:cxnLst>
              <a:cxn ang="0">
                <a:pos x="60" y="66"/>
              </a:cxn>
              <a:cxn ang="0">
                <a:pos x="140" y="69"/>
              </a:cxn>
              <a:cxn ang="0">
                <a:pos x="259" y="171"/>
              </a:cxn>
              <a:cxn ang="0">
                <a:pos x="145" y="4"/>
              </a:cxn>
              <a:cxn ang="0">
                <a:pos x="28" y="169"/>
              </a:cxn>
              <a:cxn ang="0">
                <a:pos x="60" y="66"/>
              </a:cxn>
            </a:cxnLst>
            <a:rect l="0" t="0" r="r" b="b"/>
            <a:pathLst>
              <a:path w="285" h="171">
                <a:moveTo>
                  <a:pt x="60" y="66"/>
                </a:moveTo>
                <a:cubicBezTo>
                  <a:pt x="90" y="84"/>
                  <a:pt x="113" y="57"/>
                  <a:pt x="140" y="69"/>
                </a:cubicBezTo>
                <a:cubicBezTo>
                  <a:pt x="167" y="80"/>
                  <a:pt x="244" y="49"/>
                  <a:pt x="259" y="171"/>
                </a:cubicBezTo>
                <a:cubicBezTo>
                  <a:pt x="285" y="83"/>
                  <a:pt x="242" y="8"/>
                  <a:pt x="145" y="4"/>
                </a:cubicBezTo>
                <a:cubicBezTo>
                  <a:pt x="42" y="0"/>
                  <a:pt x="0" y="81"/>
                  <a:pt x="28" y="169"/>
                </a:cubicBezTo>
                <a:cubicBezTo>
                  <a:pt x="27" y="121"/>
                  <a:pt x="38" y="90"/>
                  <a:pt x="60" y="66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75">
            <a:extLst>
              <a:ext uri="{FF2B5EF4-FFF2-40B4-BE49-F238E27FC236}">
                <a16:creationId xmlns:a16="http://schemas.microsoft.com/office/drawing/2014/main" id="{2EDC60AF-F539-4DF5-81B5-42662E90D787}"/>
              </a:ext>
            </a:extLst>
          </p:cNvPr>
          <p:cNvSpPr>
            <a:spLocks/>
          </p:cNvSpPr>
          <p:nvPr/>
        </p:nvSpPr>
        <p:spPr bwMode="auto">
          <a:xfrm>
            <a:off x="7207395" y="2484557"/>
            <a:ext cx="211138" cy="211138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0" y="30"/>
              </a:cxn>
              <a:cxn ang="0">
                <a:pos x="76" y="133"/>
              </a:cxn>
              <a:cxn ang="0">
                <a:pos x="133" y="79"/>
              </a:cxn>
              <a:cxn ang="0">
                <a:pos x="51" y="0"/>
              </a:cxn>
            </a:cxnLst>
            <a:rect l="0" t="0" r="r" b="b"/>
            <a:pathLst>
              <a:path w="133" h="133">
                <a:moveTo>
                  <a:pt x="51" y="0"/>
                </a:moveTo>
                <a:lnTo>
                  <a:pt x="0" y="30"/>
                </a:lnTo>
                <a:lnTo>
                  <a:pt x="76" y="133"/>
                </a:lnTo>
                <a:lnTo>
                  <a:pt x="133" y="79"/>
                </a:lnTo>
                <a:lnTo>
                  <a:pt x="51" y="0"/>
                </a:ln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176">
            <a:extLst>
              <a:ext uri="{FF2B5EF4-FFF2-40B4-BE49-F238E27FC236}">
                <a16:creationId xmlns:a16="http://schemas.microsoft.com/office/drawing/2014/main" id="{9FE34297-1A75-491A-B560-206DBE745BE7}"/>
              </a:ext>
            </a:extLst>
          </p:cNvPr>
          <p:cNvSpPr>
            <a:spLocks/>
          </p:cNvSpPr>
          <p:nvPr/>
        </p:nvSpPr>
        <p:spPr bwMode="auto">
          <a:xfrm>
            <a:off x="7418533" y="2484557"/>
            <a:ext cx="209550" cy="211138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132" y="30"/>
              </a:cxn>
              <a:cxn ang="0">
                <a:pos x="56" y="133"/>
              </a:cxn>
              <a:cxn ang="0">
                <a:pos x="0" y="79"/>
              </a:cxn>
              <a:cxn ang="0">
                <a:pos x="80" y="0"/>
              </a:cxn>
            </a:cxnLst>
            <a:rect l="0" t="0" r="r" b="b"/>
            <a:pathLst>
              <a:path w="132" h="133">
                <a:moveTo>
                  <a:pt x="80" y="0"/>
                </a:moveTo>
                <a:lnTo>
                  <a:pt x="132" y="30"/>
                </a:lnTo>
                <a:lnTo>
                  <a:pt x="56" y="133"/>
                </a:lnTo>
                <a:lnTo>
                  <a:pt x="0" y="79"/>
                </a:lnTo>
                <a:lnTo>
                  <a:pt x="80" y="0"/>
                </a:ln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77">
            <a:extLst>
              <a:ext uri="{FF2B5EF4-FFF2-40B4-BE49-F238E27FC236}">
                <a16:creationId xmlns:a16="http://schemas.microsoft.com/office/drawing/2014/main" id="{7BC8C1D0-2956-4B86-B4F0-761CE14D23E3}"/>
              </a:ext>
            </a:extLst>
          </p:cNvPr>
          <p:cNvSpPr>
            <a:spLocks/>
          </p:cNvSpPr>
          <p:nvPr/>
        </p:nvSpPr>
        <p:spPr bwMode="auto">
          <a:xfrm>
            <a:off x="7220095" y="1894007"/>
            <a:ext cx="246063" cy="60325"/>
          </a:xfrm>
          <a:custGeom>
            <a:avLst/>
            <a:gdLst/>
            <a:ahLst/>
            <a:cxnLst>
              <a:cxn ang="0">
                <a:pos x="1" y="6"/>
              </a:cxn>
              <a:cxn ang="0">
                <a:pos x="35" y="24"/>
              </a:cxn>
              <a:cxn ang="0">
                <a:pos x="106" y="4"/>
              </a:cxn>
              <a:cxn ang="0">
                <a:pos x="105" y="1"/>
              </a:cxn>
              <a:cxn ang="0">
                <a:pos x="56" y="14"/>
              </a:cxn>
              <a:cxn ang="0">
                <a:pos x="2" y="5"/>
              </a:cxn>
              <a:cxn ang="0">
                <a:pos x="1" y="6"/>
              </a:cxn>
            </a:cxnLst>
            <a:rect l="0" t="0" r="r" b="b"/>
            <a:pathLst>
              <a:path w="107" h="26">
                <a:moveTo>
                  <a:pt x="1" y="6"/>
                </a:moveTo>
                <a:cubicBezTo>
                  <a:pt x="3" y="20"/>
                  <a:pt x="23" y="22"/>
                  <a:pt x="35" y="24"/>
                </a:cubicBezTo>
                <a:cubicBezTo>
                  <a:pt x="58" y="26"/>
                  <a:pt x="87" y="17"/>
                  <a:pt x="106" y="4"/>
                </a:cubicBezTo>
                <a:cubicBezTo>
                  <a:pt x="107" y="3"/>
                  <a:pt x="107" y="1"/>
                  <a:pt x="105" y="1"/>
                </a:cubicBezTo>
                <a:cubicBezTo>
                  <a:pt x="88" y="0"/>
                  <a:pt x="72" y="10"/>
                  <a:pt x="56" y="14"/>
                </a:cubicBezTo>
                <a:cubicBezTo>
                  <a:pt x="40" y="18"/>
                  <a:pt x="15" y="16"/>
                  <a:pt x="2" y="5"/>
                </a:cubicBezTo>
                <a:cubicBezTo>
                  <a:pt x="2" y="4"/>
                  <a:pt x="0" y="5"/>
                  <a:pt x="1" y="6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180">
            <a:extLst>
              <a:ext uri="{FF2B5EF4-FFF2-40B4-BE49-F238E27FC236}">
                <a16:creationId xmlns:a16="http://schemas.microsoft.com/office/drawing/2014/main" id="{ED245D82-9FD9-422E-A4DF-A35128F68423}"/>
              </a:ext>
            </a:extLst>
          </p:cNvPr>
          <p:cNvSpPr>
            <a:spLocks/>
          </p:cNvSpPr>
          <p:nvPr/>
        </p:nvSpPr>
        <p:spPr bwMode="auto">
          <a:xfrm>
            <a:off x="6920058" y="3094157"/>
            <a:ext cx="1041400" cy="115888"/>
          </a:xfrm>
          <a:custGeom>
            <a:avLst/>
            <a:gdLst/>
            <a:ahLst/>
            <a:cxnLst>
              <a:cxn ang="0">
                <a:pos x="451" y="25"/>
              </a:cxn>
              <a:cxn ang="0">
                <a:pos x="435" y="50"/>
              </a:cxn>
              <a:cxn ang="0">
                <a:pos x="16" y="50"/>
              </a:cxn>
              <a:cxn ang="0">
                <a:pos x="0" y="25"/>
              </a:cxn>
              <a:cxn ang="0">
                <a:pos x="0" y="25"/>
              </a:cxn>
              <a:cxn ang="0">
                <a:pos x="16" y="0"/>
              </a:cxn>
              <a:cxn ang="0">
                <a:pos x="435" y="0"/>
              </a:cxn>
              <a:cxn ang="0">
                <a:pos x="451" y="25"/>
              </a:cxn>
            </a:cxnLst>
            <a:rect l="0" t="0" r="r" b="b"/>
            <a:pathLst>
              <a:path w="451" h="50">
                <a:moveTo>
                  <a:pt x="451" y="25"/>
                </a:moveTo>
                <a:cubicBezTo>
                  <a:pt x="451" y="38"/>
                  <a:pt x="444" y="50"/>
                  <a:pt x="435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38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7" y="0"/>
                  <a:pt x="16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44" y="0"/>
                  <a:pt x="451" y="11"/>
                  <a:pt x="451" y="25"/>
                </a:cubicBezTo>
                <a:close/>
              </a:path>
            </a:pathLst>
          </a:custGeom>
          <a:solidFill>
            <a:srgbClr val="00B050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202">
            <a:extLst>
              <a:ext uri="{FF2B5EF4-FFF2-40B4-BE49-F238E27FC236}">
                <a16:creationId xmlns:a16="http://schemas.microsoft.com/office/drawing/2014/main" id="{7FD746FF-ED0E-4EFE-AB44-742D225D1014}"/>
              </a:ext>
            </a:extLst>
          </p:cNvPr>
          <p:cNvSpPr>
            <a:spLocks/>
          </p:cNvSpPr>
          <p:nvPr/>
        </p:nvSpPr>
        <p:spPr bwMode="auto">
          <a:xfrm>
            <a:off x="1732916" y="2544444"/>
            <a:ext cx="1082675" cy="492125"/>
          </a:xfrm>
          <a:custGeom>
            <a:avLst/>
            <a:gdLst/>
            <a:ahLst/>
            <a:cxnLst>
              <a:cxn ang="0">
                <a:pos x="188" y="0"/>
              </a:cxn>
              <a:cxn ang="0">
                <a:pos x="40" y="81"/>
              </a:cxn>
              <a:cxn ang="0">
                <a:pos x="0" y="213"/>
              </a:cxn>
              <a:cxn ang="0">
                <a:pos x="235" y="213"/>
              </a:cxn>
              <a:cxn ang="0">
                <a:pos x="469" y="213"/>
              </a:cxn>
              <a:cxn ang="0">
                <a:pos x="429" y="81"/>
              </a:cxn>
              <a:cxn ang="0">
                <a:pos x="283" y="1"/>
              </a:cxn>
              <a:cxn ang="0">
                <a:pos x="188" y="0"/>
              </a:cxn>
            </a:cxnLst>
            <a:rect l="0" t="0" r="r" b="b"/>
            <a:pathLst>
              <a:path w="469" h="213">
                <a:moveTo>
                  <a:pt x="188" y="0"/>
                </a:moveTo>
                <a:cubicBezTo>
                  <a:pt x="84" y="46"/>
                  <a:pt x="53" y="70"/>
                  <a:pt x="40" y="81"/>
                </a:cubicBezTo>
                <a:cubicBezTo>
                  <a:pt x="21" y="97"/>
                  <a:pt x="11" y="160"/>
                  <a:pt x="0" y="213"/>
                </a:cubicBezTo>
                <a:cubicBezTo>
                  <a:pt x="235" y="213"/>
                  <a:pt x="235" y="213"/>
                  <a:pt x="235" y="213"/>
                </a:cubicBezTo>
                <a:cubicBezTo>
                  <a:pt x="469" y="213"/>
                  <a:pt x="469" y="213"/>
                  <a:pt x="469" y="213"/>
                </a:cubicBezTo>
                <a:cubicBezTo>
                  <a:pt x="458" y="160"/>
                  <a:pt x="448" y="97"/>
                  <a:pt x="429" y="81"/>
                </a:cubicBezTo>
                <a:cubicBezTo>
                  <a:pt x="416" y="70"/>
                  <a:pt x="386" y="46"/>
                  <a:pt x="283" y="1"/>
                </a:cubicBezTo>
                <a:lnTo>
                  <a:pt x="188" y="0"/>
                </a:lnTo>
                <a:close/>
              </a:path>
            </a:pathLst>
          </a:custGeom>
          <a:solidFill>
            <a:srgbClr val="FFDE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203">
            <a:extLst>
              <a:ext uri="{FF2B5EF4-FFF2-40B4-BE49-F238E27FC236}">
                <a16:creationId xmlns:a16="http://schemas.microsoft.com/office/drawing/2014/main" id="{DC9278D7-D015-47BF-8E81-E58E8A02B3E6}"/>
              </a:ext>
            </a:extLst>
          </p:cNvPr>
          <p:cNvSpPr>
            <a:spLocks/>
          </p:cNvSpPr>
          <p:nvPr/>
        </p:nvSpPr>
        <p:spPr bwMode="auto">
          <a:xfrm>
            <a:off x="1732916" y="2544444"/>
            <a:ext cx="1082675" cy="492125"/>
          </a:xfrm>
          <a:custGeom>
            <a:avLst/>
            <a:gdLst/>
            <a:ahLst/>
            <a:cxnLst>
              <a:cxn ang="0">
                <a:pos x="188" y="0"/>
              </a:cxn>
              <a:cxn ang="0">
                <a:pos x="40" y="81"/>
              </a:cxn>
              <a:cxn ang="0">
                <a:pos x="0" y="213"/>
              </a:cxn>
              <a:cxn ang="0">
                <a:pos x="235" y="213"/>
              </a:cxn>
              <a:cxn ang="0">
                <a:pos x="469" y="213"/>
              </a:cxn>
              <a:cxn ang="0">
                <a:pos x="429" y="81"/>
              </a:cxn>
              <a:cxn ang="0">
                <a:pos x="283" y="1"/>
              </a:cxn>
              <a:cxn ang="0">
                <a:pos x="188" y="0"/>
              </a:cxn>
            </a:cxnLst>
            <a:rect l="0" t="0" r="r" b="b"/>
            <a:pathLst>
              <a:path w="469" h="213">
                <a:moveTo>
                  <a:pt x="188" y="0"/>
                </a:moveTo>
                <a:cubicBezTo>
                  <a:pt x="84" y="46"/>
                  <a:pt x="53" y="70"/>
                  <a:pt x="40" y="81"/>
                </a:cubicBezTo>
                <a:cubicBezTo>
                  <a:pt x="21" y="97"/>
                  <a:pt x="11" y="160"/>
                  <a:pt x="0" y="213"/>
                </a:cubicBezTo>
                <a:cubicBezTo>
                  <a:pt x="235" y="213"/>
                  <a:pt x="235" y="213"/>
                  <a:pt x="235" y="213"/>
                </a:cubicBezTo>
                <a:cubicBezTo>
                  <a:pt x="469" y="213"/>
                  <a:pt x="469" y="213"/>
                  <a:pt x="469" y="213"/>
                </a:cubicBezTo>
                <a:cubicBezTo>
                  <a:pt x="458" y="160"/>
                  <a:pt x="448" y="97"/>
                  <a:pt x="429" y="81"/>
                </a:cubicBezTo>
                <a:cubicBezTo>
                  <a:pt x="416" y="70"/>
                  <a:pt x="386" y="46"/>
                  <a:pt x="283" y="1"/>
                </a:cubicBezTo>
                <a:lnTo>
                  <a:pt x="188" y="0"/>
                </a:lnTo>
                <a:close/>
              </a:path>
            </a:pathLst>
          </a:custGeom>
          <a:solidFill>
            <a:srgbClr val="00B050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204">
            <a:extLst>
              <a:ext uri="{FF2B5EF4-FFF2-40B4-BE49-F238E27FC236}">
                <a16:creationId xmlns:a16="http://schemas.microsoft.com/office/drawing/2014/main" id="{E2831281-887B-4E67-A506-BEFA86B4846B}"/>
              </a:ext>
            </a:extLst>
          </p:cNvPr>
          <p:cNvSpPr>
            <a:spLocks/>
          </p:cNvSpPr>
          <p:nvPr/>
        </p:nvSpPr>
        <p:spPr bwMode="auto">
          <a:xfrm>
            <a:off x="2156779" y="2192019"/>
            <a:ext cx="233363" cy="487363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39"/>
              </a:cxn>
              <a:cxn ang="0">
                <a:pos x="0" y="177"/>
              </a:cxn>
              <a:cxn ang="0">
                <a:pos x="101" y="177"/>
              </a:cxn>
              <a:cxn ang="0">
                <a:pos x="101" y="139"/>
              </a:cxn>
              <a:cxn ang="0">
                <a:pos x="101" y="62"/>
              </a:cxn>
              <a:cxn ang="0">
                <a:pos x="0" y="62"/>
              </a:cxn>
            </a:cxnLst>
            <a:rect l="0" t="0" r="r" b="b"/>
            <a:pathLst>
              <a:path w="101" h="211">
                <a:moveTo>
                  <a:pt x="0" y="62"/>
                </a:moveTo>
                <a:cubicBezTo>
                  <a:pt x="0" y="139"/>
                  <a:pt x="0" y="139"/>
                  <a:pt x="0" y="139"/>
                </a:cubicBezTo>
                <a:cubicBezTo>
                  <a:pt x="0" y="177"/>
                  <a:pt x="0" y="177"/>
                  <a:pt x="0" y="177"/>
                </a:cubicBezTo>
                <a:cubicBezTo>
                  <a:pt x="28" y="210"/>
                  <a:pt x="73" y="211"/>
                  <a:pt x="101" y="177"/>
                </a:cubicBezTo>
                <a:cubicBezTo>
                  <a:pt x="101" y="139"/>
                  <a:pt x="101" y="139"/>
                  <a:pt x="101" y="139"/>
                </a:cubicBezTo>
                <a:cubicBezTo>
                  <a:pt x="101" y="62"/>
                  <a:pt x="101" y="62"/>
                  <a:pt x="101" y="62"/>
                </a:cubicBezTo>
                <a:cubicBezTo>
                  <a:pt x="101" y="0"/>
                  <a:pt x="0" y="0"/>
                  <a:pt x="0" y="62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205">
            <a:extLst>
              <a:ext uri="{FF2B5EF4-FFF2-40B4-BE49-F238E27FC236}">
                <a16:creationId xmlns:a16="http://schemas.microsoft.com/office/drawing/2014/main" id="{D7A79938-703D-4D0F-B4DA-AD954858001F}"/>
              </a:ext>
            </a:extLst>
          </p:cNvPr>
          <p:cNvSpPr>
            <a:spLocks/>
          </p:cNvSpPr>
          <p:nvPr/>
        </p:nvSpPr>
        <p:spPr bwMode="auto">
          <a:xfrm>
            <a:off x="1947229" y="2161856"/>
            <a:ext cx="96838" cy="142875"/>
          </a:xfrm>
          <a:custGeom>
            <a:avLst/>
            <a:gdLst/>
            <a:ahLst/>
            <a:cxnLst>
              <a:cxn ang="0">
                <a:pos x="12" y="3"/>
              </a:cxn>
              <a:cxn ang="0">
                <a:pos x="37" y="25"/>
              </a:cxn>
              <a:cxn ang="0">
                <a:pos x="30" y="59"/>
              </a:cxn>
              <a:cxn ang="0">
                <a:pos x="5" y="36"/>
              </a:cxn>
              <a:cxn ang="0">
                <a:pos x="12" y="3"/>
              </a:cxn>
            </a:cxnLst>
            <a:rect l="0" t="0" r="r" b="b"/>
            <a:pathLst>
              <a:path w="42" h="62">
                <a:moveTo>
                  <a:pt x="12" y="3"/>
                </a:moveTo>
                <a:cubicBezTo>
                  <a:pt x="20" y="0"/>
                  <a:pt x="32" y="10"/>
                  <a:pt x="37" y="25"/>
                </a:cubicBezTo>
                <a:cubicBezTo>
                  <a:pt x="42" y="41"/>
                  <a:pt x="39" y="56"/>
                  <a:pt x="30" y="59"/>
                </a:cubicBezTo>
                <a:cubicBezTo>
                  <a:pt x="21" y="62"/>
                  <a:pt x="10" y="51"/>
                  <a:pt x="5" y="36"/>
                </a:cubicBezTo>
                <a:cubicBezTo>
                  <a:pt x="0" y="21"/>
                  <a:pt x="3" y="6"/>
                  <a:pt x="12" y="3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207">
            <a:extLst>
              <a:ext uri="{FF2B5EF4-FFF2-40B4-BE49-F238E27FC236}">
                <a16:creationId xmlns:a16="http://schemas.microsoft.com/office/drawing/2014/main" id="{EC1A4BB1-DFB0-4C1F-9F44-6CCBC3A1566D}"/>
              </a:ext>
            </a:extLst>
          </p:cNvPr>
          <p:cNvSpPr>
            <a:spLocks/>
          </p:cNvSpPr>
          <p:nvPr/>
        </p:nvSpPr>
        <p:spPr bwMode="auto">
          <a:xfrm>
            <a:off x="2504441" y="2161856"/>
            <a:ext cx="96838" cy="142875"/>
          </a:xfrm>
          <a:custGeom>
            <a:avLst/>
            <a:gdLst/>
            <a:ahLst/>
            <a:cxnLst>
              <a:cxn ang="0">
                <a:pos x="30" y="3"/>
              </a:cxn>
              <a:cxn ang="0">
                <a:pos x="5" y="25"/>
              </a:cxn>
              <a:cxn ang="0">
                <a:pos x="12" y="59"/>
              </a:cxn>
              <a:cxn ang="0">
                <a:pos x="37" y="36"/>
              </a:cxn>
              <a:cxn ang="0">
                <a:pos x="30" y="3"/>
              </a:cxn>
            </a:cxnLst>
            <a:rect l="0" t="0" r="r" b="b"/>
            <a:pathLst>
              <a:path w="42" h="62">
                <a:moveTo>
                  <a:pt x="30" y="3"/>
                </a:moveTo>
                <a:cubicBezTo>
                  <a:pt x="21" y="0"/>
                  <a:pt x="10" y="10"/>
                  <a:pt x="5" y="25"/>
                </a:cubicBezTo>
                <a:cubicBezTo>
                  <a:pt x="0" y="41"/>
                  <a:pt x="3" y="56"/>
                  <a:pt x="12" y="59"/>
                </a:cubicBezTo>
                <a:cubicBezTo>
                  <a:pt x="21" y="62"/>
                  <a:pt x="32" y="51"/>
                  <a:pt x="37" y="36"/>
                </a:cubicBezTo>
                <a:cubicBezTo>
                  <a:pt x="42" y="21"/>
                  <a:pt x="39" y="6"/>
                  <a:pt x="30" y="3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208">
            <a:extLst>
              <a:ext uri="{FF2B5EF4-FFF2-40B4-BE49-F238E27FC236}">
                <a16:creationId xmlns:a16="http://schemas.microsoft.com/office/drawing/2014/main" id="{4B47C64E-4558-475F-8B9F-6904498BBA6C}"/>
              </a:ext>
            </a:extLst>
          </p:cNvPr>
          <p:cNvSpPr>
            <a:spLocks/>
          </p:cNvSpPr>
          <p:nvPr/>
        </p:nvSpPr>
        <p:spPr bwMode="auto">
          <a:xfrm>
            <a:off x="1882141" y="1858644"/>
            <a:ext cx="782638" cy="660400"/>
          </a:xfrm>
          <a:custGeom>
            <a:avLst/>
            <a:gdLst/>
            <a:ahLst/>
            <a:cxnLst>
              <a:cxn ang="0">
                <a:pos x="170" y="0"/>
              </a:cxn>
              <a:cxn ang="0">
                <a:pos x="76" y="228"/>
              </a:cxn>
              <a:cxn ang="0">
                <a:pos x="170" y="286"/>
              </a:cxn>
              <a:cxn ang="0">
                <a:pos x="263" y="228"/>
              </a:cxn>
              <a:cxn ang="0">
                <a:pos x="170" y="0"/>
              </a:cxn>
            </a:cxnLst>
            <a:rect l="0" t="0" r="r" b="b"/>
            <a:pathLst>
              <a:path w="339" h="286">
                <a:moveTo>
                  <a:pt x="170" y="0"/>
                </a:moveTo>
                <a:cubicBezTo>
                  <a:pt x="0" y="0"/>
                  <a:pt x="65" y="212"/>
                  <a:pt x="76" y="228"/>
                </a:cubicBezTo>
                <a:cubicBezTo>
                  <a:pt x="88" y="246"/>
                  <a:pt x="142" y="286"/>
                  <a:pt x="170" y="286"/>
                </a:cubicBezTo>
                <a:cubicBezTo>
                  <a:pt x="197" y="286"/>
                  <a:pt x="251" y="246"/>
                  <a:pt x="263" y="228"/>
                </a:cubicBezTo>
                <a:cubicBezTo>
                  <a:pt x="274" y="212"/>
                  <a:pt x="339" y="0"/>
                  <a:pt x="170" y="0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209">
            <a:extLst>
              <a:ext uri="{FF2B5EF4-FFF2-40B4-BE49-F238E27FC236}">
                <a16:creationId xmlns:a16="http://schemas.microsoft.com/office/drawing/2014/main" id="{BC977049-18CB-41BB-9865-733F082030EF}"/>
              </a:ext>
            </a:extLst>
          </p:cNvPr>
          <p:cNvSpPr>
            <a:spLocks/>
          </p:cNvSpPr>
          <p:nvPr/>
        </p:nvSpPr>
        <p:spPr bwMode="auto">
          <a:xfrm>
            <a:off x="1975644" y="1785302"/>
            <a:ext cx="617538" cy="500063"/>
          </a:xfrm>
          <a:custGeom>
            <a:avLst/>
            <a:gdLst/>
            <a:ahLst/>
            <a:cxnLst>
              <a:cxn ang="0">
                <a:pos x="52" y="105"/>
              </a:cxn>
              <a:cxn ang="0">
                <a:pos x="20" y="217"/>
              </a:cxn>
              <a:cxn ang="0">
                <a:pos x="33" y="59"/>
              </a:cxn>
              <a:cxn ang="0">
                <a:pos x="205" y="42"/>
              </a:cxn>
              <a:cxn ang="0">
                <a:pos x="240" y="208"/>
              </a:cxn>
              <a:cxn ang="0">
                <a:pos x="204" y="106"/>
              </a:cxn>
              <a:cxn ang="0">
                <a:pos x="52" y="105"/>
              </a:cxn>
            </a:cxnLst>
            <a:rect l="0" t="0" r="r" b="b"/>
            <a:pathLst>
              <a:path w="268" h="217">
                <a:moveTo>
                  <a:pt x="52" y="105"/>
                </a:moveTo>
                <a:cubicBezTo>
                  <a:pt x="42" y="159"/>
                  <a:pt x="18" y="154"/>
                  <a:pt x="20" y="217"/>
                </a:cubicBezTo>
                <a:cubicBezTo>
                  <a:pt x="12" y="168"/>
                  <a:pt x="0" y="102"/>
                  <a:pt x="33" y="59"/>
                </a:cubicBezTo>
                <a:cubicBezTo>
                  <a:pt x="60" y="25"/>
                  <a:pt x="148" y="0"/>
                  <a:pt x="205" y="42"/>
                </a:cubicBezTo>
                <a:cubicBezTo>
                  <a:pt x="268" y="55"/>
                  <a:pt x="249" y="184"/>
                  <a:pt x="240" y="208"/>
                </a:cubicBezTo>
                <a:cubicBezTo>
                  <a:pt x="234" y="169"/>
                  <a:pt x="221" y="152"/>
                  <a:pt x="204" y="106"/>
                </a:cubicBezTo>
                <a:cubicBezTo>
                  <a:pt x="182" y="122"/>
                  <a:pt x="91" y="39"/>
                  <a:pt x="52" y="105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210">
            <a:extLst>
              <a:ext uri="{FF2B5EF4-FFF2-40B4-BE49-F238E27FC236}">
                <a16:creationId xmlns:a16="http://schemas.microsoft.com/office/drawing/2014/main" id="{D4031FB9-5160-44E7-A9A5-A4480CB7AF92}"/>
              </a:ext>
            </a:extLst>
          </p:cNvPr>
          <p:cNvSpPr>
            <a:spLocks/>
          </p:cNvSpPr>
          <p:nvPr/>
        </p:nvSpPr>
        <p:spPr bwMode="auto">
          <a:xfrm>
            <a:off x="2110741" y="2658744"/>
            <a:ext cx="309563" cy="377825"/>
          </a:xfrm>
          <a:custGeom>
            <a:avLst/>
            <a:gdLst/>
            <a:ahLst/>
            <a:cxnLst>
              <a:cxn ang="0">
                <a:pos x="71" y="0"/>
              </a:cxn>
              <a:cxn ang="0">
                <a:pos x="0" y="21"/>
              </a:cxn>
              <a:cxn ang="0">
                <a:pos x="27" y="164"/>
              </a:cxn>
              <a:cxn ang="0">
                <a:pos x="123" y="164"/>
              </a:cxn>
              <a:cxn ang="0">
                <a:pos x="134" y="22"/>
              </a:cxn>
              <a:cxn ang="0">
                <a:pos x="71" y="0"/>
              </a:cxn>
            </a:cxnLst>
            <a:rect l="0" t="0" r="r" b="b"/>
            <a:pathLst>
              <a:path w="134" h="164">
                <a:moveTo>
                  <a:pt x="71" y="0"/>
                </a:moveTo>
                <a:cubicBezTo>
                  <a:pt x="71" y="0"/>
                  <a:pt x="0" y="17"/>
                  <a:pt x="0" y="21"/>
                </a:cubicBezTo>
                <a:cubicBezTo>
                  <a:pt x="0" y="26"/>
                  <a:pt x="27" y="164"/>
                  <a:pt x="27" y="164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34" y="22"/>
                  <a:pt x="134" y="22"/>
                  <a:pt x="134" y="22"/>
                </a:cubicBezTo>
                <a:lnTo>
                  <a:pt x="71" y="0"/>
                </a:lnTo>
                <a:close/>
              </a:path>
            </a:pathLst>
          </a:custGeom>
          <a:solidFill>
            <a:srgbClr val="E6E6E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211">
            <a:extLst>
              <a:ext uri="{FF2B5EF4-FFF2-40B4-BE49-F238E27FC236}">
                <a16:creationId xmlns:a16="http://schemas.microsoft.com/office/drawing/2014/main" id="{42DB28CC-5B37-43C3-A33F-A0A7374DDB2B}"/>
              </a:ext>
            </a:extLst>
          </p:cNvPr>
          <p:cNvSpPr>
            <a:spLocks/>
          </p:cNvSpPr>
          <p:nvPr/>
        </p:nvSpPr>
        <p:spPr bwMode="auto">
          <a:xfrm>
            <a:off x="2004379" y="2549206"/>
            <a:ext cx="203200" cy="487363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32"/>
              </a:cxn>
              <a:cxn ang="0">
                <a:pos x="128" y="307"/>
              </a:cxn>
              <a:cxn ang="0">
                <a:pos x="73" y="307"/>
              </a:cxn>
              <a:cxn ang="0">
                <a:pos x="14" y="185"/>
              </a:cxn>
              <a:cxn ang="0">
                <a:pos x="70" y="147"/>
              </a:cxn>
              <a:cxn ang="0">
                <a:pos x="0" y="114"/>
              </a:cxn>
              <a:cxn ang="0">
                <a:pos x="66" y="13"/>
              </a:cxn>
              <a:cxn ang="0">
                <a:pos x="96" y="0"/>
              </a:cxn>
            </a:cxnLst>
            <a:rect l="0" t="0" r="r" b="b"/>
            <a:pathLst>
              <a:path w="128" h="307">
                <a:moveTo>
                  <a:pt x="96" y="0"/>
                </a:moveTo>
                <a:lnTo>
                  <a:pt x="96" y="32"/>
                </a:lnTo>
                <a:lnTo>
                  <a:pt x="128" y="307"/>
                </a:lnTo>
                <a:lnTo>
                  <a:pt x="73" y="307"/>
                </a:lnTo>
                <a:lnTo>
                  <a:pt x="14" y="185"/>
                </a:lnTo>
                <a:lnTo>
                  <a:pt x="70" y="147"/>
                </a:lnTo>
                <a:lnTo>
                  <a:pt x="0" y="114"/>
                </a:lnTo>
                <a:lnTo>
                  <a:pt x="66" y="13"/>
                </a:lnTo>
                <a:lnTo>
                  <a:pt x="96" y="0"/>
                </a:ln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212">
            <a:extLst>
              <a:ext uri="{FF2B5EF4-FFF2-40B4-BE49-F238E27FC236}">
                <a16:creationId xmlns:a16="http://schemas.microsoft.com/office/drawing/2014/main" id="{EA173E19-53E8-48CA-8DD5-0331F1B50CDF}"/>
              </a:ext>
            </a:extLst>
          </p:cNvPr>
          <p:cNvSpPr>
            <a:spLocks/>
          </p:cNvSpPr>
          <p:nvPr/>
        </p:nvSpPr>
        <p:spPr bwMode="auto">
          <a:xfrm>
            <a:off x="2339341" y="2549206"/>
            <a:ext cx="203200" cy="487363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32"/>
              </a:cxn>
              <a:cxn ang="0">
                <a:pos x="0" y="307"/>
              </a:cxn>
              <a:cxn ang="0">
                <a:pos x="54" y="307"/>
              </a:cxn>
              <a:cxn ang="0">
                <a:pos x="115" y="185"/>
              </a:cxn>
              <a:cxn ang="0">
                <a:pos x="57" y="147"/>
              </a:cxn>
              <a:cxn ang="0">
                <a:pos x="128" y="114"/>
              </a:cxn>
              <a:cxn ang="0">
                <a:pos x="70" y="16"/>
              </a:cxn>
              <a:cxn ang="0">
                <a:pos x="32" y="0"/>
              </a:cxn>
            </a:cxnLst>
            <a:rect l="0" t="0" r="r" b="b"/>
            <a:pathLst>
              <a:path w="128" h="307">
                <a:moveTo>
                  <a:pt x="32" y="0"/>
                </a:moveTo>
                <a:lnTo>
                  <a:pt x="32" y="32"/>
                </a:lnTo>
                <a:lnTo>
                  <a:pt x="0" y="307"/>
                </a:lnTo>
                <a:lnTo>
                  <a:pt x="54" y="307"/>
                </a:lnTo>
                <a:lnTo>
                  <a:pt x="115" y="185"/>
                </a:lnTo>
                <a:lnTo>
                  <a:pt x="57" y="147"/>
                </a:lnTo>
                <a:lnTo>
                  <a:pt x="128" y="114"/>
                </a:lnTo>
                <a:lnTo>
                  <a:pt x="70" y="16"/>
                </a:lnTo>
                <a:lnTo>
                  <a:pt x="32" y="0"/>
                </a:ln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213">
            <a:extLst>
              <a:ext uri="{FF2B5EF4-FFF2-40B4-BE49-F238E27FC236}">
                <a16:creationId xmlns:a16="http://schemas.microsoft.com/office/drawing/2014/main" id="{A275129D-50D0-4C8C-8F41-7693079DE357}"/>
              </a:ext>
            </a:extLst>
          </p:cNvPr>
          <p:cNvSpPr>
            <a:spLocks/>
          </p:cNvSpPr>
          <p:nvPr/>
        </p:nvSpPr>
        <p:spPr bwMode="auto">
          <a:xfrm>
            <a:off x="2148841" y="2512694"/>
            <a:ext cx="127000" cy="247650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26"/>
              </a:cxn>
              <a:cxn ang="0">
                <a:pos x="17" y="156"/>
              </a:cxn>
              <a:cxn ang="0">
                <a:pos x="80" y="92"/>
              </a:cxn>
              <a:cxn ang="0">
                <a:pos x="5" y="0"/>
              </a:cxn>
            </a:cxnLst>
            <a:rect l="0" t="0" r="r" b="b"/>
            <a:pathLst>
              <a:path w="80" h="156">
                <a:moveTo>
                  <a:pt x="5" y="0"/>
                </a:moveTo>
                <a:lnTo>
                  <a:pt x="0" y="26"/>
                </a:lnTo>
                <a:lnTo>
                  <a:pt x="17" y="156"/>
                </a:lnTo>
                <a:lnTo>
                  <a:pt x="80" y="92"/>
                </a:lnTo>
                <a:lnTo>
                  <a:pt x="5" y="0"/>
                </a:ln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214">
            <a:extLst>
              <a:ext uri="{FF2B5EF4-FFF2-40B4-BE49-F238E27FC236}">
                <a16:creationId xmlns:a16="http://schemas.microsoft.com/office/drawing/2014/main" id="{3AB762F6-ECA9-4534-B623-0D73FE2493D4}"/>
              </a:ext>
            </a:extLst>
          </p:cNvPr>
          <p:cNvSpPr>
            <a:spLocks/>
          </p:cNvSpPr>
          <p:nvPr/>
        </p:nvSpPr>
        <p:spPr bwMode="auto">
          <a:xfrm>
            <a:off x="2225041" y="2658744"/>
            <a:ext cx="98425" cy="98425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12" y="43"/>
              </a:cxn>
              <a:cxn ang="0">
                <a:pos x="31" y="43"/>
              </a:cxn>
              <a:cxn ang="0">
                <a:pos x="43" y="24"/>
              </a:cxn>
              <a:cxn ang="0">
                <a:pos x="22" y="0"/>
              </a:cxn>
              <a:cxn ang="0">
                <a:pos x="0" y="24"/>
              </a:cxn>
            </a:cxnLst>
            <a:rect l="0" t="0" r="r" b="b"/>
            <a:pathLst>
              <a:path w="43" h="43">
                <a:moveTo>
                  <a:pt x="0" y="24"/>
                </a:moveTo>
                <a:cubicBezTo>
                  <a:pt x="12" y="43"/>
                  <a:pt x="12" y="43"/>
                  <a:pt x="12" y="43"/>
                </a:cubicBezTo>
                <a:cubicBezTo>
                  <a:pt x="18" y="43"/>
                  <a:pt x="25" y="43"/>
                  <a:pt x="31" y="43"/>
                </a:cubicBezTo>
                <a:cubicBezTo>
                  <a:pt x="43" y="24"/>
                  <a:pt x="43" y="24"/>
                  <a:pt x="43" y="24"/>
                </a:cubicBezTo>
                <a:cubicBezTo>
                  <a:pt x="22" y="0"/>
                  <a:pt x="22" y="0"/>
                  <a:pt x="22" y="0"/>
                </a:cubicBezTo>
                <a:lnTo>
                  <a:pt x="0" y="24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215">
            <a:extLst>
              <a:ext uri="{FF2B5EF4-FFF2-40B4-BE49-F238E27FC236}">
                <a16:creationId xmlns:a16="http://schemas.microsoft.com/office/drawing/2014/main" id="{36755D2E-88BA-43F4-BCB0-6F66719920F8}"/>
              </a:ext>
            </a:extLst>
          </p:cNvPr>
          <p:cNvSpPr>
            <a:spLocks/>
          </p:cNvSpPr>
          <p:nvPr/>
        </p:nvSpPr>
        <p:spPr bwMode="auto">
          <a:xfrm>
            <a:off x="2212341" y="2757169"/>
            <a:ext cx="122238" cy="27940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0" y="176"/>
              </a:cxn>
              <a:cxn ang="0">
                <a:pos x="77" y="176"/>
              </a:cxn>
              <a:cxn ang="0">
                <a:pos x="53" y="0"/>
              </a:cxn>
              <a:cxn ang="0">
                <a:pos x="25" y="0"/>
              </a:cxn>
            </a:cxnLst>
            <a:rect l="0" t="0" r="r" b="b"/>
            <a:pathLst>
              <a:path w="77" h="176">
                <a:moveTo>
                  <a:pt x="25" y="0"/>
                </a:moveTo>
                <a:lnTo>
                  <a:pt x="0" y="176"/>
                </a:lnTo>
                <a:lnTo>
                  <a:pt x="77" y="176"/>
                </a:lnTo>
                <a:lnTo>
                  <a:pt x="53" y="0"/>
                </a:lnTo>
                <a:lnTo>
                  <a:pt x="25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216">
            <a:extLst>
              <a:ext uri="{FF2B5EF4-FFF2-40B4-BE49-F238E27FC236}">
                <a16:creationId xmlns:a16="http://schemas.microsoft.com/office/drawing/2014/main" id="{3ADC3034-8B85-45C2-ADFC-FD2795DBC827}"/>
              </a:ext>
            </a:extLst>
          </p:cNvPr>
          <p:cNvSpPr>
            <a:spLocks/>
          </p:cNvSpPr>
          <p:nvPr/>
        </p:nvSpPr>
        <p:spPr bwMode="auto">
          <a:xfrm>
            <a:off x="2275841" y="2512694"/>
            <a:ext cx="122238" cy="249238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7" y="25"/>
              </a:cxn>
              <a:cxn ang="0">
                <a:pos x="61" y="157"/>
              </a:cxn>
              <a:cxn ang="0">
                <a:pos x="0" y="92"/>
              </a:cxn>
              <a:cxn ang="0">
                <a:pos x="72" y="0"/>
              </a:cxn>
            </a:cxnLst>
            <a:rect l="0" t="0" r="r" b="b"/>
            <a:pathLst>
              <a:path w="77" h="157">
                <a:moveTo>
                  <a:pt x="72" y="0"/>
                </a:moveTo>
                <a:lnTo>
                  <a:pt x="77" y="25"/>
                </a:lnTo>
                <a:lnTo>
                  <a:pt x="61" y="157"/>
                </a:lnTo>
                <a:lnTo>
                  <a:pt x="0" y="92"/>
                </a:lnTo>
                <a:lnTo>
                  <a:pt x="72" y="0"/>
                </a:ln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17">
            <a:extLst>
              <a:ext uri="{FF2B5EF4-FFF2-40B4-BE49-F238E27FC236}">
                <a16:creationId xmlns:a16="http://schemas.microsoft.com/office/drawing/2014/main" id="{0FA9ECEB-3529-4762-9355-FA615996D2EA}"/>
              </a:ext>
            </a:extLst>
          </p:cNvPr>
          <p:cNvSpPr>
            <a:spLocks/>
          </p:cNvSpPr>
          <p:nvPr/>
        </p:nvSpPr>
        <p:spPr bwMode="auto">
          <a:xfrm>
            <a:off x="2123441" y="1923731"/>
            <a:ext cx="347663" cy="157163"/>
          </a:xfrm>
          <a:custGeom>
            <a:avLst/>
            <a:gdLst/>
            <a:ahLst/>
            <a:cxnLst>
              <a:cxn ang="0">
                <a:pos x="140" y="38"/>
              </a:cxn>
              <a:cxn ang="0">
                <a:pos x="2" y="27"/>
              </a:cxn>
              <a:cxn ang="0">
                <a:pos x="3" y="29"/>
              </a:cxn>
              <a:cxn ang="0">
                <a:pos x="104" y="45"/>
              </a:cxn>
              <a:cxn ang="0">
                <a:pos x="141" y="37"/>
              </a:cxn>
              <a:cxn ang="0">
                <a:pos x="140" y="38"/>
              </a:cxn>
            </a:cxnLst>
            <a:rect l="0" t="0" r="r" b="b"/>
            <a:pathLst>
              <a:path w="151" h="68">
                <a:moveTo>
                  <a:pt x="140" y="38"/>
                </a:moveTo>
                <a:cubicBezTo>
                  <a:pt x="128" y="68"/>
                  <a:pt x="30" y="0"/>
                  <a:pt x="2" y="27"/>
                </a:cubicBezTo>
                <a:cubicBezTo>
                  <a:pt x="0" y="28"/>
                  <a:pt x="2" y="30"/>
                  <a:pt x="3" y="29"/>
                </a:cubicBezTo>
                <a:cubicBezTo>
                  <a:pt x="36" y="16"/>
                  <a:pt x="72" y="35"/>
                  <a:pt x="104" y="45"/>
                </a:cubicBezTo>
                <a:cubicBezTo>
                  <a:pt x="110" y="47"/>
                  <a:pt x="151" y="57"/>
                  <a:pt x="141" y="37"/>
                </a:cubicBezTo>
                <a:cubicBezTo>
                  <a:pt x="141" y="37"/>
                  <a:pt x="140" y="37"/>
                  <a:pt x="140" y="38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18">
            <a:extLst>
              <a:ext uri="{FF2B5EF4-FFF2-40B4-BE49-F238E27FC236}">
                <a16:creationId xmlns:a16="http://schemas.microsoft.com/office/drawing/2014/main" id="{26F7832B-8DDA-48F4-9A3B-B81A46FEC869}"/>
              </a:ext>
            </a:extLst>
          </p:cNvPr>
          <p:cNvSpPr>
            <a:spLocks/>
          </p:cNvSpPr>
          <p:nvPr/>
        </p:nvSpPr>
        <p:spPr bwMode="auto">
          <a:xfrm>
            <a:off x="2169479" y="1958656"/>
            <a:ext cx="271463" cy="73025"/>
          </a:xfrm>
          <a:custGeom>
            <a:avLst/>
            <a:gdLst/>
            <a:ahLst/>
            <a:cxnLst>
              <a:cxn ang="0">
                <a:pos x="118" y="31"/>
              </a:cxn>
              <a:cxn ang="0">
                <a:pos x="2" y="0"/>
              </a:cxn>
              <a:cxn ang="0">
                <a:pos x="1" y="3"/>
              </a:cxn>
              <a:cxn ang="0">
                <a:pos x="59" y="20"/>
              </a:cxn>
              <a:cxn ang="0">
                <a:pos x="118" y="32"/>
              </a:cxn>
              <a:cxn ang="0">
                <a:pos x="118" y="31"/>
              </a:cxn>
            </a:cxnLst>
            <a:rect l="0" t="0" r="r" b="b"/>
            <a:pathLst>
              <a:path w="118" h="32">
                <a:moveTo>
                  <a:pt x="118" y="31"/>
                </a:moveTo>
                <a:cubicBezTo>
                  <a:pt x="77" y="29"/>
                  <a:pt x="42" y="0"/>
                  <a:pt x="2" y="0"/>
                </a:cubicBezTo>
                <a:cubicBezTo>
                  <a:pt x="0" y="0"/>
                  <a:pt x="0" y="2"/>
                  <a:pt x="1" y="3"/>
                </a:cubicBezTo>
                <a:cubicBezTo>
                  <a:pt x="21" y="9"/>
                  <a:pt x="40" y="14"/>
                  <a:pt x="59" y="20"/>
                </a:cubicBezTo>
                <a:cubicBezTo>
                  <a:pt x="78" y="27"/>
                  <a:pt x="98" y="32"/>
                  <a:pt x="118" y="32"/>
                </a:cubicBezTo>
                <a:cubicBezTo>
                  <a:pt x="118" y="32"/>
                  <a:pt x="118" y="31"/>
                  <a:pt x="118" y="31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219">
            <a:extLst>
              <a:ext uri="{FF2B5EF4-FFF2-40B4-BE49-F238E27FC236}">
                <a16:creationId xmlns:a16="http://schemas.microsoft.com/office/drawing/2014/main" id="{0C70D514-8362-4482-AAA8-85FE2537DDD9}"/>
              </a:ext>
            </a:extLst>
          </p:cNvPr>
          <p:cNvSpPr>
            <a:spLocks/>
          </p:cNvSpPr>
          <p:nvPr/>
        </p:nvSpPr>
        <p:spPr bwMode="auto">
          <a:xfrm>
            <a:off x="2229804" y="1958656"/>
            <a:ext cx="219075" cy="77788"/>
          </a:xfrm>
          <a:custGeom>
            <a:avLst/>
            <a:gdLst/>
            <a:ahLst/>
            <a:cxnLst>
              <a:cxn ang="0">
                <a:pos x="89" y="24"/>
              </a:cxn>
              <a:cxn ang="0">
                <a:pos x="57" y="19"/>
              </a:cxn>
              <a:cxn ang="0">
                <a:pos x="1" y="3"/>
              </a:cxn>
              <a:cxn ang="0">
                <a:pos x="1" y="6"/>
              </a:cxn>
              <a:cxn ang="0">
                <a:pos x="46" y="22"/>
              </a:cxn>
              <a:cxn ang="0">
                <a:pos x="73" y="30"/>
              </a:cxn>
              <a:cxn ang="0">
                <a:pos x="91" y="23"/>
              </a:cxn>
              <a:cxn ang="0">
                <a:pos x="89" y="24"/>
              </a:cxn>
            </a:cxnLst>
            <a:rect l="0" t="0" r="r" b="b"/>
            <a:pathLst>
              <a:path w="95" h="34">
                <a:moveTo>
                  <a:pt x="89" y="24"/>
                </a:moveTo>
                <a:cubicBezTo>
                  <a:pt x="90" y="29"/>
                  <a:pt x="61" y="20"/>
                  <a:pt x="57" y="19"/>
                </a:cubicBezTo>
                <a:cubicBezTo>
                  <a:pt x="39" y="13"/>
                  <a:pt x="21" y="0"/>
                  <a:pt x="1" y="3"/>
                </a:cubicBezTo>
                <a:cubicBezTo>
                  <a:pt x="0" y="4"/>
                  <a:pt x="0" y="6"/>
                  <a:pt x="1" y="6"/>
                </a:cubicBezTo>
                <a:cubicBezTo>
                  <a:pt x="16" y="12"/>
                  <a:pt x="31" y="16"/>
                  <a:pt x="46" y="22"/>
                </a:cubicBezTo>
                <a:cubicBezTo>
                  <a:pt x="55" y="25"/>
                  <a:pt x="64" y="28"/>
                  <a:pt x="73" y="30"/>
                </a:cubicBezTo>
                <a:cubicBezTo>
                  <a:pt x="78" y="31"/>
                  <a:pt x="95" y="34"/>
                  <a:pt x="91" y="23"/>
                </a:cubicBezTo>
                <a:cubicBezTo>
                  <a:pt x="90" y="22"/>
                  <a:pt x="89" y="23"/>
                  <a:pt x="89" y="24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220">
            <a:extLst>
              <a:ext uri="{FF2B5EF4-FFF2-40B4-BE49-F238E27FC236}">
                <a16:creationId xmlns:a16="http://schemas.microsoft.com/office/drawing/2014/main" id="{DAD4735E-1FDA-4D31-9338-5F56C3ADD87C}"/>
              </a:ext>
            </a:extLst>
          </p:cNvPr>
          <p:cNvSpPr>
            <a:spLocks/>
          </p:cNvSpPr>
          <p:nvPr/>
        </p:nvSpPr>
        <p:spPr bwMode="auto">
          <a:xfrm>
            <a:off x="2510791" y="2187256"/>
            <a:ext cx="20638" cy="87313"/>
          </a:xfrm>
          <a:custGeom>
            <a:avLst/>
            <a:gdLst/>
            <a:ahLst/>
            <a:cxnLst>
              <a:cxn ang="0">
                <a:pos x="9" y="8"/>
              </a:cxn>
              <a:cxn ang="0">
                <a:pos x="7" y="6"/>
              </a:cxn>
              <a:cxn ang="0">
                <a:pos x="8" y="2"/>
              </a:cxn>
              <a:cxn ang="0">
                <a:pos x="6" y="0"/>
              </a:cxn>
              <a:cxn ang="0">
                <a:pos x="5" y="0"/>
              </a:cxn>
              <a:cxn ang="0">
                <a:pos x="4" y="1"/>
              </a:cxn>
              <a:cxn ang="0">
                <a:pos x="4" y="2"/>
              </a:cxn>
              <a:cxn ang="0">
                <a:pos x="4" y="2"/>
              </a:cxn>
              <a:cxn ang="0">
                <a:pos x="1" y="16"/>
              </a:cxn>
              <a:cxn ang="0">
                <a:pos x="0" y="30"/>
              </a:cxn>
              <a:cxn ang="0">
                <a:pos x="1" y="36"/>
              </a:cxn>
              <a:cxn ang="0">
                <a:pos x="4" y="36"/>
              </a:cxn>
              <a:cxn ang="0">
                <a:pos x="8" y="15"/>
              </a:cxn>
              <a:cxn ang="0">
                <a:pos x="9" y="8"/>
              </a:cxn>
            </a:cxnLst>
            <a:rect l="0" t="0" r="r" b="b"/>
            <a:pathLst>
              <a:path w="9" h="38">
                <a:moveTo>
                  <a:pt x="9" y="8"/>
                </a:moveTo>
                <a:cubicBezTo>
                  <a:pt x="9" y="7"/>
                  <a:pt x="8" y="6"/>
                  <a:pt x="7" y="6"/>
                </a:cubicBezTo>
                <a:cubicBezTo>
                  <a:pt x="7" y="5"/>
                  <a:pt x="8" y="3"/>
                  <a:pt x="8" y="2"/>
                </a:cubicBezTo>
                <a:cubicBezTo>
                  <a:pt x="8" y="1"/>
                  <a:pt x="7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1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7"/>
                  <a:pt x="2" y="12"/>
                  <a:pt x="1" y="16"/>
                </a:cubicBezTo>
                <a:cubicBezTo>
                  <a:pt x="1" y="21"/>
                  <a:pt x="1" y="26"/>
                  <a:pt x="0" y="30"/>
                </a:cubicBezTo>
                <a:cubicBezTo>
                  <a:pt x="0" y="32"/>
                  <a:pt x="0" y="34"/>
                  <a:pt x="1" y="36"/>
                </a:cubicBezTo>
                <a:cubicBezTo>
                  <a:pt x="1" y="38"/>
                  <a:pt x="4" y="38"/>
                  <a:pt x="4" y="36"/>
                </a:cubicBezTo>
                <a:cubicBezTo>
                  <a:pt x="7" y="29"/>
                  <a:pt x="7" y="22"/>
                  <a:pt x="8" y="15"/>
                </a:cubicBezTo>
                <a:cubicBezTo>
                  <a:pt x="8" y="13"/>
                  <a:pt x="8" y="10"/>
                  <a:pt x="9" y="8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221">
            <a:extLst>
              <a:ext uri="{FF2B5EF4-FFF2-40B4-BE49-F238E27FC236}">
                <a16:creationId xmlns:a16="http://schemas.microsoft.com/office/drawing/2014/main" id="{D1AC20E6-F0EE-4A2C-80C4-99A3F1B587F9}"/>
              </a:ext>
            </a:extLst>
          </p:cNvPr>
          <p:cNvSpPr>
            <a:spLocks noEditPoints="1"/>
          </p:cNvSpPr>
          <p:nvPr/>
        </p:nvSpPr>
        <p:spPr bwMode="auto">
          <a:xfrm>
            <a:off x="2053591" y="2138044"/>
            <a:ext cx="441325" cy="161925"/>
          </a:xfrm>
          <a:custGeom>
            <a:avLst/>
            <a:gdLst/>
            <a:ahLst/>
            <a:cxnLst>
              <a:cxn ang="0">
                <a:pos x="143" y="69"/>
              </a:cxn>
              <a:cxn ang="0">
                <a:pos x="145" y="69"/>
              </a:cxn>
              <a:cxn ang="0">
                <a:pos x="180" y="41"/>
              </a:cxn>
              <a:cxn ang="0">
                <a:pos x="187" y="19"/>
              </a:cxn>
              <a:cxn ang="0">
                <a:pos x="191" y="10"/>
              </a:cxn>
              <a:cxn ang="0">
                <a:pos x="185" y="4"/>
              </a:cxn>
              <a:cxn ang="0">
                <a:pos x="144" y="1"/>
              </a:cxn>
              <a:cxn ang="0">
                <a:pos x="144" y="6"/>
              </a:cxn>
              <a:cxn ang="0">
                <a:pos x="172" y="9"/>
              </a:cxn>
              <a:cxn ang="0">
                <a:pos x="171" y="52"/>
              </a:cxn>
              <a:cxn ang="0">
                <a:pos x="143" y="65"/>
              </a:cxn>
              <a:cxn ang="0">
                <a:pos x="143" y="69"/>
              </a:cxn>
              <a:cxn ang="0">
                <a:pos x="95" y="10"/>
              </a:cxn>
              <a:cxn ang="0">
                <a:pos x="51" y="2"/>
              </a:cxn>
              <a:cxn ang="0">
                <a:pos x="47" y="2"/>
              </a:cxn>
              <a:cxn ang="0">
                <a:pos x="47" y="6"/>
              </a:cxn>
              <a:cxn ang="0">
                <a:pos x="79" y="16"/>
              </a:cxn>
              <a:cxn ang="0">
                <a:pos x="60" y="62"/>
              </a:cxn>
              <a:cxn ang="0">
                <a:pos x="46" y="65"/>
              </a:cxn>
              <a:cxn ang="0">
                <a:pos x="46" y="69"/>
              </a:cxn>
              <a:cxn ang="0">
                <a:pos x="79" y="48"/>
              </a:cxn>
              <a:cxn ang="0">
                <a:pos x="95" y="25"/>
              </a:cxn>
              <a:cxn ang="0">
                <a:pos x="111" y="48"/>
              </a:cxn>
              <a:cxn ang="0">
                <a:pos x="143" y="69"/>
              </a:cxn>
              <a:cxn ang="0">
                <a:pos x="143" y="65"/>
              </a:cxn>
              <a:cxn ang="0">
                <a:pos x="128" y="62"/>
              </a:cxn>
              <a:cxn ang="0">
                <a:pos x="112" y="16"/>
              </a:cxn>
              <a:cxn ang="0">
                <a:pos x="144" y="6"/>
              </a:cxn>
              <a:cxn ang="0">
                <a:pos x="144" y="1"/>
              </a:cxn>
              <a:cxn ang="0">
                <a:pos x="141" y="2"/>
              </a:cxn>
              <a:cxn ang="0">
                <a:pos x="95" y="10"/>
              </a:cxn>
              <a:cxn ang="0">
                <a:pos x="47" y="2"/>
              </a:cxn>
              <a:cxn ang="0">
                <a:pos x="6" y="4"/>
              </a:cxn>
              <a:cxn ang="0">
                <a:pos x="1" y="10"/>
              </a:cxn>
              <a:cxn ang="0">
                <a:pos x="4" y="19"/>
              </a:cxn>
              <a:cxn ang="0">
                <a:pos x="10" y="42"/>
              </a:cxn>
              <a:cxn ang="0">
                <a:pos x="42" y="69"/>
              </a:cxn>
              <a:cxn ang="0">
                <a:pos x="46" y="69"/>
              </a:cxn>
              <a:cxn ang="0">
                <a:pos x="46" y="65"/>
              </a:cxn>
              <a:cxn ang="0">
                <a:pos x="18" y="52"/>
              </a:cxn>
              <a:cxn ang="0">
                <a:pos x="19" y="9"/>
              </a:cxn>
              <a:cxn ang="0">
                <a:pos x="47" y="6"/>
              </a:cxn>
              <a:cxn ang="0">
                <a:pos x="47" y="2"/>
              </a:cxn>
            </a:cxnLst>
            <a:rect l="0" t="0" r="r" b="b"/>
            <a:pathLst>
              <a:path w="191" h="70">
                <a:moveTo>
                  <a:pt x="143" y="69"/>
                </a:moveTo>
                <a:cubicBezTo>
                  <a:pt x="143" y="69"/>
                  <a:pt x="144" y="69"/>
                  <a:pt x="145" y="69"/>
                </a:cubicBezTo>
                <a:cubicBezTo>
                  <a:pt x="171" y="67"/>
                  <a:pt x="177" y="56"/>
                  <a:pt x="180" y="41"/>
                </a:cubicBezTo>
                <a:cubicBezTo>
                  <a:pt x="183" y="25"/>
                  <a:pt x="183" y="20"/>
                  <a:pt x="187" y="19"/>
                </a:cubicBezTo>
                <a:cubicBezTo>
                  <a:pt x="190" y="18"/>
                  <a:pt x="191" y="14"/>
                  <a:pt x="191" y="10"/>
                </a:cubicBezTo>
                <a:cubicBezTo>
                  <a:pt x="190" y="6"/>
                  <a:pt x="190" y="5"/>
                  <a:pt x="185" y="4"/>
                </a:cubicBezTo>
                <a:cubicBezTo>
                  <a:pt x="182" y="2"/>
                  <a:pt x="160" y="0"/>
                  <a:pt x="144" y="1"/>
                </a:cubicBezTo>
                <a:cubicBezTo>
                  <a:pt x="144" y="6"/>
                  <a:pt x="144" y="6"/>
                  <a:pt x="144" y="6"/>
                </a:cubicBezTo>
                <a:cubicBezTo>
                  <a:pt x="157" y="5"/>
                  <a:pt x="169" y="6"/>
                  <a:pt x="172" y="9"/>
                </a:cubicBezTo>
                <a:cubicBezTo>
                  <a:pt x="180" y="14"/>
                  <a:pt x="178" y="39"/>
                  <a:pt x="171" y="52"/>
                </a:cubicBezTo>
                <a:cubicBezTo>
                  <a:pt x="167" y="61"/>
                  <a:pt x="154" y="65"/>
                  <a:pt x="143" y="65"/>
                </a:cubicBezTo>
                <a:lnTo>
                  <a:pt x="143" y="69"/>
                </a:lnTo>
                <a:close/>
                <a:moveTo>
                  <a:pt x="95" y="10"/>
                </a:moveTo>
                <a:cubicBezTo>
                  <a:pt x="90" y="10"/>
                  <a:pt x="67" y="3"/>
                  <a:pt x="51" y="2"/>
                </a:cubicBezTo>
                <a:cubicBezTo>
                  <a:pt x="50" y="2"/>
                  <a:pt x="49" y="2"/>
                  <a:pt x="47" y="2"/>
                </a:cubicBezTo>
                <a:cubicBezTo>
                  <a:pt x="47" y="6"/>
                  <a:pt x="47" y="6"/>
                  <a:pt x="47" y="6"/>
                </a:cubicBezTo>
                <a:cubicBezTo>
                  <a:pt x="60" y="6"/>
                  <a:pt x="74" y="9"/>
                  <a:pt x="79" y="16"/>
                </a:cubicBezTo>
                <a:cubicBezTo>
                  <a:pt x="86" y="28"/>
                  <a:pt x="73" y="56"/>
                  <a:pt x="60" y="62"/>
                </a:cubicBezTo>
                <a:cubicBezTo>
                  <a:pt x="56" y="64"/>
                  <a:pt x="51" y="65"/>
                  <a:pt x="46" y="65"/>
                </a:cubicBezTo>
                <a:cubicBezTo>
                  <a:pt x="46" y="69"/>
                  <a:pt x="46" y="69"/>
                  <a:pt x="46" y="69"/>
                </a:cubicBezTo>
                <a:cubicBezTo>
                  <a:pt x="68" y="69"/>
                  <a:pt x="76" y="54"/>
                  <a:pt x="79" y="48"/>
                </a:cubicBezTo>
                <a:cubicBezTo>
                  <a:pt x="84" y="39"/>
                  <a:pt x="83" y="25"/>
                  <a:pt x="95" y="25"/>
                </a:cubicBezTo>
                <a:cubicBezTo>
                  <a:pt x="108" y="25"/>
                  <a:pt x="106" y="38"/>
                  <a:pt x="111" y="48"/>
                </a:cubicBezTo>
                <a:cubicBezTo>
                  <a:pt x="113" y="53"/>
                  <a:pt x="120" y="70"/>
                  <a:pt x="143" y="69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37" y="65"/>
                  <a:pt x="132" y="64"/>
                  <a:pt x="128" y="62"/>
                </a:cubicBezTo>
                <a:cubicBezTo>
                  <a:pt x="116" y="56"/>
                  <a:pt x="104" y="28"/>
                  <a:pt x="112" y="16"/>
                </a:cubicBezTo>
                <a:cubicBezTo>
                  <a:pt x="117" y="9"/>
                  <a:pt x="131" y="6"/>
                  <a:pt x="144" y="6"/>
                </a:cubicBezTo>
                <a:cubicBezTo>
                  <a:pt x="144" y="1"/>
                  <a:pt x="144" y="1"/>
                  <a:pt x="144" y="1"/>
                </a:cubicBezTo>
                <a:cubicBezTo>
                  <a:pt x="143" y="1"/>
                  <a:pt x="142" y="1"/>
                  <a:pt x="141" y="2"/>
                </a:cubicBezTo>
                <a:cubicBezTo>
                  <a:pt x="126" y="3"/>
                  <a:pt x="109" y="9"/>
                  <a:pt x="95" y="10"/>
                </a:cubicBezTo>
                <a:close/>
                <a:moveTo>
                  <a:pt x="47" y="2"/>
                </a:moveTo>
                <a:cubicBezTo>
                  <a:pt x="31" y="1"/>
                  <a:pt x="10" y="3"/>
                  <a:pt x="6" y="4"/>
                </a:cubicBezTo>
                <a:cubicBezTo>
                  <a:pt x="1" y="6"/>
                  <a:pt x="1" y="6"/>
                  <a:pt x="1" y="10"/>
                </a:cubicBezTo>
                <a:cubicBezTo>
                  <a:pt x="0" y="14"/>
                  <a:pt x="1" y="18"/>
                  <a:pt x="4" y="19"/>
                </a:cubicBezTo>
                <a:cubicBezTo>
                  <a:pt x="8" y="20"/>
                  <a:pt x="8" y="26"/>
                  <a:pt x="10" y="42"/>
                </a:cubicBezTo>
                <a:cubicBezTo>
                  <a:pt x="12" y="56"/>
                  <a:pt x="17" y="67"/>
                  <a:pt x="42" y="69"/>
                </a:cubicBezTo>
                <a:cubicBezTo>
                  <a:pt x="44" y="69"/>
                  <a:pt x="45" y="69"/>
                  <a:pt x="46" y="69"/>
                </a:cubicBezTo>
                <a:cubicBezTo>
                  <a:pt x="46" y="65"/>
                  <a:pt x="46" y="65"/>
                  <a:pt x="46" y="65"/>
                </a:cubicBezTo>
                <a:cubicBezTo>
                  <a:pt x="35" y="65"/>
                  <a:pt x="22" y="61"/>
                  <a:pt x="18" y="52"/>
                </a:cubicBezTo>
                <a:cubicBezTo>
                  <a:pt x="11" y="40"/>
                  <a:pt x="11" y="14"/>
                  <a:pt x="19" y="9"/>
                </a:cubicBezTo>
                <a:cubicBezTo>
                  <a:pt x="23" y="7"/>
                  <a:pt x="35" y="5"/>
                  <a:pt x="47" y="6"/>
                </a:cubicBezTo>
                <a:lnTo>
                  <a:pt x="47" y="2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222">
            <a:extLst>
              <a:ext uri="{FF2B5EF4-FFF2-40B4-BE49-F238E27FC236}">
                <a16:creationId xmlns:a16="http://schemas.microsoft.com/office/drawing/2014/main" id="{022C61FA-9F60-4F7E-BFD3-B4DC62C0F5D3}"/>
              </a:ext>
            </a:extLst>
          </p:cNvPr>
          <p:cNvSpPr>
            <a:spLocks noEditPoints="1"/>
          </p:cNvSpPr>
          <p:nvPr/>
        </p:nvSpPr>
        <p:spPr bwMode="auto">
          <a:xfrm>
            <a:off x="2013904" y="2161856"/>
            <a:ext cx="20638" cy="111125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8" y="34"/>
              </a:cxn>
              <a:cxn ang="0">
                <a:pos x="4" y="1"/>
              </a:cxn>
              <a:cxn ang="0">
                <a:pos x="3" y="1"/>
              </a:cxn>
              <a:cxn ang="0">
                <a:pos x="4" y="19"/>
              </a:cxn>
              <a:cxn ang="0">
                <a:pos x="3" y="19"/>
              </a:cxn>
              <a:cxn ang="0">
                <a:pos x="3" y="16"/>
              </a:cxn>
              <a:cxn ang="0">
                <a:pos x="2" y="16"/>
              </a:cxn>
              <a:cxn ang="0">
                <a:pos x="2" y="19"/>
              </a:cxn>
              <a:cxn ang="0">
                <a:pos x="2" y="19"/>
              </a:cxn>
              <a:cxn ang="0">
                <a:pos x="1" y="24"/>
              </a:cxn>
              <a:cxn ang="0">
                <a:pos x="1" y="22"/>
              </a:cxn>
              <a:cxn ang="0">
                <a:pos x="0" y="22"/>
              </a:cxn>
              <a:cxn ang="0">
                <a:pos x="1" y="27"/>
              </a:cxn>
              <a:cxn ang="0">
                <a:pos x="3" y="40"/>
              </a:cxn>
              <a:cxn ang="0">
                <a:pos x="4" y="46"/>
              </a:cxn>
              <a:cxn ang="0">
                <a:pos x="5" y="46"/>
              </a:cxn>
              <a:cxn ang="0">
                <a:pos x="5" y="47"/>
              </a:cxn>
              <a:cxn ang="0">
                <a:pos x="5" y="47"/>
              </a:cxn>
              <a:cxn ang="0">
                <a:pos x="5" y="48"/>
              </a:cxn>
              <a:cxn ang="0">
                <a:pos x="6" y="48"/>
              </a:cxn>
              <a:cxn ang="0">
                <a:pos x="8" y="47"/>
              </a:cxn>
              <a:cxn ang="0">
                <a:pos x="8" y="47"/>
              </a:cxn>
              <a:cxn ang="0">
                <a:pos x="8" y="34"/>
              </a:cxn>
              <a:cxn ang="0">
                <a:pos x="7" y="34"/>
              </a:cxn>
              <a:cxn ang="0">
                <a:pos x="7" y="35"/>
              </a:cxn>
              <a:cxn ang="0">
                <a:pos x="7" y="34"/>
              </a:cxn>
              <a:cxn ang="0">
                <a:pos x="7" y="34"/>
              </a:cxn>
            </a:cxnLst>
            <a:rect l="0" t="0" r="r" b="b"/>
            <a:pathLst>
              <a:path w="9" h="48">
                <a:moveTo>
                  <a:pt x="8" y="34"/>
                </a:moveTo>
                <a:cubicBezTo>
                  <a:pt x="8" y="34"/>
                  <a:pt x="8" y="34"/>
                  <a:pt x="8" y="34"/>
                </a:cubicBezTo>
                <a:cubicBezTo>
                  <a:pt x="7" y="23"/>
                  <a:pt x="4" y="12"/>
                  <a:pt x="4" y="1"/>
                </a:cubicBezTo>
                <a:cubicBezTo>
                  <a:pt x="4" y="0"/>
                  <a:pt x="3" y="0"/>
                  <a:pt x="3" y="1"/>
                </a:cubicBezTo>
                <a:cubicBezTo>
                  <a:pt x="3" y="7"/>
                  <a:pt x="3" y="13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8"/>
                  <a:pt x="3" y="17"/>
                  <a:pt x="3" y="16"/>
                </a:cubicBezTo>
                <a:cubicBezTo>
                  <a:pt x="3" y="15"/>
                  <a:pt x="2" y="15"/>
                  <a:pt x="2" y="16"/>
                </a:cubicBezTo>
                <a:cubicBezTo>
                  <a:pt x="2" y="17"/>
                  <a:pt x="2" y="18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21"/>
                  <a:pt x="1" y="22"/>
                  <a:pt x="1" y="24"/>
                </a:cubicBezTo>
                <a:cubicBezTo>
                  <a:pt x="1" y="23"/>
                  <a:pt x="1" y="22"/>
                  <a:pt x="1" y="22"/>
                </a:cubicBezTo>
                <a:cubicBezTo>
                  <a:pt x="1" y="21"/>
                  <a:pt x="0" y="21"/>
                  <a:pt x="0" y="22"/>
                </a:cubicBezTo>
                <a:cubicBezTo>
                  <a:pt x="1" y="23"/>
                  <a:pt x="1" y="25"/>
                  <a:pt x="1" y="27"/>
                </a:cubicBezTo>
                <a:cubicBezTo>
                  <a:pt x="1" y="31"/>
                  <a:pt x="2" y="36"/>
                  <a:pt x="3" y="40"/>
                </a:cubicBezTo>
                <a:cubicBezTo>
                  <a:pt x="3" y="42"/>
                  <a:pt x="3" y="44"/>
                  <a:pt x="4" y="46"/>
                </a:cubicBezTo>
                <a:cubicBezTo>
                  <a:pt x="4" y="46"/>
                  <a:pt x="4" y="46"/>
                  <a:pt x="5" y="46"/>
                </a:cubicBezTo>
                <a:cubicBezTo>
                  <a:pt x="5" y="46"/>
                  <a:pt x="5" y="47"/>
                  <a:pt x="5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5" y="47"/>
                  <a:pt x="5" y="47"/>
                  <a:pt x="5" y="48"/>
                </a:cubicBezTo>
                <a:cubicBezTo>
                  <a:pt x="5" y="48"/>
                  <a:pt x="6" y="48"/>
                  <a:pt x="6" y="48"/>
                </a:cubicBezTo>
                <a:cubicBezTo>
                  <a:pt x="7" y="48"/>
                  <a:pt x="7" y="48"/>
                  <a:pt x="8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9" y="42"/>
                  <a:pt x="9" y="38"/>
                  <a:pt x="8" y="34"/>
                </a:cubicBezTo>
                <a:close/>
                <a:moveTo>
                  <a:pt x="7" y="34"/>
                </a:move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223">
            <a:extLst>
              <a:ext uri="{FF2B5EF4-FFF2-40B4-BE49-F238E27FC236}">
                <a16:creationId xmlns:a16="http://schemas.microsoft.com/office/drawing/2014/main" id="{88E5EC70-37D5-43B2-8BAE-1D7120EB0AA1}"/>
              </a:ext>
            </a:extLst>
          </p:cNvPr>
          <p:cNvSpPr>
            <a:spLocks/>
          </p:cNvSpPr>
          <p:nvPr/>
        </p:nvSpPr>
        <p:spPr bwMode="auto">
          <a:xfrm>
            <a:off x="2077404" y="1955481"/>
            <a:ext cx="127000" cy="79375"/>
          </a:xfrm>
          <a:custGeom>
            <a:avLst/>
            <a:gdLst/>
            <a:ahLst/>
            <a:cxnLst>
              <a:cxn ang="0">
                <a:pos x="1" y="33"/>
              </a:cxn>
              <a:cxn ang="0">
                <a:pos x="25" y="15"/>
              </a:cxn>
              <a:cxn ang="0">
                <a:pos x="53" y="6"/>
              </a:cxn>
              <a:cxn ang="0">
                <a:pos x="53" y="3"/>
              </a:cxn>
              <a:cxn ang="0">
                <a:pos x="25" y="9"/>
              </a:cxn>
              <a:cxn ang="0">
                <a:pos x="0" y="33"/>
              </a:cxn>
              <a:cxn ang="0">
                <a:pos x="1" y="33"/>
              </a:cxn>
            </a:cxnLst>
            <a:rect l="0" t="0" r="r" b="b"/>
            <a:pathLst>
              <a:path w="55" h="34">
                <a:moveTo>
                  <a:pt x="1" y="33"/>
                </a:moveTo>
                <a:cubicBezTo>
                  <a:pt x="8" y="26"/>
                  <a:pt x="16" y="20"/>
                  <a:pt x="25" y="15"/>
                </a:cubicBezTo>
                <a:cubicBezTo>
                  <a:pt x="34" y="10"/>
                  <a:pt x="44" y="9"/>
                  <a:pt x="53" y="6"/>
                </a:cubicBezTo>
                <a:cubicBezTo>
                  <a:pt x="55" y="5"/>
                  <a:pt x="55" y="4"/>
                  <a:pt x="53" y="3"/>
                </a:cubicBezTo>
                <a:cubicBezTo>
                  <a:pt x="45" y="0"/>
                  <a:pt x="33" y="5"/>
                  <a:pt x="25" y="9"/>
                </a:cubicBezTo>
                <a:cubicBezTo>
                  <a:pt x="15" y="15"/>
                  <a:pt x="6" y="23"/>
                  <a:pt x="0" y="33"/>
                </a:cubicBezTo>
                <a:cubicBezTo>
                  <a:pt x="0" y="33"/>
                  <a:pt x="0" y="34"/>
                  <a:pt x="1" y="33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224">
            <a:extLst>
              <a:ext uri="{FF2B5EF4-FFF2-40B4-BE49-F238E27FC236}">
                <a16:creationId xmlns:a16="http://schemas.microsoft.com/office/drawing/2014/main" id="{C0252FF4-8920-42B1-9E54-518D1162F23C}"/>
              </a:ext>
            </a:extLst>
          </p:cNvPr>
          <p:cNvSpPr>
            <a:spLocks/>
          </p:cNvSpPr>
          <p:nvPr/>
        </p:nvSpPr>
        <p:spPr bwMode="auto">
          <a:xfrm>
            <a:off x="2109154" y="1926906"/>
            <a:ext cx="147638" cy="58738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27" y="17"/>
              </a:cxn>
              <a:cxn ang="0">
                <a:pos x="61" y="20"/>
              </a:cxn>
              <a:cxn ang="0">
                <a:pos x="63" y="17"/>
              </a:cxn>
              <a:cxn ang="0">
                <a:pos x="0" y="25"/>
              </a:cxn>
              <a:cxn ang="0">
                <a:pos x="0" y="26"/>
              </a:cxn>
            </a:cxnLst>
            <a:rect l="0" t="0" r="r" b="b"/>
            <a:pathLst>
              <a:path w="64" h="26">
                <a:moveTo>
                  <a:pt x="0" y="26"/>
                </a:moveTo>
                <a:cubicBezTo>
                  <a:pt x="9" y="22"/>
                  <a:pt x="18" y="19"/>
                  <a:pt x="27" y="17"/>
                </a:cubicBezTo>
                <a:cubicBezTo>
                  <a:pt x="40" y="14"/>
                  <a:pt x="49" y="17"/>
                  <a:pt x="61" y="20"/>
                </a:cubicBezTo>
                <a:cubicBezTo>
                  <a:pt x="63" y="21"/>
                  <a:pt x="64" y="19"/>
                  <a:pt x="63" y="17"/>
                </a:cubicBezTo>
                <a:cubicBezTo>
                  <a:pt x="47" y="0"/>
                  <a:pt x="16" y="17"/>
                  <a:pt x="0" y="25"/>
                </a:cubicBezTo>
                <a:cubicBezTo>
                  <a:pt x="0" y="25"/>
                  <a:pt x="0" y="26"/>
                  <a:pt x="0" y="26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226">
            <a:extLst>
              <a:ext uri="{FF2B5EF4-FFF2-40B4-BE49-F238E27FC236}">
                <a16:creationId xmlns:a16="http://schemas.microsoft.com/office/drawing/2014/main" id="{5ECF2AA7-75A5-481B-A5E9-5674B657905F}"/>
              </a:ext>
            </a:extLst>
          </p:cNvPr>
          <p:cNvSpPr>
            <a:spLocks/>
          </p:cNvSpPr>
          <p:nvPr/>
        </p:nvSpPr>
        <p:spPr bwMode="auto">
          <a:xfrm>
            <a:off x="2109154" y="1980881"/>
            <a:ext cx="20638" cy="17463"/>
          </a:xfrm>
          <a:custGeom>
            <a:avLst/>
            <a:gdLst/>
            <a:ahLst/>
            <a:cxnLst>
              <a:cxn ang="0">
                <a:pos x="1" y="7"/>
              </a:cxn>
              <a:cxn ang="0">
                <a:pos x="4" y="4"/>
              </a:cxn>
              <a:cxn ang="0">
                <a:pos x="8" y="2"/>
              </a:cxn>
              <a:cxn ang="0">
                <a:pos x="8" y="1"/>
              </a:cxn>
              <a:cxn ang="0">
                <a:pos x="0" y="6"/>
              </a:cxn>
              <a:cxn ang="0">
                <a:pos x="1" y="7"/>
              </a:cxn>
            </a:cxnLst>
            <a:rect l="0" t="0" r="r" b="b"/>
            <a:pathLst>
              <a:path w="9" h="7">
                <a:moveTo>
                  <a:pt x="1" y="7"/>
                </a:moveTo>
                <a:cubicBezTo>
                  <a:pt x="2" y="6"/>
                  <a:pt x="3" y="5"/>
                  <a:pt x="4" y="4"/>
                </a:cubicBezTo>
                <a:cubicBezTo>
                  <a:pt x="6" y="3"/>
                  <a:pt x="7" y="3"/>
                  <a:pt x="8" y="2"/>
                </a:cubicBezTo>
                <a:cubicBezTo>
                  <a:pt x="9" y="2"/>
                  <a:pt x="9" y="1"/>
                  <a:pt x="8" y="1"/>
                </a:cubicBezTo>
                <a:cubicBezTo>
                  <a:pt x="5" y="0"/>
                  <a:pt x="1" y="2"/>
                  <a:pt x="0" y="6"/>
                </a:cubicBezTo>
                <a:cubicBezTo>
                  <a:pt x="0" y="6"/>
                  <a:pt x="1" y="7"/>
                  <a:pt x="1" y="7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227">
            <a:extLst>
              <a:ext uri="{FF2B5EF4-FFF2-40B4-BE49-F238E27FC236}">
                <a16:creationId xmlns:a16="http://schemas.microsoft.com/office/drawing/2014/main" id="{070256DD-49F4-4249-9C2A-AD2B31C1D457}"/>
              </a:ext>
            </a:extLst>
          </p:cNvPr>
          <p:cNvSpPr>
            <a:spLocks/>
          </p:cNvSpPr>
          <p:nvPr/>
        </p:nvSpPr>
        <p:spPr bwMode="auto">
          <a:xfrm>
            <a:off x="2242504" y="1953894"/>
            <a:ext cx="30163" cy="26988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5" y="9"/>
              </a:cxn>
              <a:cxn ang="0">
                <a:pos x="12" y="9"/>
              </a:cxn>
              <a:cxn ang="0">
                <a:pos x="13" y="6"/>
              </a:cxn>
              <a:cxn ang="0">
                <a:pos x="8" y="4"/>
              </a:cxn>
              <a:cxn ang="0">
                <a:pos x="4" y="1"/>
              </a:cxn>
              <a:cxn ang="0">
                <a:pos x="0" y="4"/>
              </a:cxn>
            </a:cxnLst>
            <a:rect l="0" t="0" r="r" b="b"/>
            <a:pathLst>
              <a:path w="13" h="12">
                <a:moveTo>
                  <a:pt x="0" y="4"/>
                </a:moveTo>
                <a:cubicBezTo>
                  <a:pt x="1" y="6"/>
                  <a:pt x="3" y="8"/>
                  <a:pt x="5" y="9"/>
                </a:cubicBezTo>
                <a:cubicBezTo>
                  <a:pt x="7" y="10"/>
                  <a:pt x="10" y="12"/>
                  <a:pt x="12" y="9"/>
                </a:cubicBezTo>
                <a:cubicBezTo>
                  <a:pt x="13" y="8"/>
                  <a:pt x="13" y="7"/>
                  <a:pt x="13" y="6"/>
                </a:cubicBezTo>
                <a:cubicBezTo>
                  <a:pt x="12" y="4"/>
                  <a:pt x="10" y="4"/>
                  <a:pt x="8" y="4"/>
                </a:cubicBezTo>
                <a:cubicBezTo>
                  <a:pt x="7" y="3"/>
                  <a:pt x="5" y="2"/>
                  <a:pt x="4" y="1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230">
            <a:extLst>
              <a:ext uri="{FF2B5EF4-FFF2-40B4-BE49-F238E27FC236}">
                <a16:creationId xmlns:a16="http://schemas.microsoft.com/office/drawing/2014/main" id="{514CD94C-7BF7-4690-91F2-D5A9A0D369C0}"/>
              </a:ext>
            </a:extLst>
          </p:cNvPr>
          <p:cNvSpPr>
            <a:spLocks/>
          </p:cNvSpPr>
          <p:nvPr/>
        </p:nvSpPr>
        <p:spPr bwMode="auto">
          <a:xfrm>
            <a:off x="1748791" y="3149281"/>
            <a:ext cx="1041400" cy="115888"/>
          </a:xfrm>
          <a:custGeom>
            <a:avLst/>
            <a:gdLst/>
            <a:ahLst/>
            <a:cxnLst>
              <a:cxn ang="0">
                <a:pos x="451" y="25"/>
              </a:cxn>
              <a:cxn ang="0">
                <a:pos x="435" y="50"/>
              </a:cxn>
              <a:cxn ang="0">
                <a:pos x="16" y="50"/>
              </a:cxn>
              <a:cxn ang="0">
                <a:pos x="0" y="25"/>
              </a:cxn>
              <a:cxn ang="0">
                <a:pos x="0" y="25"/>
              </a:cxn>
              <a:cxn ang="0">
                <a:pos x="16" y="0"/>
              </a:cxn>
              <a:cxn ang="0">
                <a:pos x="435" y="0"/>
              </a:cxn>
              <a:cxn ang="0">
                <a:pos x="451" y="25"/>
              </a:cxn>
            </a:cxnLst>
            <a:rect l="0" t="0" r="r" b="b"/>
            <a:pathLst>
              <a:path w="451" h="50">
                <a:moveTo>
                  <a:pt x="451" y="25"/>
                </a:moveTo>
                <a:cubicBezTo>
                  <a:pt x="451" y="38"/>
                  <a:pt x="444" y="50"/>
                  <a:pt x="435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38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7" y="0"/>
                  <a:pt x="16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44" y="0"/>
                  <a:pt x="451" y="11"/>
                  <a:pt x="451" y="25"/>
                </a:cubicBezTo>
                <a:close/>
              </a:path>
            </a:pathLst>
          </a:custGeom>
          <a:solidFill>
            <a:srgbClr val="00B050"/>
          </a:solidFill>
          <a:ln w="7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252">
            <a:extLst>
              <a:ext uri="{FF2B5EF4-FFF2-40B4-BE49-F238E27FC236}">
                <a16:creationId xmlns:a16="http://schemas.microsoft.com/office/drawing/2014/main" id="{D6881571-F8DF-490F-A32A-930667CD6436}"/>
              </a:ext>
            </a:extLst>
          </p:cNvPr>
          <p:cNvSpPr>
            <a:spLocks/>
          </p:cNvSpPr>
          <p:nvPr/>
        </p:nvSpPr>
        <p:spPr bwMode="auto">
          <a:xfrm>
            <a:off x="9489121" y="2545715"/>
            <a:ext cx="1101725" cy="433388"/>
          </a:xfrm>
          <a:custGeom>
            <a:avLst/>
            <a:gdLst/>
            <a:ahLst/>
            <a:cxnLst>
              <a:cxn ang="0">
                <a:pos x="284" y="0"/>
              </a:cxn>
              <a:cxn ang="0">
                <a:pos x="191" y="4"/>
              </a:cxn>
              <a:cxn ang="0">
                <a:pos x="51" y="74"/>
              </a:cxn>
              <a:cxn ang="0">
                <a:pos x="0" y="188"/>
              </a:cxn>
              <a:cxn ang="0">
                <a:pos x="477" y="188"/>
              </a:cxn>
              <a:cxn ang="0">
                <a:pos x="426" y="74"/>
              </a:cxn>
              <a:cxn ang="0">
                <a:pos x="284" y="0"/>
              </a:cxn>
            </a:cxnLst>
            <a:rect l="0" t="0" r="r" b="b"/>
            <a:pathLst>
              <a:path w="477" h="188">
                <a:moveTo>
                  <a:pt x="284" y="0"/>
                </a:moveTo>
                <a:cubicBezTo>
                  <a:pt x="283" y="1"/>
                  <a:pt x="192" y="3"/>
                  <a:pt x="191" y="4"/>
                </a:cubicBezTo>
                <a:cubicBezTo>
                  <a:pt x="162" y="45"/>
                  <a:pt x="100" y="63"/>
                  <a:pt x="51" y="74"/>
                </a:cubicBezTo>
                <a:cubicBezTo>
                  <a:pt x="2" y="85"/>
                  <a:pt x="0" y="147"/>
                  <a:pt x="0" y="188"/>
                </a:cubicBezTo>
                <a:cubicBezTo>
                  <a:pt x="477" y="188"/>
                  <a:pt x="477" y="188"/>
                  <a:pt x="477" y="188"/>
                </a:cubicBezTo>
                <a:cubicBezTo>
                  <a:pt x="477" y="147"/>
                  <a:pt x="476" y="85"/>
                  <a:pt x="426" y="74"/>
                </a:cubicBezTo>
                <a:cubicBezTo>
                  <a:pt x="376" y="63"/>
                  <a:pt x="311" y="43"/>
                  <a:pt x="2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253">
            <a:extLst>
              <a:ext uri="{FF2B5EF4-FFF2-40B4-BE49-F238E27FC236}">
                <a16:creationId xmlns:a16="http://schemas.microsoft.com/office/drawing/2014/main" id="{859FA4D1-0B47-4B96-8568-962D12DD3069}"/>
              </a:ext>
            </a:extLst>
          </p:cNvPr>
          <p:cNvSpPr>
            <a:spLocks/>
          </p:cNvSpPr>
          <p:nvPr/>
        </p:nvSpPr>
        <p:spPr bwMode="auto">
          <a:xfrm>
            <a:off x="9930446" y="2196465"/>
            <a:ext cx="219075" cy="533400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0" y="142"/>
              </a:cxn>
              <a:cxn ang="0">
                <a:pos x="0" y="181"/>
              </a:cxn>
              <a:cxn ang="0">
                <a:pos x="95" y="181"/>
              </a:cxn>
              <a:cxn ang="0">
                <a:pos x="95" y="142"/>
              </a:cxn>
              <a:cxn ang="0">
                <a:pos x="95" y="64"/>
              </a:cxn>
              <a:cxn ang="0">
                <a:pos x="0" y="64"/>
              </a:cxn>
            </a:cxnLst>
            <a:rect l="0" t="0" r="r" b="b"/>
            <a:pathLst>
              <a:path w="95" h="231">
                <a:moveTo>
                  <a:pt x="0" y="64"/>
                </a:moveTo>
                <a:cubicBezTo>
                  <a:pt x="0" y="142"/>
                  <a:pt x="0" y="142"/>
                  <a:pt x="0" y="142"/>
                </a:cubicBezTo>
                <a:cubicBezTo>
                  <a:pt x="0" y="181"/>
                  <a:pt x="0" y="181"/>
                  <a:pt x="0" y="181"/>
                </a:cubicBezTo>
                <a:cubicBezTo>
                  <a:pt x="24" y="230"/>
                  <a:pt x="67" y="231"/>
                  <a:pt x="95" y="181"/>
                </a:cubicBezTo>
                <a:cubicBezTo>
                  <a:pt x="95" y="142"/>
                  <a:pt x="95" y="142"/>
                  <a:pt x="95" y="142"/>
                </a:cubicBezTo>
                <a:cubicBezTo>
                  <a:pt x="95" y="64"/>
                  <a:pt x="95" y="64"/>
                  <a:pt x="95" y="64"/>
                </a:cubicBezTo>
                <a:cubicBezTo>
                  <a:pt x="95" y="0"/>
                  <a:pt x="0" y="0"/>
                  <a:pt x="0" y="64"/>
                </a:cubicBez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254">
            <a:extLst>
              <a:ext uri="{FF2B5EF4-FFF2-40B4-BE49-F238E27FC236}">
                <a16:creationId xmlns:a16="http://schemas.microsoft.com/office/drawing/2014/main" id="{139A5CBC-F83F-488B-BC22-90AE31BA7142}"/>
              </a:ext>
            </a:extLst>
          </p:cNvPr>
          <p:cNvSpPr>
            <a:spLocks/>
          </p:cNvSpPr>
          <p:nvPr/>
        </p:nvSpPr>
        <p:spPr bwMode="auto">
          <a:xfrm>
            <a:off x="10255884" y="2207577"/>
            <a:ext cx="117475" cy="165100"/>
          </a:xfrm>
          <a:custGeom>
            <a:avLst/>
            <a:gdLst/>
            <a:ahLst/>
            <a:cxnLst>
              <a:cxn ang="0">
                <a:pos x="39" y="4"/>
              </a:cxn>
              <a:cxn ang="0">
                <a:pos x="7" y="28"/>
              </a:cxn>
              <a:cxn ang="0">
                <a:pos x="12" y="67"/>
              </a:cxn>
              <a:cxn ang="0">
                <a:pos x="43" y="43"/>
              </a:cxn>
              <a:cxn ang="0">
                <a:pos x="39" y="4"/>
              </a:cxn>
            </a:cxnLst>
            <a:rect l="0" t="0" r="r" b="b"/>
            <a:pathLst>
              <a:path w="51" h="71">
                <a:moveTo>
                  <a:pt x="39" y="4"/>
                </a:moveTo>
                <a:cubicBezTo>
                  <a:pt x="29" y="0"/>
                  <a:pt x="14" y="10"/>
                  <a:pt x="7" y="28"/>
                </a:cubicBezTo>
                <a:cubicBezTo>
                  <a:pt x="0" y="45"/>
                  <a:pt x="2" y="62"/>
                  <a:pt x="12" y="67"/>
                </a:cubicBezTo>
                <a:cubicBezTo>
                  <a:pt x="22" y="71"/>
                  <a:pt x="36" y="60"/>
                  <a:pt x="43" y="43"/>
                </a:cubicBezTo>
                <a:cubicBezTo>
                  <a:pt x="51" y="26"/>
                  <a:pt x="49" y="8"/>
                  <a:pt x="39" y="4"/>
                </a:cubicBez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255">
            <a:extLst>
              <a:ext uri="{FF2B5EF4-FFF2-40B4-BE49-F238E27FC236}">
                <a16:creationId xmlns:a16="http://schemas.microsoft.com/office/drawing/2014/main" id="{8B699A20-6C82-463A-AACD-7F9EDC51AF16}"/>
              </a:ext>
            </a:extLst>
          </p:cNvPr>
          <p:cNvSpPr>
            <a:spLocks/>
          </p:cNvSpPr>
          <p:nvPr/>
        </p:nvSpPr>
        <p:spPr bwMode="auto">
          <a:xfrm>
            <a:off x="9706609" y="2207577"/>
            <a:ext cx="117475" cy="165100"/>
          </a:xfrm>
          <a:custGeom>
            <a:avLst/>
            <a:gdLst/>
            <a:ahLst/>
            <a:cxnLst>
              <a:cxn ang="0">
                <a:pos x="12" y="4"/>
              </a:cxn>
              <a:cxn ang="0">
                <a:pos x="44" y="28"/>
              </a:cxn>
              <a:cxn ang="0">
                <a:pos x="39" y="67"/>
              </a:cxn>
              <a:cxn ang="0">
                <a:pos x="8" y="43"/>
              </a:cxn>
              <a:cxn ang="0">
                <a:pos x="12" y="4"/>
              </a:cxn>
            </a:cxnLst>
            <a:rect l="0" t="0" r="r" b="b"/>
            <a:pathLst>
              <a:path w="51" h="71">
                <a:moveTo>
                  <a:pt x="12" y="4"/>
                </a:moveTo>
                <a:cubicBezTo>
                  <a:pt x="22" y="0"/>
                  <a:pt x="37" y="10"/>
                  <a:pt x="44" y="28"/>
                </a:cubicBezTo>
                <a:cubicBezTo>
                  <a:pt x="51" y="45"/>
                  <a:pt x="49" y="62"/>
                  <a:pt x="39" y="67"/>
                </a:cubicBezTo>
                <a:cubicBezTo>
                  <a:pt x="29" y="71"/>
                  <a:pt x="15" y="60"/>
                  <a:pt x="8" y="43"/>
                </a:cubicBezTo>
                <a:cubicBezTo>
                  <a:pt x="0" y="26"/>
                  <a:pt x="2" y="8"/>
                  <a:pt x="12" y="4"/>
                </a:cubicBez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256">
            <a:extLst>
              <a:ext uri="{FF2B5EF4-FFF2-40B4-BE49-F238E27FC236}">
                <a16:creationId xmlns:a16="http://schemas.microsoft.com/office/drawing/2014/main" id="{542BD279-EEF5-4A10-B419-3A5AF2B754C0}"/>
              </a:ext>
            </a:extLst>
          </p:cNvPr>
          <p:cNvSpPr>
            <a:spLocks/>
          </p:cNvSpPr>
          <p:nvPr/>
        </p:nvSpPr>
        <p:spPr bwMode="auto">
          <a:xfrm>
            <a:off x="9722484" y="1859915"/>
            <a:ext cx="635000" cy="671513"/>
          </a:xfrm>
          <a:custGeom>
            <a:avLst/>
            <a:gdLst/>
            <a:ahLst/>
            <a:cxnLst>
              <a:cxn ang="0">
                <a:pos x="138" y="291"/>
              </a:cxn>
              <a:cxn ang="0">
                <a:pos x="20" y="172"/>
              </a:cxn>
              <a:cxn ang="0">
                <a:pos x="138" y="0"/>
              </a:cxn>
              <a:cxn ang="0">
                <a:pos x="255" y="172"/>
              </a:cxn>
              <a:cxn ang="0">
                <a:pos x="138" y="291"/>
              </a:cxn>
            </a:cxnLst>
            <a:rect l="0" t="0" r="r" b="b"/>
            <a:pathLst>
              <a:path w="275" h="291">
                <a:moveTo>
                  <a:pt x="138" y="291"/>
                </a:moveTo>
                <a:cubicBezTo>
                  <a:pt x="106" y="291"/>
                  <a:pt x="41" y="242"/>
                  <a:pt x="20" y="172"/>
                </a:cubicBezTo>
                <a:cubicBezTo>
                  <a:pt x="0" y="101"/>
                  <a:pt x="39" y="0"/>
                  <a:pt x="138" y="0"/>
                </a:cubicBezTo>
                <a:cubicBezTo>
                  <a:pt x="237" y="0"/>
                  <a:pt x="275" y="101"/>
                  <a:pt x="255" y="172"/>
                </a:cubicBezTo>
                <a:cubicBezTo>
                  <a:pt x="234" y="242"/>
                  <a:pt x="169" y="291"/>
                  <a:pt x="138" y="291"/>
                </a:cubicBez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257">
            <a:extLst>
              <a:ext uri="{FF2B5EF4-FFF2-40B4-BE49-F238E27FC236}">
                <a16:creationId xmlns:a16="http://schemas.microsoft.com/office/drawing/2014/main" id="{C2B48D1D-43EC-4399-AC88-6EBFAB467340}"/>
              </a:ext>
            </a:extLst>
          </p:cNvPr>
          <p:cNvSpPr>
            <a:spLocks/>
          </p:cNvSpPr>
          <p:nvPr/>
        </p:nvSpPr>
        <p:spPr bwMode="auto">
          <a:xfrm>
            <a:off x="9719309" y="1839277"/>
            <a:ext cx="673100" cy="463550"/>
          </a:xfrm>
          <a:custGeom>
            <a:avLst/>
            <a:gdLst/>
            <a:ahLst/>
            <a:cxnLst>
              <a:cxn ang="0">
                <a:pos x="115" y="96"/>
              </a:cxn>
              <a:cxn ang="0">
                <a:pos x="49" y="146"/>
              </a:cxn>
              <a:cxn ang="0">
                <a:pos x="29" y="195"/>
              </a:cxn>
              <a:cxn ang="0">
                <a:pos x="12" y="94"/>
              </a:cxn>
              <a:cxn ang="0">
                <a:pos x="117" y="3"/>
              </a:cxn>
              <a:cxn ang="0">
                <a:pos x="221" y="31"/>
              </a:cxn>
              <a:cxn ang="0">
                <a:pos x="249" y="201"/>
              </a:cxn>
              <a:cxn ang="0">
                <a:pos x="191" y="68"/>
              </a:cxn>
              <a:cxn ang="0">
                <a:pos x="115" y="96"/>
              </a:cxn>
            </a:cxnLst>
            <a:rect l="0" t="0" r="r" b="b"/>
            <a:pathLst>
              <a:path w="291" h="201">
                <a:moveTo>
                  <a:pt x="115" y="96"/>
                </a:moveTo>
                <a:cubicBezTo>
                  <a:pt x="91" y="145"/>
                  <a:pt x="81" y="159"/>
                  <a:pt x="49" y="146"/>
                </a:cubicBezTo>
                <a:cubicBezTo>
                  <a:pt x="17" y="134"/>
                  <a:pt x="23" y="169"/>
                  <a:pt x="29" y="195"/>
                </a:cubicBezTo>
                <a:cubicBezTo>
                  <a:pt x="0" y="160"/>
                  <a:pt x="3" y="128"/>
                  <a:pt x="12" y="94"/>
                </a:cubicBezTo>
                <a:cubicBezTo>
                  <a:pt x="22" y="57"/>
                  <a:pt x="71" y="2"/>
                  <a:pt x="117" y="3"/>
                </a:cubicBezTo>
                <a:cubicBezTo>
                  <a:pt x="142" y="0"/>
                  <a:pt x="180" y="3"/>
                  <a:pt x="221" y="31"/>
                </a:cubicBezTo>
                <a:cubicBezTo>
                  <a:pt x="291" y="79"/>
                  <a:pt x="268" y="188"/>
                  <a:pt x="249" y="201"/>
                </a:cubicBezTo>
                <a:cubicBezTo>
                  <a:pt x="267" y="100"/>
                  <a:pt x="222" y="121"/>
                  <a:pt x="191" y="68"/>
                </a:cubicBezTo>
                <a:cubicBezTo>
                  <a:pt x="181" y="45"/>
                  <a:pt x="142" y="43"/>
                  <a:pt x="115" y="9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258">
            <a:extLst>
              <a:ext uri="{FF2B5EF4-FFF2-40B4-BE49-F238E27FC236}">
                <a16:creationId xmlns:a16="http://schemas.microsoft.com/office/drawing/2014/main" id="{0D14D51C-73A3-4786-BF88-36CACEA78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71" y="2699702"/>
            <a:ext cx="20638" cy="279400"/>
          </a:xfrm>
          <a:prstGeom prst="rect">
            <a:avLst/>
          </a:pr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259">
            <a:extLst>
              <a:ext uri="{FF2B5EF4-FFF2-40B4-BE49-F238E27FC236}">
                <a16:creationId xmlns:a16="http://schemas.microsoft.com/office/drawing/2014/main" id="{4351D1CA-25D1-4B2A-BC02-3528EE9D93A4}"/>
              </a:ext>
            </a:extLst>
          </p:cNvPr>
          <p:cNvSpPr>
            <a:spLocks/>
          </p:cNvSpPr>
          <p:nvPr/>
        </p:nvSpPr>
        <p:spPr bwMode="auto">
          <a:xfrm>
            <a:off x="9851071" y="2555240"/>
            <a:ext cx="185738" cy="228600"/>
          </a:xfrm>
          <a:custGeom>
            <a:avLst/>
            <a:gdLst/>
            <a:ahLst/>
            <a:cxnLst>
              <a:cxn ang="0">
                <a:pos x="50" y="0"/>
              </a:cxn>
              <a:cxn ang="0">
                <a:pos x="0" y="45"/>
              </a:cxn>
              <a:cxn ang="0">
                <a:pos x="63" y="144"/>
              </a:cxn>
              <a:cxn ang="0">
                <a:pos x="117" y="91"/>
              </a:cxn>
              <a:cxn ang="0">
                <a:pos x="50" y="0"/>
              </a:cxn>
            </a:cxnLst>
            <a:rect l="0" t="0" r="r" b="b"/>
            <a:pathLst>
              <a:path w="117" h="144">
                <a:moveTo>
                  <a:pt x="50" y="0"/>
                </a:moveTo>
                <a:lnTo>
                  <a:pt x="0" y="45"/>
                </a:lnTo>
                <a:lnTo>
                  <a:pt x="63" y="144"/>
                </a:lnTo>
                <a:lnTo>
                  <a:pt x="117" y="91"/>
                </a:lnTo>
                <a:lnTo>
                  <a:pt x="50" y="0"/>
                </a:ln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260">
            <a:extLst>
              <a:ext uri="{FF2B5EF4-FFF2-40B4-BE49-F238E27FC236}">
                <a16:creationId xmlns:a16="http://schemas.microsoft.com/office/drawing/2014/main" id="{5C07BC4B-E393-470E-A4A8-36DAEB262EC1}"/>
              </a:ext>
            </a:extLst>
          </p:cNvPr>
          <p:cNvSpPr>
            <a:spLocks/>
          </p:cNvSpPr>
          <p:nvPr/>
        </p:nvSpPr>
        <p:spPr bwMode="auto">
          <a:xfrm>
            <a:off x="10036809" y="2555240"/>
            <a:ext cx="190500" cy="228600"/>
          </a:xfrm>
          <a:custGeom>
            <a:avLst/>
            <a:gdLst/>
            <a:ahLst/>
            <a:cxnLst>
              <a:cxn ang="0">
                <a:pos x="71" y="0"/>
              </a:cxn>
              <a:cxn ang="0">
                <a:pos x="120" y="46"/>
              </a:cxn>
              <a:cxn ang="0">
                <a:pos x="55" y="144"/>
              </a:cxn>
              <a:cxn ang="0">
                <a:pos x="0" y="91"/>
              </a:cxn>
              <a:cxn ang="0">
                <a:pos x="71" y="0"/>
              </a:cxn>
            </a:cxnLst>
            <a:rect l="0" t="0" r="r" b="b"/>
            <a:pathLst>
              <a:path w="120" h="144">
                <a:moveTo>
                  <a:pt x="71" y="0"/>
                </a:moveTo>
                <a:lnTo>
                  <a:pt x="120" y="46"/>
                </a:lnTo>
                <a:lnTo>
                  <a:pt x="55" y="144"/>
                </a:lnTo>
                <a:lnTo>
                  <a:pt x="0" y="91"/>
                </a:lnTo>
                <a:lnTo>
                  <a:pt x="71" y="0"/>
                </a:ln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263">
            <a:extLst>
              <a:ext uri="{FF2B5EF4-FFF2-40B4-BE49-F238E27FC236}">
                <a16:creationId xmlns:a16="http://schemas.microsoft.com/office/drawing/2014/main" id="{61586285-1D0A-4838-895E-74C696646C54}"/>
              </a:ext>
            </a:extLst>
          </p:cNvPr>
          <p:cNvSpPr>
            <a:spLocks/>
          </p:cNvSpPr>
          <p:nvPr/>
        </p:nvSpPr>
        <p:spPr bwMode="auto">
          <a:xfrm>
            <a:off x="9539921" y="3096577"/>
            <a:ext cx="1041400" cy="115888"/>
          </a:xfrm>
          <a:custGeom>
            <a:avLst/>
            <a:gdLst/>
            <a:ahLst/>
            <a:cxnLst>
              <a:cxn ang="0">
                <a:pos x="451" y="25"/>
              </a:cxn>
              <a:cxn ang="0">
                <a:pos x="435" y="50"/>
              </a:cxn>
              <a:cxn ang="0">
                <a:pos x="16" y="50"/>
              </a:cxn>
              <a:cxn ang="0">
                <a:pos x="0" y="25"/>
              </a:cxn>
              <a:cxn ang="0">
                <a:pos x="0" y="25"/>
              </a:cxn>
              <a:cxn ang="0">
                <a:pos x="16" y="0"/>
              </a:cxn>
              <a:cxn ang="0">
                <a:pos x="435" y="0"/>
              </a:cxn>
              <a:cxn ang="0">
                <a:pos x="451" y="25"/>
              </a:cxn>
            </a:cxnLst>
            <a:rect l="0" t="0" r="r" b="b"/>
            <a:pathLst>
              <a:path w="451" h="50">
                <a:moveTo>
                  <a:pt x="451" y="25"/>
                </a:moveTo>
                <a:cubicBezTo>
                  <a:pt x="451" y="38"/>
                  <a:pt x="444" y="50"/>
                  <a:pt x="435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38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7" y="0"/>
                  <a:pt x="16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44" y="0"/>
                  <a:pt x="451" y="11"/>
                  <a:pt x="451" y="2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36612" y="0"/>
            <a:ext cx="18288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6412" y="2133600"/>
            <a:ext cx="2176339" cy="487684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</a:t>
            </a:r>
            <a:r>
              <a:rPr 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itchFamily="34" charset="0"/>
              </a:rPr>
              <a:t> TOPIC</a:t>
            </a:r>
            <a:endParaRPr lang="en-US" sz="2400" b="1" dirty="0"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164D4-53B2-408D-929F-756FC9B50ED5}"/>
              </a:ext>
            </a:extLst>
          </p:cNvPr>
          <p:cNvSpPr txBox="1"/>
          <p:nvPr/>
        </p:nvSpPr>
        <p:spPr>
          <a:xfrm>
            <a:off x="3046412" y="2840327"/>
            <a:ext cx="8458200" cy="672350"/>
          </a:xfrm>
          <a:prstGeom prst="rect">
            <a:avLst/>
          </a:prstGeom>
          <a:noFill/>
        </p:spPr>
        <p:txBody>
          <a:bodyPr wrap="square" lIns="117208" tIns="58604" rIns="117208" bIns="58604" numCol="1" spcCol="586039" rtlCol="0">
            <a:spAutoFit/>
          </a:bodyPr>
          <a:lstStyle/>
          <a:p>
            <a:pPr algn="just"/>
            <a:r>
              <a:rPr lang="ko-KR" altLang="en-US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다중 접속 채팅프로그램</a:t>
            </a:r>
            <a:endParaRPr lang="en-US" sz="3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74DFF2E-5A87-4880-8785-E26AFE055813}"/>
              </a:ext>
            </a:extLst>
          </p:cNvPr>
          <p:cNvGrpSpPr/>
          <p:nvPr/>
        </p:nvGrpSpPr>
        <p:grpSpPr>
          <a:xfrm>
            <a:off x="1735116" y="3479890"/>
            <a:ext cx="1400994" cy="1296364"/>
            <a:chOff x="2855069" y="2782592"/>
            <a:chExt cx="1400994" cy="1296364"/>
          </a:xfrm>
        </p:grpSpPr>
        <p:sp>
          <p:nvSpPr>
            <p:cNvPr id="56" name="Shape 126"/>
            <p:cNvSpPr/>
            <p:nvPr/>
          </p:nvSpPr>
          <p:spPr>
            <a:xfrm>
              <a:off x="3628221" y="2782592"/>
              <a:ext cx="0" cy="150388"/>
            </a:xfrm>
            <a:prstGeom prst="line">
              <a:avLst/>
            </a:prstGeom>
            <a:ln w="12700">
              <a:solidFill>
                <a:srgbClr val="DCDEE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/>
              <a:endParaRPr/>
            </a:p>
          </p:txBody>
        </p:sp>
        <p:sp>
          <p:nvSpPr>
            <p:cNvPr id="61" name="Picture Placeholder 7"/>
            <p:cNvSpPr txBox="1">
              <a:spLocks/>
            </p:cNvSpPr>
            <p:nvPr/>
          </p:nvSpPr>
          <p:spPr>
            <a:xfrm>
              <a:off x="2855069" y="2947931"/>
              <a:ext cx="1400994" cy="11310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txBody>
            <a:bodyPr vert="horz" lIns="117208" tIns="58604" rIns="117208" bIns="58604" rtlCol="0">
              <a:normAutofit/>
            </a:bodyPr>
            <a:lstStyle>
              <a:lvl1pPr marL="0" indent="0">
                <a:buNone/>
                <a:defRPr sz="1000"/>
              </a:lvl1pPr>
            </a:lstStyle>
            <a:p>
              <a:pPr marL="0" marR="0" lvl="0" indent="0" algn="l" defTabSz="11720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117207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Client</a:t>
              </a:r>
            </a:p>
          </p:txBody>
        </p:sp>
      </p:grpSp>
      <p:sp>
        <p:nvSpPr>
          <p:cNvPr id="79" name="Shape 113"/>
          <p:cNvSpPr/>
          <p:nvPr/>
        </p:nvSpPr>
        <p:spPr>
          <a:xfrm rot="60000">
            <a:off x="5753356" y="2969721"/>
            <a:ext cx="1412" cy="50786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81" name="Shape 125"/>
          <p:cNvSpPr/>
          <p:nvPr/>
        </p:nvSpPr>
        <p:spPr>
          <a:xfrm flipV="1">
            <a:off x="2483655" y="3465566"/>
            <a:ext cx="6625154" cy="956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82" name="Shape 128"/>
          <p:cNvSpPr/>
          <p:nvPr/>
        </p:nvSpPr>
        <p:spPr>
          <a:xfrm>
            <a:off x="5755964" y="3471873"/>
            <a:ext cx="1910422" cy="0"/>
          </a:xfrm>
          <a:prstGeom prst="rect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85" name="Picture Placeholder 7"/>
          <p:cNvSpPr txBox="1">
            <a:spLocks/>
          </p:cNvSpPr>
          <p:nvPr/>
        </p:nvSpPr>
        <p:spPr>
          <a:xfrm>
            <a:off x="4893140" y="1873208"/>
            <a:ext cx="1711567" cy="1081725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>
            <a:normAutofit/>
          </a:bodyPr>
          <a:lstStyle>
            <a:lvl1pPr>
              <a:defRPr sz="1000"/>
            </a:lvl1pPr>
          </a:lstStyle>
          <a:p>
            <a:pPr marR="0" lvl="0" algn="ctr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noProof="0" dirty="0"/>
          </a:p>
          <a:p>
            <a:pPr marR="0" lvl="0" algn="ctr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Sever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F028F7-D00A-46B7-A89A-A0A1F6CD9ABE}"/>
              </a:ext>
            </a:extLst>
          </p:cNvPr>
          <p:cNvSpPr txBox="1"/>
          <p:nvPr/>
        </p:nvSpPr>
        <p:spPr>
          <a:xfrm>
            <a:off x="1054005" y="728514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PROGRAM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DESIGN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1FF81E00-3CBC-4DC8-A66B-317C4E6082D7}"/>
              </a:ext>
            </a:extLst>
          </p:cNvPr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78871C4-8A3F-42F9-9751-321FF60EAA57}"/>
              </a:ext>
            </a:extLst>
          </p:cNvPr>
          <p:cNvGrpSpPr/>
          <p:nvPr/>
        </p:nvGrpSpPr>
        <p:grpSpPr>
          <a:xfrm>
            <a:off x="3819916" y="3481028"/>
            <a:ext cx="1400994" cy="1296364"/>
            <a:chOff x="2855069" y="2782592"/>
            <a:chExt cx="1400994" cy="1296364"/>
          </a:xfrm>
        </p:grpSpPr>
        <p:sp>
          <p:nvSpPr>
            <p:cNvPr id="39" name="Shape 126">
              <a:extLst>
                <a:ext uri="{FF2B5EF4-FFF2-40B4-BE49-F238E27FC236}">
                  <a16:creationId xmlns:a16="http://schemas.microsoft.com/office/drawing/2014/main" id="{3DCBCCF1-CDC9-48CF-A5E9-4139F6D94BF3}"/>
                </a:ext>
              </a:extLst>
            </p:cNvPr>
            <p:cNvSpPr/>
            <p:nvPr/>
          </p:nvSpPr>
          <p:spPr>
            <a:xfrm>
              <a:off x="3628221" y="2782592"/>
              <a:ext cx="0" cy="150388"/>
            </a:xfrm>
            <a:prstGeom prst="line">
              <a:avLst/>
            </a:prstGeom>
            <a:ln w="12700">
              <a:solidFill>
                <a:srgbClr val="DCDEE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/>
              <a:endParaRPr/>
            </a:p>
          </p:txBody>
        </p:sp>
        <p:sp>
          <p:nvSpPr>
            <p:cNvPr id="40" name="Picture Placeholder 7">
              <a:extLst>
                <a:ext uri="{FF2B5EF4-FFF2-40B4-BE49-F238E27FC236}">
                  <a16:creationId xmlns:a16="http://schemas.microsoft.com/office/drawing/2014/main" id="{932C885B-1523-4041-9A78-A21F621D3CC4}"/>
                </a:ext>
              </a:extLst>
            </p:cNvPr>
            <p:cNvSpPr txBox="1">
              <a:spLocks/>
            </p:cNvSpPr>
            <p:nvPr/>
          </p:nvSpPr>
          <p:spPr>
            <a:xfrm>
              <a:off x="2855069" y="2947931"/>
              <a:ext cx="1400994" cy="11310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txBody>
            <a:bodyPr vert="horz" lIns="117208" tIns="58604" rIns="117208" bIns="58604" rtlCol="0">
              <a:normAutofit/>
            </a:bodyPr>
            <a:lstStyle>
              <a:lvl1pPr marL="0" indent="0">
                <a:buNone/>
                <a:defRPr sz="1000"/>
              </a:lvl1pPr>
            </a:lstStyle>
            <a:p>
              <a:pPr lvl="0">
                <a:spcBef>
                  <a:spcPct val="20000"/>
                </a:spcBef>
                <a:defRPr/>
              </a:pPr>
              <a:endParaRPr lang="en-GB" altLang="ko-KR" sz="1600" dirty="0">
                <a:solidFill>
                  <a:prstClr val="white"/>
                </a:solidFill>
              </a:endParaRPr>
            </a:p>
            <a:p>
              <a:pPr lvl="0">
                <a:spcBef>
                  <a:spcPct val="20000"/>
                </a:spcBef>
                <a:defRPr/>
              </a:pPr>
              <a:r>
                <a:rPr lang="en-GB" altLang="ko-KR" sz="2400" dirty="0">
                  <a:solidFill>
                    <a:prstClr val="white"/>
                  </a:solidFill>
                </a:rPr>
                <a:t>  Client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313915E-49DA-416C-8763-ADC08F726C94}"/>
              </a:ext>
            </a:extLst>
          </p:cNvPr>
          <p:cNvGrpSpPr/>
          <p:nvPr/>
        </p:nvGrpSpPr>
        <p:grpSpPr>
          <a:xfrm>
            <a:off x="6187207" y="3460803"/>
            <a:ext cx="1400994" cy="1296364"/>
            <a:chOff x="2855069" y="2782592"/>
            <a:chExt cx="1400994" cy="1296364"/>
          </a:xfrm>
        </p:grpSpPr>
        <p:sp>
          <p:nvSpPr>
            <p:cNvPr id="42" name="Shape 126">
              <a:extLst>
                <a:ext uri="{FF2B5EF4-FFF2-40B4-BE49-F238E27FC236}">
                  <a16:creationId xmlns:a16="http://schemas.microsoft.com/office/drawing/2014/main" id="{0B433595-A4E4-4B22-BD94-CB444C447756}"/>
                </a:ext>
              </a:extLst>
            </p:cNvPr>
            <p:cNvSpPr/>
            <p:nvPr/>
          </p:nvSpPr>
          <p:spPr>
            <a:xfrm>
              <a:off x="3628221" y="2782592"/>
              <a:ext cx="0" cy="150388"/>
            </a:xfrm>
            <a:prstGeom prst="line">
              <a:avLst/>
            </a:prstGeom>
            <a:ln w="12700">
              <a:solidFill>
                <a:srgbClr val="DCDEE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/>
              <a:endParaRPr/>
            </a:p>
          </p:txBody>
        </p:sp>
        <p:sp>
          <p:nvSpPr>
            <p:cNvPr id="43" name="Picture Placeholder 7">
              <a:extLst>
                <a:ext uri="{FF2B5EF4-FFF2-40B4-BE49-F238E27FC236}">
                  <a16:creationId xmlns:a16="http://schemas.microsoft.com/office/drawing/2014/main" id="{A415B6F2-7228-41AA-B5F9-E0E41E2D73CA}"/>
                </a:ext>
              </a:extLst>
            </p:cNvPr>
            <p:cNvSpPr txBox="1">
              <a:spLocks/>
            </p:cNvSpPr>
            <p:nvPr/>
          </p:nvSpPr>
          <p:spPr>
            <a:xfrm>
              <a:off x="2855069" y="2947931"/>
              <a:ext cx="1400994" cy="11310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txBody>
            <a:bodyPr vert="horz" lIns="117208" tIns="58604" rIns="117208" bIns="58604" rtlCol="0">
              <a:normAutofit/>
            </a:bodyPr>
            <a:lstStyle>
              <a:lvl1pPr marL="0" indent="0">
                <a:buNone/>
                <a:defRPr sz="1000"/>
              </a:lvl1pPr>
            </a:lstStyle>
            <a:p>
              <a:pPr lvl="0">
                <a:spcBef>
                  <a:spcPct val="20000"/>
                </a:spcBef>
                <a:defRPr/>
              </a:pPr>
              <a:endParaRPr lang="en-GB" altLang="ko-KR" sz="1600" dirty="0">
                <a:solidFill>
                  <a:prstClr val="white"/>
                </a:solidFill>
              </a:endParaRPr>
            </a:p>
            <a:p>
              <a:pPr lvl="0">
                <a:spcBef>
                  <a:spcPct val="20000"/>
                </a:spcBef>
                <a:defRPr/>
              </a:pPr>
              <a:r>
                <a:rPr lang="en-GB" altLang="ko-KR" sz="2400" dirty="0">
                  <a:solidFill>
                    <a:prstClr val="white"/>
                  </a:solidFill>
                </a:rPr>
                <a:t>  Client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5CE8502-EB15-4CA3-B719-413CA5566C93}"/>
              </a:ext>
            </a:extLst>
          </p:cNvPr>
          <p:cNvGrpSpPr/>
          <p:nvPr/>
        </p:nvGrpSpPr>
        <p:grpSpPr>
          <a:xfrm>
            <a:off x="8323972" y="3460803"/>
            <a:ext cx="1400994" cy="1296364"/>
            <a:chOff x="2855069" y="2782592"/>
            <a:chExt cx="1400994" cy="1296364"/>
          </a:xfrm>
        </p:grpSpPr>
        <p:sp>
          <p:nvSpPr>
            <p:cNvPr id="48" name="Shape 126">
              <a:extLst>
                <a:ext uri="{FF2B5EF4-FFF2-40B4-BE49-F238E27FC236}">
                  <a16:creationId xmlns:a16="http://schemas.microsoft.com/office/drawing/2014/main" id="{122306E8-C375-48B0-9ADB-BBCD4F863782}"/>
                </a:ext>
              </a:extLst>
            </p:cNvPr>
            <p:cNvSpPr/>
            <p:nvPr/>
          </p:nvSpPr>
          <p:spPr>
            <a:xfrm>
              <a:off x="3628221" y="2782592"/>
              <a:ext cx="0" cy="150388"/>
            </a:xfrm>
            <a:prstGeom prst="line">
              <a:avLst/>
            </a:prstGeom>
            <a:ln w="12700">
              <a:solidFill>
                <a:srgbClr val="DCDEE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/>
              <a:endParaRPr/>
            </a:p>
          </p:txBody>
        </p:sp>
        <p:sp>
          <p:nvSpPr>
            <p:cNvPr id="49" name="Picture Placeholder 7">
              <a:extLst>
                <a:ext uri="{FF2B5EF4-FFF2-40B4-BE49-F238E27FC236}">
                  <a16:creationId xmlns:a16="http://schemas.microsoft.com/office/drawing/2014/main" id="{AB7A10D2-3890-4EE5-BC3D-8666DBFA9427}"/>
                </a:ext>
              </a:extLst>
            </p:cNvPr>
            <p:cNvSpPr txBox="1">
              <a:spLocks/>
            </p:cNvSpPr>
            <p:nvPr/>
          </p:nvSpPr>
          <p:spPr>
            <a:xfrm>
              <a:off x="2855069" y="2947931"/>
              <a:ext cx="1400994" cy="11310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txBody>
            <a:bodyPr vert="horz" lIns="117208" tIns="58604" rIns="117208" bIns="58604" rtlCol="0">
              <a:normAutofit/>
            </a:bodyPr>
            <a:lstStyle>
              <a:lvl1pPr marL="0" indent="0">
                <a:buNone/>
                <a:defRPr sz="1000"/>
              </a:lvl1pPr>
            </a:lstStyle>
            <a:p>
              <a:pPr lvl="0">
                <a:spcBef>
                  <a:spcPct val="20000"/>
                </a:spcBef>
                <a:defRPr/>
              </a:pPr>
              <a:endParaRPr lang="en-GB" altLang="ko-KR" sz="1600" dirty="0">
                <a:solidFill>
                  <a:prstClr val="white"/>
                </a:solidFill>
              </a:endParaRPr>
            </a:p>
            <a:p>
              <a:pPr lvl="0" algn="ctr">
                <a:spcBef>
                  <a:spcPct val="20000"/>
                </a:spcBef>
                <a:defRPr/>
              </a:pPr>
              <a:r>
                <a:rPr lang="en-GB" altLang="ko-KR" sz="2400" dirty="0">
                  <a:solidFill>
                    <a:prstClr val="white"/>
                  </a:solidFill>
                </a:rPr>
                <a:t>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94056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 animBg="1"/>
      <p:bldP spid="82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E8A0B6-DB02-43CA-AAAF-2E0FB795955A}"/>
              </a:ext>
            </a:extLst>
          </p:cNvPr>
          <p:cNvSpPr txBox="1">
            <a:spLocks/>
          </p:cNvSpPr>
          <p:nvPr/>
        </p:nvSpPr>
        <p:spPr bwMode="auto">
          <a:xfrm>
            <a:off x="-114633" y="1498599"/>
            <a:ext cx="6073526" cy="98367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800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Multiprocess</a:t>
            </a:r>
            <a:r>
              <a:rPr lang="en-US" altLang="ko-KR" sz="18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기반 서버</a:t>
            </a:r>
            <a:endParaRPr lang="en-US" sz="18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88E49A-D357-4124-8984-623A5598BD8C}"/>
              </a:ext>
            </a:extLst>
          </p:cNvPr>
          <p:cNvSpPr txBox="1"/>
          <p:nvPr/>
        </p:nvSpPr>
        <p:spPr>
          <a:xfrm>
            <a:off x="1054005" y="728514"/>
            <a:ext cx="3903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PROGRAM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DESIGN – server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F83CD98-64E8-4561-BB90-AD4BC2A4D2C7}"/>
              </a:ext>
            </a:extLst>
          </p:cNvPr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F6B62405-5879-4B73-8958-22A97BF13DB1}"/>
              </a:ext>
            </a:extLst>
          </p:cNvPr>
          <p:cNvSpPr txBox="1">
            <a:spLocks/>
          </p:cNvSpPr>
          <p:nvPr/>
        </p:nvSpPr>
        <p:spPr>
          <a:xfrm>
            <a:off x="1163725" y="3480163"/>
            <a:ext cx="1711567" cy="1081725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>
            <a:normAutofit/>
          </a:bodyPr>
          <a:lstStyle>
            <a:lvl1pPr>
              <a:defRPr sz="1000"/>
            </a:lvl1pPr>
          </a:lstStyle>
          <a:p>
            <a:pPr marR="0" lvl="0" algn="ctr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noProof="0" dirty="0"/>
          </a:p>
          <a:p>
            <a:pPr marR="0" lvl="0" algn="ctr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Sever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074E5646-9D99-4913-A011-273B74F5FDBB}"/>
              </a:ext>
            </a:extLst>
          </p:cNvPr>
          <p:cNvSpPr txBox="1">
            <a:spLocks/>
          </p:cNvSpPr>
          <p:nvPr/>
        </p:nvSpPr>
        <p:spPr>
          <a:xfrm>
            <a:off x="7617368" y="1969958"/>
            <a:ext cx="1400994" cy="113102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>
            <a:normAutofit/>
          </a:bodyPr>
          <a:lstStyle>
            <a:lvl1pPr marL="0" indent="0">
              <a:buNone/>
              <a:defRPr sz="1000"/>
            </a:lvl1pPr>
          </a:lstStyle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Client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D331C7FC-F76F-466A-876C-759DA12CBB29}"/>
              </a:ext>
            </a:extLst>
          </p:cNvPr>
          <p:cNvSpPr txBox="1">
            <a:spLocks/>
          </p:cNvSpPr>
          <p:nvPr/>
        </p:nvSpPr>
        <p:spPr>
          <a:xfrm>
            <a:off x="7617368" y="3581400"/>
            <a:ext cx="1400994" cy="113102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>
            <a:normAutofit/>
          </a:bodyPr>
          <a:lstStyle>
            <a:lvl1pPr marL="0" indent="0">
              <a:buNone/>
              <a:defRPr sz="1000"/>
            </a:lvl1pPr>
          </a:lstStyle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Client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76AF12-DE9F-462B-A0B0-D5AB3E1F004B}"/>
              </a:ext>
            </a:extLst>
          </p:cNvPr>
          <p:cNvCxnSpPr>
            <a:cxnSpLocks/>
          </p:cNvCxnSpPr>
          <p:nvPr/>
        </p:nvCxnSpPr>
        <p:spPr>
          <a:xfrm>
            <a:off x="3198812" y="4114800"/>
            <a:ext cx="4038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F59C95-2B42-4C3A-8236-339261D3E676}"/>
              </a:ext>
            </a:extLst>
          </p:cNvPr>
          <p:cNvCxnSpPr>
            <a:cxnSpLocks/>
          </p:cNvCxnSpPr>
          <p:nvPr/>
        </p:nvCxnSpPr>
        <p:spPr>
          <a:xfrm flipV="1">
            <a:off x="3198812" y="2535471"/>
            <a:ext cx="4114800" cy="1045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A707004A-D6E5-416B-B08B-15BBAF7FB488}"/>
              </a:ext>
            </a:extLst>
          </p:cNvPr>
          <p:cNvSpPr txBox="1">
            <a:spLocks/>
          </p:cNvSpPr>
          <p:nvPr/>
        </p:nvSpPr>
        <p:spPr>
          <a:xfrm>
            <a:off x="7617368" y="5029200"/>
            <a:ext cx="1400994" cy="113102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>
            <a:normAutofit/>
          </a:bodyPr>
          <a:lstStyle>
            <a:lvl1pPr marL="0" indent="0">
              <a:buNone/>
              <a:defRPr sz="1000"/>
            </a:lvl1pPr>
          </a:lstStyle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Client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DD0C9D8-3358-4D0A-8BAA-6D787792E577}"/>
              </a:ext>
            </a:extLst>
          </p:cNvPr>
          <p:cNvCxnSpPr>
            <a:cxnSpLocks/>
          </p:cNvCxnSpPr>
          <p:nvPr/>
        </p:nvCxnSpPr>
        <p:spPr>
          <a:xfrm>
            <a:off x="3198812" y="4566782"/>
            <a:ext cx="4038600" cy="1027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E8A0B6-DB02-43CA-AAAF-2E0FB795955A}"/>
              </a:ext>
            </a:extLst>
          </p:cNvPr>
          <p:cNvSpPr txBox="1">
            <a:spLocks/>
          </p:cNvSpPr>
          <p:nvPr/>
        </p:nvSpPr>
        <p:spPr bwMode="auto">
          <a:xfrm>
            <a:off x="303212" y="1680950"/>
            <a:ext cx="6073526" cy="98367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select() </a:t>
            </a:r>
            <a:r>
              <a:rPr lang="ko-KR" altLang="en-US" sz="18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함수를 이용한</a:t>
            </a:r>
            <a:r>
              <a:rPr lang="en-US" altLang="ko-KR" sz="18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Multiplexing </a:t>
            </a:r>
            <a:r>
              <a:rPr lang="ko-KR" altLang="en-US" sz="18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기반 서버</a:t>
            </a:r>
            <a:endParaRPr lang="en-US" sz="18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88E49A-D357-4124-8984-623A5598BD8C}"/>
              </a:ext>
            </a:extLst>
          </p:cNvPr>
          <p:cNvSpPr txBox="1"/>
          <p:nvPr/>
        </p:nvSpPr>
        <p:spPr>
          <a:xfrm>
            <a:off x="1054005" y="728514"/>
            <a:ext cx="3903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PROGRAM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DESIGN </a:t>
            </a:r>
            <a:r>
              <a:rPr lang="en-US" altLang="ko-KR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– server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F83CD98-64E8-4561-BB90-AD4BC2A4D2C7}"/>
              </a:ext>
            </a:extLst>
          </p:cNvPr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F6B62405-5879-4B73-8958-22A97BF13DB1}"/>
              </a:ext>
            </a:extLst>
          </p:cNvPr>
          <p:cNvSpPr txBox="1">
            <a:spLocks/>
          </p:cNvSpPr>
          <p:nvPr/>
        </p:nvSpPr>
        <p:spPr>
          <a:xfrm>
            <a:off x="1210563" y="3240804"/>
            <a:ext cx="1711567" cy="1081725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>
            <a:normAutofit/>
          </a:bodyPr>
          <a:lstStyle>
            <a:lvl1pPr>
              <a:defRPr sz="1000"/>
            </a:lvl1pPr>
          </a:lstStyle>
          <a:p>
            <a:pPr marR="0" lvl="0" algn="ctr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noProof="0" dirty="0"/>
          </a:p>
          <a:p>
            <a:pPr marR="0" lvl="0" algn="ctr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Sever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074E5646-9D99-4913-A011-273B74F5FDBB}"/>
              </a:ext>
            </a:extLst>
          </p:cNvPr>
          <p:cNvSpPr txBox="1">
            <a:spLocks/>
          </p:cNvSpPr>
          <p:nvPr/>
        </p:nvSpPr>
        <p:spPr>
          <a:xfrm>
            <a:off x="7389812" y="2160901"/>
            <a:ext cx="1400994" cy="113102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>
            <a:normAutofit/>
          </a:bodyPr>
          <a:lstStyle>
            <a:lvl1pPr marL="0" indent="0">
              <a:buNone/>
              <a:defRPr sz="1000"/>
            </a:lvl1pPr>
          </a:lstStyle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Client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D331C7FC-F76F-466A-876C-759DA12CBB29}"/>
              </a:ext>
            </a:extLst>
          </p:cNvPr>
          <p:cNvSpPr txBox="1">
            <a:spLocks/>
          </p:cNvSpPr>
          <p:nvPr/>
        </p:nvSpPr>
        <p:spPr>
          <a:xfrm>
            <a:off x="7408497" y="4267200"/>
            <a:ext cx="1400994" cy="113102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>
            <a:normAutofit/>
          </a:bodyPr>
          <a:lstStyle>
            <a:lvl1pPr marL="0" indent="0">
              <a:buNone/>
              <a:defRPr sz="1000"/>
            </a:lvl1pPr>
          </a:lstStyle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Client</a:t>
            </a:r>
          </a:p>
        </p:txBody>
      </p:sp>
      <p:sp>
        <p:nvSpPr>
          <p:cNvPr id="31" name="Shape 125">
            <a:extLst>
              <a:ext uri="{FF2B5EF4-FFF2-40B4-BE49-F238E27FC236}">
                <a16:creationId xmlns:a16="http://schemas.microsoft.com/office/drawing/2014/main" id="{3F5F3141-80F4-4076-B4D3-CC6603936168}"/>
              </a:ext>
            </a:extLst>
          </p:cNvPr>
          <p:cNvSpPr/>
          <p:nvPr/>
        </p:nvSpPr>
        <p:spPr>
          <a:xfrm flipV="1">
            <a:off x="2940816" y="3802066"/>
            <a:ext cx="25439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32" name="Shape 125">
            <a:extLst>
              <a:ext uri="{FF2B5EF4-FFF2-40B4-BE49-F238E27FC236}">
                <a16:creationId xmlns:a16="http://schemas.microsoft.com/office/drawing/2014/main" id="{5DAD80CE-1176-485F-9323-C98249B1A417}"/>
              </a:ext>
            </a:extLst>
          </p:cNvPr>
          <p:cNvSpPr/>
          <p:nvPr/>
        </p:nvSpPr>
        <p:spPr>
          <a:xfrm flipV="1">
            <a:off x="5484811" y="2679543"/>
            <a:ext cx="1886315" cy="1122523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33" name="Shape 125">
            <a:extLst>
              <a:ext uri="{FF2B5EF4-FFF2-40B4-BE49-F238E27FC236}">
                <a16:creationId xmlns:a16="http://schemas.microsoft.com/office/drawing/2014/main" id="{1098A512-0EE0-44E7-A481-A71FA93463FC}"/>
              </a:ext>
            </a:extLst>
          </p:cNvPr>
          <p:cNvSpPr/>
          <p:nvPr/>
        </p:nvSpPr>
        <p:spPr>
          <a:xfrm>
            <a:off x="5484812" y="3795075"/>
            <a:ext cx="1905000" cy="123412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A71C27BE-33DE-407F-AE9A-170A805CF983}"/>
              </a:ext>
            </a:extLst>
          </p:cNvPr>
          <p:cNvSpPr/>
          <p:nvPr/>
        </p:nvSpPr>
        <p:spPr>
          <a:xfrm rot="19676854">
            <a:off x="5305902" y="3149064"/>
            <a:ext cx="2262820" cy="20454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35842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E8A0B6-DB02-43CA-AAAF-2E0FB795955A}"/>
              </a:ext>
            </a:extLst>
          </p:cNvPr>
          <p:cNvSpPr txBox="1">
            <a:spLocks/>
          </p:cNvSpPr>
          <p:nvPr/>
        </p:nvSpPr>
        <p:spPr bwMode="auto">
          <a:xfrm>
            <a:off x="-332788" y="1606554"/>
            <a:ext cx="6073526" cy="98367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TREAD </a:t>
            </a:r>
            <a:r>
              <a:rPr lang="ko-KR" altLang="en-US" sz="18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생성 </a:t>
            </a:r>
            <a:r>
              <a:rPr lang="en-US" altLang="ko-KR" sz="18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입력과 출력 분할</a:t>
            </a:r>
            <a:endParaRPr lang="en-US" sz="18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88E49A-D357-4124-8984-623A5598BD8C}"/>
              </a:ext>
            </a:extLst>
          </p:cNvPr>
          <p:cNvSpPr txBox="1"/>
          <p:nvPr/>
        </p:nvSpPr>
        <p:spPr>
          <a:xfrm>
            <a:off x="1054005" y="728514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PROGRAM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DESIGN - client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F83CD98-64E8-4561-BB90-AD4BC2A4D2C7}"/>
              </a:ext>
            </a:extLst>
          </p:cNvPr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074E5646-9D99-4913-A011-273B74F5FDBB}"/>
              </a:ext>
            </a:extLst>
          </p:cNvPr>
          <p:cNvSpPr txBox="1">
            <a:spLocks/>
          </p:cNvSpPr>
          <p:nvPr/>
        </p:nvSpPr>
        <p:spPr>
          <a:xfrm>
            <a:off x="4113212" y="2802608"/>
            <a:ext cx="1400994" cy="113102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>
            <a:normAutofit/>
          </a:bodyPr>
          <a:lstStyle>
            <a:lvl1pPr marL="0" indent="0">
              <a:buNone/>
              <a:defRPr sz="1000"/>
            </a:lvl1pPr>
          </a:lstStyle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Client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D331C7FC-F76F-466A-876C-759DA12CBB29}"/>
              </a:ext>
            </a:extLst>
          </p:cNvPr>
          <p:cNvSpPr txBox="1">
            <a:spLocks/>
          </p:cNvSpPr>
          <p:nvPr/>
        </p:nvSpPr>
        <p:spPr>
          <a:xfrm>
            <a:off x="4113212" y="4779315"/>
            <a:ext cx="1400994" cy="113102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>
            <a:normAutofit/>
          </a:bodyPr>
          <a:lstStyle>
            <a:lvl1pPr marL="0" indent="0">
              <a:buNone/>
              <a:defRPr sz="1000"/>
            </a:lvl1pPr>
          </a:lstStyle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Client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867F4FF2-0E7F-4D3A-8212-5E32644CC46B}"/>
              </a:ext>
            </a:extLst>
          </p:cNvPr>
          <p:cNvSpPr txBox="1">
            <a:spLocks/>
          </p:cNvSpPr>
          <p:nvPr/>
        </p:nvSpPr>
        <p:spPr>
          <a:xfrm>
            <a:off x="8609012" y="3925244"/>
            <a:ext cx="1711567" cy="1081725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>
            <a:normAutofit/>
          </a:bodyPr>
          <a:lstStyle>
            <a:lvl1pPr>
              <a:defRPr sz="1000"/>
            </a:lvl1pPr>
          </a:lstStyle>
          <a:p>
            <a:pPr marR="0" lvl="0" algn="ctr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noProof="0" dirty="0"/>
          </a:p>
          <a:p>
            <a:pPr marR="0" lvl="0" algn="ctr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Sever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1B1C6C6-12E7-43C9-BB3A-6CA9BDD64B83}"/>
              </a:ext>
            </a:extLst>
          </p:cNvPr>
          <p:cNvSpPr/>
          <p:nvPr/>
        </p:nvSpPr>
        <p:spPr>
          <a:xfrm rot="20420840">
            <a:off x="5849902" y="4873444"/>
            <a:ext cx="2209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04D4EE9-6B3D-4C4B-A2C7-D6D1DF913557}"/>
              </a:ext>
            </a:extLst>
          </p:cNvPr>
          <p:cNvSpPr/>
          <p:nvPr/>
        </p:nvSpPr>
        <p:spPr>
          <a:xfrm rot="11796339">
            <a:off x="5862390" y="3536012"/>
            <a:ext cx="2209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9CCB86B-3FE4-45DA-822C-29BAFA0BF93E}"/>
              </a:ext>
            </a:extLst>
          </p:cNvPr>
          <p:cNvSpPr txBox="1">
            <a:spLocks/>
          </p:cNvSpPr>
          <p:nvPr/>
        </p:nvSpPr>
        <p:spPr bwMode="auto">
          <a:xfrm>
            <a:off x="6246812" y="3081918"/>
            <a:ext cx="1694549" cy="640049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READ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3775E3-3A86-44D8-BCE0-157BF562725E}"/>
              </a:ext>
            </a:extLst>
          </p:cNvPr>
          <p:cNvSpPr txBox="1">
            <a:spLocks/>
          </p:cNvSpPr>
          <p:nvPr/>
        </p:nvSpPr>
        <p:spPr bwMode="auto">
          <a:xfrm>
            <a:off x="6246812" y="5292303"/>
            <a:ext cx="1694549" cy="640049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WRITE</a:t>
            </a: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5B0D2B00-0DDB-41AF-B4A2-118D9B231595}"/>
              </a:ext>
            </a:extLst>
          </p:cNvPr>
          <p:cNvSpPr/>
          <p:nvPr/>
        </p:nvSpPr>
        <p:spPr>
          <a:xfrm rot="20487360">
            <a:off x="2741612" y="3081918"/>
            <a:ext cx="1143000" cy="4232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B055198E-9593-43A8-8C6A-27287DC2EC4F}"/>
              </a:ext>
            </a:extLst>
          </p:cNvPr>
          <p:cNvSpPr/>
          <p:nvPr/>
        </p:nvSpPr>
        <p:spPr>
          <a:xfrm rot="11972967">
            <a:off x="2787537" y="4938647"/>
            <a:ext cx="1143000" cy="4232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래픽 13" descr="랩톱">
            <a:extLst>
              <a:ext uri="{FF2B5EF4-FFF2-40B4-BE49-F238E27FC236}">
                <a16:creationId xmlns:a16="http://schemas.microsoft.com/office/drawing/2014/main" id="{B95183FA-6768-4014-83CA-285A5ABF9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635" y="3114823"/>
            <a:ext cx="2062227" cy="2062227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DB3247-2FB5-4099-8FC3-0B01B5012E16}"/>
              </a:ext>
            </a:extLst>
          </p:cNvPr>
          <p:cNvCxnSpPr/>
          <p:nvPr/>
        </p:nvCxnSpPr>
        <p:spPr>
          <a:xfrm>
            <a:off x="1598612" y="2911150"/>
            <a:ext cx="0" cy="102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231F4CB-CC87-4983-BD41-5EB13A38D97E}"/>
              </a:ext>
            </a:extLst>
          </p:cNvPr>
          <p:cNvSpPr txBox="1">
            <a:spLocks/>
          </p:cNvSpPr>
          <p:nvPr/>
        </p:nvSpPr>
        <p:spPr bwMode="auto">
          <a:xfrm>
            <a:off x="328112" y="2324357"/>
            <a:ext cx="2541000" cy="679446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Curses </a:t>
            </a:r>
            <a:r>
              <a:rPr lang="ko-KR" altLang="en-US" sz="18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라이브러리</a:t>
            </a:r>
            <a:endParaRPr lang="en-US" altLang="ko-KR" sz="18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ctr"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 출력</a:t>
            </a:r>
            <a:endParaRPr lang="en-US" sz="18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382599"/>
      </p:ext>
    </p:extLst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267</Words>
  <Application>Microsoft Office PowerPoint</Application>
  <PresentationFormat>사용자 지정</PresentationFormat>
  <Paragraphs>124</Paragraphs>
  <Slides>21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5" baseType="lpstr">
      <vt:lpstr>Aleo Light</vt:lpstr>
      <vt:lpstr>HY헤드라인M</vt:lpstr>
      <vt:lpstr>Microsoft GothicNeo</vt:lpstr>
      <vt:lpstr>Open Sans</vt:lpstr>
      <vt:lpstr>Open Sans Extrabold</vt:lpstr>
      <vt:lpstr>Open Sans Light</vt:lpstr>
      <vt:lpstr>Sinkin Sans 400 Regular</vt:lpstr>
      <vt:lpstr>Sosa</vt:lpstr>
      <vt:lpstr>Arial</vt:lpstr>
      <vt:lpstr>Calibri Light</vt:lpstr>
      <vt:lpstr>Helvetica</vt:lpstr>
      <vt:lpstr>Source Sans Pro</vt:lpstr>
      <vt:lpstr>Source Sans Pro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Serma</dc:creator>
  <cp:lastModifiedBy>동진 박</cp:lastModifiedBy>
  <cp:revision>1688</cp:revision>
  <dcterms:created xsi:type="dcterms:W3CDTF">2015-09-19T05:52:39Z</dcterms:created>
  <dcterms:modified xsi:type="dcterms:W3CDTF">2018-12-18T10:25:40Z</dcterms:modified>
</cp:coreProperties>
</file>