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88" r:id="rId4"/>
    <p:sldId id="265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0" r:id="rId17"/>
    <p:sldId id="297" r:id="rId18"/>
    <p:sldId id="303" r:id="rId19"/>
    <p:sldId id="301" r:id="rId20"/>
    <p:sldId id="302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 서버</a:t>
          </a:r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0" dirty="0"/>
            <a:t>서버는 프로그램 실행 시 접속 클라이언트 인원 제한을 설정할 수 있다</a:t>
          </a:r>
          <a:r>
            <a:rPr lang="en-US" altLang="ko-KR" b="0" dirty="0"/>
            <a:t>.</a:t>
          </a:r>
          <a:endParaRPr lang="ko-KR" altLang="en-US" b="0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/>
            <a:t> 클라이언트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0" dirty="0"/>
            <a:t> </a:t>
          </a:r>
          <a:r>
            <a:rPr lang="ko-KR" altLang="en-US" b="0" dirty="0"/>
            <a:t>서버는 클라이언트 정보를 관리할 수 있다</a:t>
          </a:r>
          <a:r>
            <a:rPr lang="en-US" altLang="ko-KR" b="0" dirty="0"/>
            <a:t>.</a:t>
          </a:r>
          <a:endParaRPr lang="ko-KR" altLang="en-US" b="0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0" dirty="0"/>
            <a:t> </a:t>
          </a:r>
          <a:r>
            <a:rPr lang="ko-KR" altLang="en-US" b="0" dirty="0"/>
            <a:t>서버는 클라이언트 간 채팅 메시지를 </a:t>
          </a:r>
          <a:r>
            <a:rPr lang="ko-KR" altLang="en-US" b="0" dirty="0" err="1"/>
            <a:t>필터링</a:t>
          </a:r>
          <a:r>
            <a:rPr lang="ko-KR" altLang="en-US" b="0" dirty="0"/>
            <a:t> 할 수 있다</a:t>
          </a:r>
          <a:r>
            <a:rPr lang="en-US" altLang="ko-KR" b="0" dirty="0"/>
            <a:t>.</a:t>
          </a:r>
          <a:endParaRPr lang="ko-KR" altLang="en-US" b="0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0" dirty="0"/>
            <a:t> </a:t>
          </a:r>
          <a:r>
            <a:rPr lang="ko-KR" altLang="en-US" b="0" dirty="0"/>
            <a:t>서버는 메시지 </a:t>
          </a:r>
          <a:r>
            <a:rPr lang="ko-KR" altLang="en-US" b="0" dirty="0" err="1"/>
            <a:t>필터링에</a:t>
          </a:r>
          <a:r>
            <a:rPr lang="ko-KR" altLang="en-US" b="0" dirty="0"/>
            <a:t> 따라 클라이언트 요청을 처리할 수 있다</a:t>
          </a:r>
          <a:r>
            <a:rPr lang="en-US" altLang="ko-KR" b="0" dirty="0"/>
            <a:t>.</a:t>
          </a:r>
          <a:endParaRPr lang="ko-KR" altLang="en-US" b="0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ko-KR" altLang="en-US" b="0" dirty="0"/>
            <a:t>클라이언트는 프로그램 실행 시 서버에 자동으로 접속한다</a:t>
          </a:r>
          <a:r>
            <a:rPr lang="en-US" altLang="ko-KR" b="0" dirty="0"/>
            <a:t>.</a:t>
          </a:r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47F3CDDB-5573-42B5-A701-B58CDC351179}">
      <dgm:prSet phldrT="[텍스트]"/>
      <dgm:spPr/>
      <dgm:t>
        <a:bodyPr/>
        <a:lstStyle/>
        <a:p>
          <a:pPr latinLnBrk="1"/>
          <a:r>
            <a:rPr lang="ko-KR" altLang="en-US" b="0" dirty="0"/>
            <a:t>클라이언트는 </a:t>
          </a:r>
          <a:r>
            <a:rPr lang="ko-KR" altLang="en-US" b="0" dirty="0" err="1"/>
            <a:t>채팅방을</a:t>
          </a:r>
          <a:r>
            <a:rPr lang="ko-KR" altLang="en-US" b="0" dirty="0"/>
            <a:t> 생성할 수 있으며</a:t>
          </a:r>
          <a:r>
            <a:rPr lang="en-US" altLang="ko-KR" b="0" dirty="0"/>
            <a:t>, </a:t>
          </a:r>
          <a:r>
            <a:rPr lang="ko-KR" altLang="en-US" b="0" dirty="0" err="1"/>
            <a:t>채팅방에</a:t>
          </a:r>
          <a:r>
            <a:rPr lang="ko-KR" altLang="en-US" b="0" dirty="0"/>
            <a:t> 접속할 수 있는 인원 제한을 설정할 수 있다</a:t>
          </a:r>
          <a:r>
            <a:rPr lang="en-US" altLang="ko-KR" b="0" dirty="0"/>
            <a:t>.</a:t>
          </a:r>
        </a:p>
      </dgm:t>
    </dgm:pt>
    <dgm:pt modelId="{EFC5DA2F-2FFA-4574-A928-E471BB4BC39F}" type="parTrans" cxnId="{391896D1-A1E7-4EA8-9C41-75182F4723FC}">
      <dgm:prSet/>
      <dgm:spPr/>
      <dgm:t>
        <a:bodyPr/>
        <a:lstStyle/>
        <a:p>
          <a:pPr latinLnBrk="1"/>
          <a:endParaRPr lang="ko-KR" altLang="en-US"/>
        </a:p>
      </dgm:t>
    </dgm:pt>
    <dgm:pt modelId="{3B760BF5-3CF9-492B-929E-FCC929BF0AF9}" type="sibTrans" cxnId="{391896D1-A1E7-4EA8-9C41-75182F4723FC}">
      <dgm:prSet/>
      <dgm:spPr/>
      <dgm:t>
        <a:bodyPr/>
        <a:lstStyle/>
        <a:p>
          <a:pPr latinLnBrk="1"/>
          <a:endParaRPr lang="ko-KR" altLang="en-US"/>
        </a:p>
      </dgm:t>
    </dgm:pt>
    <dgm:pt modelId="{B88B687D-E6E3-4322-AF44-DCE871BD6D48}">
      <dgm:prSet phldrT="[텍스트]"/>
      <dgm:spPr/>
      <dgm:t>
        <a:bodyPr/>
        <a:lstStyle/>
        <a:p>
          <a:pPr latinLnBrk="1"/>
          <a:r>
            <a:rPr lang="ko-KR" altLang="en-US" b="0" dirty="0"/>
            <a:t>클라이언트는 만들어진 </a:t>
          </a:r>
          <a:r>
            <a:rPr lang="ko-KR" altLang="en-US" b="0" dirty="0" err="1"/>
            <a:t>채팅방에</a:t>
          </a:r>
          <a:r>
            <a:rPr lang="ko-KR" altLang="en-US" b="0" dirty="0"/>
            <a:t> 접속할 수 있다</a:t>
          </a:r>
          <a:r>
            <a:rPr lang="en-US" altLang="ko-KR" b="0" dirty="0"/>
            <a:t>.</a:t>
          </a:r>
        </a:p>
      </dgm:t>
    </dgm:pt>
    <dgm:pt modelId="{8ECFB2DE-5570-4666-A3AB-558B3D66B3C8}" type="par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3734A06E-C563-40EB-A0DC-BA1DB52E5CCC}" type="sib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E1C99E3A-0468-4EC6-8F4B-7D939EC7D26E}">
      <dgm:prSet phldrT="[텍스트]"/>
      <dgm:spPr/>
      <dgm:t>
        <a:bodyPr/>
        <a:lstStyle/>
        <a:p>
          <a:pPr latinLnBrk="1"/>
          <a:r>
            <a:rPr lang="ko-KR" altLang="en-US" b="0" dirty="0"/>
            <a:t>클라이언트는 채팅 중 귓속말 </a:t>
          </a:r>
          <a:r>
            <a:rPr lang="en-US" altLang="ko-KR" b="0" dirty="0"/>
            <a:t>/ </a:t>
          </a:r>
          <a:r>
            <a:rPr lang="ko-KR" altLang="en-US" b="0" dirty="0" err="1"/>
            <a:t>채팅방</a:t>
          </a:r>
          <a:r>
            <a:rPr lang="ko-KR" altLang="en-US" b="0" dirty="0"/>
            <a:t> 정보 출력 </a:t>
          </a:r>
          <a:r>
            <a:rPr lang="en-US" altLang="ko-KR" b="0" dirty="0"/>
            <a:t>/ </a:t>
          </a:r>
          <a:r>
            <a:rPr lang="ko-KR" altLang="en-US" b="0" dirty="0" err="1"/>
            <a:t>채팅방</a:t>
          </a:r>
          <a:r>
            <a:rPr lang="ko-KR" altLang="en-US" b="0" dirty="0"/>
            <a:t> 나가기 기능을 서버에 요청할 수 있다</a:t>
          </a:r>
          <a:r>
            <a:rPr lang="en-US" altLang="ko-KR" b="0" dirty="0"/>
            <a:t>.</a:t>
          </a:r>
        </a:p>
      </dgm:t>
    </dgm:pt>
    <dgm:pt modelId="{263C5406-6285-4917-90D5-494C623D7DE3}" type="parTrans" cxnId="{412E598F-82BC-496A-9F14-04B35679A7A1}">
      <dgm:prSet/>
      <dgm:spPr/>
      <dgm:t>
        <a:bodyPr/>
        <a:lstStyle/>
        <a:p>
          <a:pPr latinLnBrk="1"/>
          <a:endParaRPr lang="ko-KR" altLang="en-US"/>
        </a:p>
      </dgm:t>
    </dgm:pt>
    <dgm:pt modelId="{748D96C2-71CA-4FE0-A53B-2BED074C3C9D}" type="sibTrans" cxnId="{412E598F-82BC-496A-9F14-04B35679A7A1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C5C30BEE-67F8-4AF3-B917-4A10B0034EA5}" type="pres">
      <dgm:prSet presAssocID="{9A3F9818-FCBB-4955-9A0A-1A572A137B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05A78B-1AD4-44D1-870B-15B731B50174}" type="pres">
      <dgm:prSet presAssocID="{9A3F9818-FCBB-4955-9A0A-1A572A137B7C}" presName="childText" presStyleLbl="revTx" presStyleIdx="1" presStyleCnt="2" custLinFactNeighborY="1906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9A26F411-8EEC-4FF5-B19F-94B3A7885C36}" type="presOf" srcId="{0AC2A721-5E78-4601-87C8-018DF74DD5A6}" destId="{7B5FABF5-F038-4493-9853-9EE72ED15887}" srcOrd="0" destOrd="2" presId="urn:microsoft.com/office/officeart/2005/8/layout/vList2"/>
    <dgm:cxn modelId="{05DBB219-13B3-452B-A96A-C7A8A1FCFD9C}" srcId="{9A3F9818-FCBB-4955-9A0A-1A572A137B7C}" destId="{0A728E47-8596-4AC3-9733-5EB5F79BC2FF}" srcOrd="0" destOrd="0" parTransId="{7983C4B5-EAB8-47EE-B7D9-451AD1DA70AE}" sibTransId="{98915F45-0786-4A9A-B8A7-172A81557979}"/>
    <dgm:cxn modelId="{8D0DF31A-2F8B-46C2-82BD-B8ABC4E431D7}" type="presOf" srcId="{E1C99E3A-0468-4EC6-8F4B-7D939EC7D26E}" destId="{1805A78B-1AD4-44D1-870B-15B731B50174}" srcOrd="0" destOrd="3" presId="urn:microsoft.com/office/officeart/2005/8/layout/vList2"/>
    <dgm:cxn modelId="{616A0A1F-1513-43AE-AC63-FB49F86E12D8}" type="presOf" srcId="{47F3CDDB-5573-42B5-A701-B58CDC351179}" destId="{1805A78B-1AD4-44D1-870B-15B731B50174}" srcOrd="0" destOrd="1" presId="urn:microsoft.com/office/officeart/2005/8/layout/vList2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567D436D-4C34-44F2-9255-D02D2DC8FBA1}" type="presOf" srcId="{B88B687D-E6E3-4322-AF44-DCE871BD6D48}" destId="{1805A78B-1AD4-44D1-870B-15B731B50174}" srcOrd="0" destOrd="2" presId="urn:microsoft.com/office/officeart/2005/8/layout/vList2"/>
    <dgm:cxn modelId="{E9812F57-A85D-4FCA-B7AB-61A725FED5F9}" type="presOf" srcId="{A3326A00-4586-4F5E-BF73-98DB78AB97E6}" destId="{7B5FABF5-F038-4493-9853-9EE72ED15887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063A917F-7A5A-461B-A5A9-19E355F7D478}" srcId="{9A3F9818-FCBB-4955-9A0A-1A572A137B7C}" destId="{B88B687D-E6E3-4322-AF44-DCE871BD6D48}" srcOrd="2" destOrd="0" parTransId="{8ECFB2DE-5570-4666-A3AB-558B3D66B3C8}" sibTransId="{3734A06E-C563-40EB-A0DC-BA1DB52E5CC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0D9F568D-9D71-4205-BE2A-768DEE7232FF}" type="presOf" srcId="{A29DBE91-7DAC-49BB-A4DE-44A206F45F22}" destId="{7B5FABF5-F038-4493-9853-9EE72ED15887}" srcOrd="0" destOrd="3" presId="urn:microsoft.com/office/officeart/2005/8/layout/vList2"/>
    <dgm:cxn modelId="{412E598F-82BC-496A-9F14-04B35679A7A1}" srcId="{9A3F9818-FCBB-4955-9A0A-1A572A137B7C}" destId="{E1C99E3A-0468-4EC6-8F4B-7D939EC7D26E}" srcOrd="3" destOrd="0" parTransId="{263C5406-6285-4917-90D5-494C623D7DE3}" sibTransId="{748D96C2-71CA-4FE0-A53B-2BED074C3C9D}"/>
    <dgm:cxn modelId="{A7F5E194-7A45-478E-9BEF-A036AC302F1A}" type="presOf" srcId="{0A728E47-8596-4AC3-9733-5EB5F79BC2FF}" destId="{1805A78B-1AD4-44D1-870B-15B731B50174}" srcOrd="0" destOrd="0" presId="urn:microsoft.com/office/officeart/2005/8/layout/vList2"/>
    <dgm:cxn modelId="{AF6FBCA2-CE98-49D2-8EDA-43A0706D56D5}" type="presOf" srcId="{8DE0AC77-8284-4E9F-8BAA-56F90931C058}" destId="{36883D07-F9FA-453F-B443-43457B442261}" srcOrd="0" destOrd="0" presId="urn:microsoft.com/office/officeart/2005/8/layout/vList2"/>
    <dgm:cxn modelId="{5D77D1A4-98D2-4C14-ABFB-DA6382EFFC4D}" srcId="{1C572361-EB8B-44DF-A21E-3FEF48ABFEF3}" destId="{9A3F9818-FCBB-4955-9A0A-1A572A137B7C}" srcOrd="1" destOrd="0" parTransId="{F937D80B-1553-438D-B767-92FD9F0B2FD2}" sibTransId="{9A326955-CE83-46E2-8B0B-9FA4BDC81BF1}"/>
    <dgm:cxn modelId="{42893BA5-3F37-4B93-9056-1F3B092EB5DF}" type="presOf" srcId="{9A3F9818-FCBB-4955-9A0A-1A572A137B7C}" destId="{C5C30BEE-67F8-4AF3-B917-4A10B0034EA5}" srcOrd="0" destOrd="0" presId="urn:microsoft.com/office/officeart/2005/8/layout/vList2"/>
    <dgm:cxn modelId="{ECE7DEAD-CE68-454E-9BD6-D96DA5AA7580}" type="presOf" srcId="{37F55DF3-3573-441E-988D-A26B3A8835BC}" destId="{7B5FABF5-F038-4493-9853-9EE72ED15887}" srcOrd="0" destOrd="1" presId="urn:microsoft.com/office/officeart/2005/8/layout/vList2"/>
    <dgm:cxn modelId="{391896D1-A1E7-4EA8-9C41-75182F4723FC}" srcId="{9A3F9818-FCBB-4955-9A0A-1A572A137B7C}" destId="{47F3CDDB-5573-42B5-A701-B58CDC351179}" srcOrd="1" destOrd="0" parTransId="{EFC5DA2F-2FFA-4574-A928-E471BB4BC39F}" sibTransId="{3B760BF5-3CF9-492B-929E-FCC929BF0AF9}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08F611FE-0FF6-4B82-ADF1-32B68B62E561}" type="presOf" srcId="{1C572361-EB8B-44DF-A21E-3FEF48ABFEF3}" destId="{6FB7898E-F165-4628-8189-1548D03B0D8C}" srcOrd="0" destOrd="0" presId="urn:microsoft.com/office/officeart/2005/8/layout/vList2"/>
    <dgm:cxn modelId="{D6D887DA-9A18-4516-8497-9363954BB9D3}" type="presParOf" srcId="{6FB7898E-F165-4628-8189-1548D03B0D8C}" destId="{36883D07-F9FA-453F-B443-43457B442261}" srcOrd="0" destOrd="0" presId="urn:microsoft.com/office/officeart/2005/8/layout/vList2"/>
    <dgm:cxn modelId="{6B87BB51-BD77-40BB-8855-CC5C55A27C02}" type="presParOf" srcId="{6FB7898E-F165-4628-8189-1548D03B0D8C}" destId="{7B5FABF5-F038-4493-9853-9EE72ED15887}" srcOrd="1" destOrd="0" presId="urn:microsoft.com/office/officeart/2005/8/layout/vList2"/>
    <dgm:cxn modelId="{A778077D-B03C-4B9E-AAF3-D2E976D06C17}" type="presParOf" srcId="{6FB7898E-F165-4628-8189-1548D03B0D8C}" destId="{C5C30BEE-67F8-4AF3-B917-4A10B0034EA5}" srcOrd="2" destOrd="0" presId="urn:microsoft.com/office/officeart/2005/8/layout/vList2"/>
    <dgm:cxn modelId="{C5AAFCE3-9A9B-4385-B0DE-5F8775C1595A}" type="presParOf" srcId="{6FB7898E-F165-4628-8189-1548D03B0D8C}" destId="{1805A78B-1AD4-44D1-870B-15B731B50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 서버</a:t>
          </a:r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0" dirty="0"/>
            <a:t>서버 생성 및 설정</a:t>
          </a:r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/>
            <a:t> 클라이언트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ko-KR" altLang="en-US" b="0" dirty="0"/>
            <a:t>서버 접속 </a:t>
          </a:r>
          <a:r>
            <a:rPr lang="en-US" altLang="ko-KR" b="0" dirty="0"/>
            <a:t>/ </a:t>
          </a:r>
          <a:r>
            <a:rPr lang="ko-KR" altLang="en-US" b="0" dirty="0"/>
            <a:t>서버 종료</a:t>
          </a:r>
          <a:endParaRPr lang="en-US" altLang="ko-KR" b="0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B88B687D-E6E3-4322-AF44-DCE871BD6D48}">
      <dgm:prSet phldrT="[텍스트]"/>
      <dgm:spPr/>
      <dgm:t>
        <a:bodyPr/>
        <a:lstStyle/>
        <a:p>
          <a:pPr latinLnBrk="1"/>
          <a:r>
            <a:rPr lang="ko-KR" altLang="en-US" b="0" dirty="0" err="1"/>
            <a:t>채팅방</a:t>
          </a:r>
          <a:r>
            <a:rPr lang="ko-KR" altLang="en-US" b="0" dirty="0"/>
            <a:t> 생성</a:t>
          </a:r>
          <a:endParaRPr lang="en-US" altLang="ko-KR" b="0" dirty="0"/>
        </a:p>
      </dgm:t>
    </dgm:pt>
    <dgm:pt modelId="{8ECFB2DE-5570-4666-A3AB-558B3D66B3C8}" type="par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3734A06E-C563-40EB-A0DC-BA1DB52E5CCC}" type="sibTrans" cxnId="{063A917F-7A5A-461B-A5A9-19E355F7D478}">
      <dgm:prSet/>
      <dgm:spPr/>
      <dgm:t>
        <a:bodyPr/>
        <a:lstStyle/>
        <a:p>
          <a:pPr latinLnBrk="1"/>
          <a:endParaRPr lang="ko-KR" altLang="en-US"/>
        </a:p>
      </dgm:t>
    </dgm:pt>
    <dgm:pt modelId="{E60A9575-8AB9-49AD-9418-2D293F8E6129}">
      <dgm:prSet phldrT="[텍스트]"/>
      <dgm:spPr/>
      <dgm:t>
        <a:bodyPr/>
        <a:lstStyle/>
        <a:p>
          <a:pPr latinLnBrk="1"/>
          <a:r>
            <a:rPr lang="ko-KR" altLang="en-US" b="0" dirty="0"/>
            <a:t>일반 </a:t>
          </a:r>
          <a:r>
            <a:rPr lang="en-US" altLang="ko-KR" b="0" dirty="0"/>
            <a:t>/ </a:t>
          </a:r>
          <a:r>
            <a:rPr lang="ko-KR" altLang="en-US" b="0" dirty="0"/>
            <a:t>귓속말 </a:t>
          </a:r>
          <a:r>
            <a:rPr lang="en-US" altLang="ko-KR" b="0" dirty="0"/>
            <a:t>/ </a:t>
          </a:r>
          <a:r>
            <a:rPr lang="ko-KR" altLang="en-US" b="0" dirty="0" err="1"/>
            <a:t>채팅방</a:t>
          </a:r>
          <a:r>
            <a:rPr lang="ko-KR" altLang="en-US" b="0" dirty="0"/>
            <a:t> 정보 요청 </a:t>
          </a:r>
          <a:r>
            <a:rPr lang="en-US" altLang="ko-KR" b="0" dirty="0"/>
            <a:t>/ </a:t>
          </a:r>
          <a:r>
            <a:rPr lang="ko-KR" altLang="en-US" b="0" dirty="0"/>
            <a:t>종료 메시지 처리</a:t>
          </a:r>
        </a:p>
      </dgm:t>
    </dgm:pt>
    <dgm:pt modelId="{34EF383A-77E4-4F11-86A1-98B5C59225F7}" type="parTrans" cxnId="{4C024291-993E-4E31-B0AA-9AE9EE70D5A4}">
      <dgm:prSet/>
      <dgm:spPr/>
      <dgm:t>
        <a:bodyPr/>
        <a:lstStyle/>
        <a:p>
          <a:pPr latinLnBrk="1"/>
          <a:endParaRPr lang="ko-KR" altLang="en-US"/>
        </a:p>
      </dgm:t>
    </dgm:pt>
    <dgm:pt modelId="{FDBC6BAC-C5C7-4C37-935A-1FC2E29FF1E4}" type="sibTrans" cxnId="{4C024291-993E-4E31-B0AA-9AE9EE70D5A4}">
      <dgm:prSet/>
      <dgm:spPr/>
      <dgm:t>
        <a:bodyPr/>
        <a:lstStyle/>
        <a:p>
          <a:pPr latinLnBrk="1"/>
          <a:endParaRPr lang="ko-KR" altLang="en-US"/>
        </a:p>
      </dgm:t>
    </dgm:pt>
    <dgm:pt modelId="{27240104-B68E-4DA8-A71C-68B5CDD0C772}">
      <dgm:prSet phldrT="[텍스트]"/>
      <dgm:spPr/>
      <dgm:t>
        <a:bodyPr/>
        <a:lstStyle/>
        <a:p>
          <a:pPr latinLnBrk="1"/>
          <a:r>
            <a:rPr lang="ko-KR" altLang="en-US" b="0" dirty="0" err="1"/>
            <a:t>채팅방</a:t>
          </a:r>
          <a:r>
            <a:rPr lang="ko-KR" altLang="en-US" b="0" dirty="0"/>
            <a:t> 접속 </a:t>
          </a:r>
          <a:r>
            <a:rPr lang="en-US" altLang="ko-KR" b="0" dirty="0"/>
            <a:t>/ </a:t>
          </a:r>
          <a:r>
            <a:rPr lang="ko-KR" altLang="en-US" b="0" dirty="0"/>
            <a:t>종료</a:t>
          </a:r>
          <a:r>
            <a:rPr lang="en-US" altLang="ko-KR" b="0" dirty="0"/>
            <a:t> </a:t>
          </a:r>
        </a:p>
      </dgm:t>
    </dgm:pt>
    <dgm:pt modelId="{BBBAF07B-93D2-40A4-87E8-E6E327647102}" type="parTrans" cxnId="{C65759A6-EC00-4537-9B23-A4F1915553B9}">
      <dgm:prSet/>
      <dgm:spPr/>
      <dgm:t>
        <a:bodyPr/>
        <a:lstStyle/>
        <a:p>
          <a:pPr latinLnBrk="1"/>
          <a:endParaRPr lang="ko-KR" altLang="en-US"/>
        </a:p>
      </dgm:t>
    </dgm:pt>
    <dgm:pt modelId="{723E8F43-88E3-4FDD-B1CA-436A2F519BF2}" type="sibTrans" cxnId="{C65759A6-EC00-4537-9B23-A4F1915553B9}">
      <dgm:prSet/>
      <dgm:spPr/>
      <dgm:t>
        <a:bodyPr/>
        <a:lstStyle/>
        <a:p>
          <a:pPr latinLnBrk="1"/>
          <a:endParaRPr lang="ko-KR" altLang="en-US"/>
        </a:p>
      </dgm:t>
    </dgm:pt>
    <dgm:pt modelId="{9DBA963D-CC5B-48B8-B66B-5E651FDBCC8F}">
      <dgm:prSet phldrT="[텍스트]"/>
      <dgm:spPr/>
      <dgm:t>
        <a:bodyPr/>
        <a:lstStyle/>
        <a:p>
          <a:pPr latinLnBrk="1"/>
          <a:r>
            <a:rPr lang="ko-KR" altLang="en-US" b="0" dirty="0"/>
            <a:t>채팅 </a:t>
          </a:r>
          <a:r>
            <a:rPr lang="en-US" altLang="ko-KR" b="0" dirty="0"/>
            <a:t>: </a:t>
          </a:r>
          <a:r>
            <a:rPr lang="ko-KR" altLang="en-US" b="0" dirty="0"/>
            <a:t>메시지 전송</a:t>
          </a:r>
          <a:endParaRPr lang="en-US" altLang="ko-KR" b="0" dirty="0"/>
        </a:p>
      </dgm:t>
    </dgm:pt>
    <dgm:pt modelId="{CD94D032-C4F5-42B5-9107-6B06F03BBCFB}" type="parTrans" cxnId="{B3B19DD7-E7C5-4A7F-8935-0950A54051B1}">
      <dgm:prSet/>
      <dgm:spPr/>
      <dgm:t>
        <a:bodyPr/>
        <a:lstStyle/>
        <a:p>
          <a:pPr latinLnBrk="1"/>
          <a:endParaRPr lang="ko-KR" altLang="en-US"/>
        </a:p>
      </dgm:t>
    </dgm:pt>
    <dgm:pt modelId="{EA252B96-E705-4ABA-B9B5-88CF34F02BF5}" type="sibTrans" cxnId="{B3B19DD7-E7C5-4A7F-8935-0950A54051B1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C5C30BEE-67F8-4AF3-B917-4A10B0034EA5}" type="pres">
      <dgm:prSet presAssocID="{9A3F9818-FCBB-4955-9A0A-1A572A137B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05A78B-1AD4-44D1-870B-15B731B50174}" type="pres">
      <dgm:prSet presAssocID="{9A3F9818-FCBB-4955-9A0A-1A572A137B7C}" presName="childText" presStyleLbl="revTx" presStyleIdx="1" presStyleCnt="2" custLinFactNeighborY="1906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3F969F0D-B1EB-4CA5-A8A7-2E9D20C9DB44}" type="presOf" srcId="{9A3F9818-FCBB-4955-9A0A-1A572A137B7C}" destId="{C5C30BEE-67F8-4AF3-B917-4A10B0034EA5}" srcOrd="0" destOrd="0" presId="urn:microsoft.com/office/officeart/2005/8/layout/vList2"/>
    <dgm:cxn modelId="{05DBB219-13B3-452B-A96A-C7A8A1FCFD9C}" srcId="{9A3F9818-FCBB-4955-9A0A-1A572A137B7C}" destId="{0A728E47-8596-4AC3-9733-5EB5F79BC2FF}" srcOrd="0" destOrd="0" parTransId="{7983C4B5-EAB8-47EE-B7D9-451AD1DA70AE}" sibTransId="{98915F45-0786-4A9A-B8A7-172A81557979}"/>
    <dgm:cxn modelId="{2C29C04B-BC19-4B28-A8C4-F79E5588212D}" type="presOf" srcId="{1C572361-EB8B-44DF-A21E-3FEF48ABFEF3}" destId="{6FB7898E-F165-4628-8189-1548D03B0D8C}" srcOrd="0" destOrd="0" presId="urn:microsoft.com/office/officeart/2005/8/layout/vList2"/>
    <dgm:cxn modelId="{2C09CA6B-BFFA-4C8B-8FE9-48F4EFB9AAF0}" type="presOf" srcId="{B88B687D-E6E3-4322-AF44-DCE871BD6D48}" destId="{1805A78B-1AD4-44D1-870B-15B731B50174}" srcOrd="0" destOrd="1" presId="urn:microsoft.com/office/officeart/2005/8/layout/vList2"/>
    <dgm:cxn modelId="{3FA95A76-A65F-47AA-8C01-9C5DC10BB815}" type="presOf" srcId="{E60A9575-8AB9-49AD-9418-2D293F8E6129}" destId="{7B5FABF5-F038-4493-9853-9EE72ED15887}" srcOrd="0" destOrd="1" presId="urn:microsoft.com/office/officeart/2005/8/layout/vList2"/>
    <dgm:cxn modelId="{063A917F-7A5A-461B-A5A9-19E355F7D478}" srcId="{9A3F9818-FCBB-4955-9A0A-1A572A137B7C}" destId="{B88B687D-E6E3-4322-AF44-DCE871BD6D48}" srcOrd="1" destOrd="0" parTransId="{8ECFB2DE-5570-4666-A3AB-558B3D66B3C8}" sibTransId="{3734A06E-C563-40EB-A0DC-BA1DB52E5CC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4C024291-993E-4E31-B0AA-9AE9EE70D5A4}" srcId="{8DE0AC77-8284-4E9F-8BAA-56F90931C058}" destId="{E60A9575-8AB9-49AD-9418-2D293F8E6129}" srcOrd="1" destOrd="0" parTransId="{34EF383A-77E4-4F11-86A1-98B5C59225F7}" sibTransId="{FDBC6BAC-C5C7-4C37-935A-1FC2E29FF1E4}"/>
    <dgm:cxn modelId="{5D77D1A4-98D2-4C14-ABFB-DA6382EFFC4D}" srcId="{1C572361-EB8B-44DF-A21E-3FEF48ABFEF3}" destId="{9A3F9818-FCBB-4955-9A0A-1A572A137B7C}" srcOrd="1" destOrd="0" parTransId="{F937D80B-1553-438D-B767-92FD9F0B2FD2}" sibTransId="{9A326955-CE83-46E2-8B0B-9FA4BDC81BF1}"/>
    <dgm:cxn modelId="{C65759A6-EC00-4537-9B23-A4F1915553B9}" srcId="{9A3F9818-FCBB-4955-9A0A-1A572A137B7C}" destId="{27240104-B68E-4DA8-A71C-68B5CDD0C772}" srcOrd="2" destOrd="0" parTransId="{BBBAF07B-93D2-40A4-87E8-E6E327647102}" sibTransId="{723E8F43-88E3-4FDD-B1CA-436A2F519BF2}"/>
    <dgm:cxn modelId="{AAD945A9-BA4A-4C5D-9169-8A5BB2406E5A}" type="presOf" srcId="{27240104-B68E-4DA8-A71C-68B5CDD0C772}" destId="{1805A78B-1AD4-44D1-870B-15B731B50174}" srcOrd="0" destOrd="2" presId="urn:microsoft.com/office/officeart/2005/8/layout/vList2"/>
    <dgm:cxn modelId="{EA5E4BC0-2B75-41C9-ACC0-229D68DB6F74}" type="presOf" srcId="{A3326A00-4586-4F5E-BF73-98DB78AB97E6}" destId="{7B5FABF5-F038-4493-9853-9EE72ED15887}" srcOrd="0" destOrd="0" presId="urn:microsoft.com/office/officeart/2005/8/layout/vList2"/>
    <dgm:cxn modelId="{D63401C7-5140-4013-A787-3ACB19B220E8}" type="presOf" srcId="{9DBA963D-CC5B-48B8-B66B-5E651FDBCC8F}" destId="{1805A78B-1AD4-44D1-870B-15B731B50174}" srcOrd="0" destOrd="3" presId="urn:microsoft.com/office/officeart/2005/8/layout/vList2"/>
    <dgm:cxn modelId="{1A9E0FD0-AD46-42F5-B639-D90C120AB2E5}" type="presOf" srcId="{0A728E47-8596-4AC3-9733-5EB5F79BC2FF}" destId="{1805A78B-1AD4-44D1-870B-15B731B50174}" srcOrd="0" destOrd="0" presId="urn:microsoft.com/office/officeart/2005/8/layout/vList2"/>
    <dgm:cxn modelId="{B3B19DD7-E7C5-4A7F-8935-0950A54051B1}" srcId="{9A3F9818-FCBB-4955-9A0A-1A572A137B7C}" destId="{9DBA963D-CC5B-48B8-B66B-5E651FDBCC8F}" srcOrd="3" destOrd="0" parTransId="{CD94D032-C4F5-42B5-9107-6B06F03BBCFB}" sibTransId="{EA252B96-E705-4ABA-B9B5-88CF34F02BF5}"/>
    <dgm:cxn modelId="{F8A8D7E0-3941-4827-8CAF-C94A358B5B7B}" type="presOf" srcId="{8DE0AC77-8284-4E9F-8BAA-56F90931C058}" destId="{36883D07-F9FA-453F-B443-43457B442261}" srcOrd="0" destOrd="0" presId="urn:microsoft.com/office/officeart/2005/8/layout/vList2"/>
    <dgm:cxn modelId="{A01D28F0-DB56-4337-9CE4-A8BD8CD277D7}" type="presParOf" srcId="{6FB7898E-F165-4628-8189-1548D03B0D8C}" destId="{36883D07-F9FA-453F-B443-43457B442261}" srcOrd="0" destOrd="0" presId="urn:microsoft.com/office/officeart/2005/8/layout/vList2"/>
    <dgm:cxn modelId="{2ECADDCD-9B61-4330-9A3D-F32D3E528778}" type="presParOf" srcId="{6FB7898E-F165-4628-8189-1548D03B0D8C}" destId="{7B5FABF5-F038-4493-9853-9EE72ED15887}" srcOrd="1" destOrd="0" presId="urn:microsoft.com/office/officeart/2005/8/layout/vList2"/>
    <dgm:cxn modelId="{14D76C35-E597-4BA5-9A81-48DBC8494B3D}" type="presParOf" srcId="{6FB7898E-F165-4628-8189-1548D03B0D8C}" destId="{C5C30BEE-67F8-4AF3-B917-4A10B0034EA5}" srcOrd="2" destOrd="0" presId="urn:microsoft.com/office/officeart/2005/8/layout/vList2"/>
    <dgm:cxn modelId="{204883DD-7F5C-4D12-8B25-9804C2B199B4}" type="presParOf" srcId="{6FB7898E-F165-4628-8189-1548D03B0D8C}" destId="{1805A78B-1AD4-44D1-870B-15B731B50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66386"/>
          <a:ext cx="7488832" cy="5270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kern="1200" dirty="0"/>
            <a:t> 서버</a:t>
          </a:r>
        </a:p>
      </dsp:txBody>
      <dsp:txXfrm>
        <a:off x="25730" y="92116"/>
        <a:ext cx="7437372" cy="475625"/>
      </dsp:txXfrm>
    </dsp:sp>
    <dsp:sp modelId="{7B5FABF5-F038-4493-9853-9EE72ED15887}">
      <dsp:nvSpPr>
        <dsp:cNvPr id="0" name=""/>
        <dsp:cNvSpPr/>
      </dsp:nvSpPr>
      <dsp:spPr>
        <a:xfrm>
          <a:off x="0" y="593471"/>
          <a:ext cx="748883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300" b="1" kern="1200" dirty="0"/>
            <a:t> </a:t>
          </a:r>
          <a:r>
            <a:rPr lang="ko-KR" altLang="en-US" sz="1300" b="0" kern="1200" dirty="0"/>
            <a:t>서버는 프로그램 실행 시 접속 클라이언트 인원 제한을 설정할 수 있다</a:t>
          </a:r>
          <a:r>
            <a:rPr lang="en-US" altLang="ko-KR" sz="1300" b="0" kern="1200" dirty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300" b="0" kern="1200" dirty="0"/>
            <a:t> </a:t>
          </a:r>
          <a:r>
            <a:rPr lang="ko-KR" altLang="en-US" sz="1300" b="0" kern="1200" dirty="0"/>
            <a:t>서버는 클라이언트 정보를 관리할 수 있다</a:t>
          </a:r>
          <a:r>
            <a:rPr lang="en-US" altLang="ko-KR" sz="1300" b="0" kern="1200" dirty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300" b="0" kern="1200" dirty="0"/>
            <a:t> </a:t>
          </a:r>
          <a:r>
            <a:rPr lang="ko-KR" altLang="en-US" sz="1300" b="0" kern="1200" dirty="0"/>
            <a:t>서버는 클라이언트 간 채팅 메시지를 </a:t>
          </a:r>
          <a:r>
            <a:rPr lang="ko-KR" altLang="en-US" sz="1300" b="0" kern="1200" dirty="0" err="1"/>
            <a:t>필터링</a:t>
          </a:r>
          <a:r>
            <a:rPr lang="ko-KR" altLang="en-US" sz="1300" b="0" kern="1200" dirty="0"/>
            <a:t> 할 수 있다</a:t>
          </a:r>
          <a:r>
            <a:rPr lang="en-US" altLang="ko-KR" sz="1300" b="0" kern="1200" dirty="0"/>
            <a:t>.</a:t>
          </a:r>
          <a:endParaRPr lang="ko-KR" altLang="en-US" sz="1300" b="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300" b="0" kern="1200" dirty="0"/>
            <a:t> </a:t>
          </a:r>
          <a:r>
            <a:rPr lang="ko-KR" altLang="en-US" sz="1300" b="0" kern="1200" dirty="0"/>
            <a:t>서버는 메시지 </a:t>
          </a:r>
          <a:r>
            <a:rPr lang="ko-KR" altLang="en-US" sz="1300" b="0" kern="1200" dirty="0" err="1"/>
            <a:t>필터링에</a:t>
          </a:r>
          <a:r>
            <a:rPr lang="ko-KR" altLang="en-US" sz="1300" b="0" kern="1200" dirty="0"/>
            <a:t> 따라 클라이언트 요청을 처리할 수 있다</a:t>
          </a:r>
          <a:r>
            <a:rPr lang="en-US" altLang="ko-KR" sz="1300" b="0" kern="1200" dirty="0"/>
            <a:t>.</a:t>
          </a:r>
          <a:endParaRPr lang="ko-KR" altLang="en-US" sz="1300" b="0" kern="1200" dirty="0"/>
        </a:p>
      </dsp:txBody>
      <dsp:txXfrm>
        <a:off x="0" y="593471"/>
        <a:ext cx="7488832" cy="1266840"/>
      </dsp:txXfrm>
    </dsp:sp>
    <dsp:sp modelId="{C5C30BEE-67F8-4AF3-B917-4A10B0034EA5}">
      <dsp:nvSpPr>
        <dsp:cNvPr id="0" name=""/>
        <dsp:cNvSpPr/>
      </dsp:nvSpPr>
      <dsp:spPr>
        <a:xfrm>
          <a:off x="0" y="1860311"/>
          <a:ext cx="7488832" cy="5270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kern="1200" dirty="0"/>
            <a:t> 클라이언트</a:t>
          </a:r>
          <a:endParaRPr lang="en-US" altLang="ko-KR" sz="1700" b="1" kern="1200" dirty="0"/>
        </a:p>
      </dsp:txBody>
      <dsp:txXfrm>
        <a:off x="25730" y="1886041"/>
        <a:ext cx="7437372" cy="475625"/>
      </dsp:txXfrm>
    </dsp:sp>
    <dsp:sp modelId="{1805A78B-1AD4-44D1-870B-15B731B50174}">
      <dsp:nvSpPr>
        <dsp:cNvPr id="0" name=""/>
        <dsp:cNvSpPr/>
      </dsp:nvSpPr>
      <dsp:spPr>
        <a:xfrm>
          <a:off x="0" y="2397442"/>
          <a:ext cx="7488832" cy="179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300" b="0" kern="1200" dirty="0"/>
            <a:t>클라이언트는 프로그램 실행 시 서버에 자동으로 접속한다</a:t>
          </a:r>
          <a:r>
            <a:rPr lang="en-US" altLang="ko-KR" sz="1300" b="0" kern="1200" dirty="0"/>
            <a:t>.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300" b="0" kern="1200" dirty="0"/>
            <a:t>클라이언트는 </a:t>
          </a:r>
          <a:r>
            <a:rPr lang="ko-KR" altLang="en-US" sz="1300" b="0" kern="1200" dirty="0" err="1"/>
            <a:t>채팅방을</a:t>
          </a:r>
          <a:r>
            <a:rPr lang="ko-KR" altLang="en-US" sz="1300" b="0" kern="1200" dirty="0"/>
            <a:t> 생성할 수 있으며</a:t>
          </a:r>
          <a:r>
            <a:rPr lang="en-US" altLang="ko-KR" sz="1300" b="0" kern="1200" dirty="0"/>
            <a:t>, </a:t>
          </a:r>
          <a:r>
            <a:rPr lang="ko-KR" altLang="en-US" sz="1300" b="0" kern="1200" dirty="0" err="1"/>
            <a:t>채팅방에</a:t>
          </a:r>
          <a:r>
            <a:rPr lang="ko-KR" altLang="en-US" sz="1300" b="0" kern="1200" dirty="0"/>
            <a:t> 접속할 수 있는 인원 제한을 설정할 수 있다</a:t>
          </a:r>
          <a:r>
            <a:rPr lang="en-US" altLang="ko-KR" sz="1300" b="0" kern="1200" dirty="0"/>
            <a:t>.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300" b="0" kern="1200" dirty="0"/>
            <a:t>클라이언트는 만들어진 </a:t>
          </a:r>
          <a:r>
            <a:rPr lang="ko-KR" altLang="en-US" sz="1300" b="0" kern="1200" dirty="0" err="1"/>
            <a:t>채팅방에</a:t>
          </a:r>
          <a:r>
            <a:rPr lang="ko-KR" altLang="en-US" sz="1300" b="0" kern="1200" dirty="0"/>
            <a:t> 접속할 수 있다</a:t>
          </a:r>
          <a:r>
            <a:rPr lang="en-US" altLang="ko-KR" sz="1300" b="0" kern="1200" dirty="0"/>
            <a:t>.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300" b="0" kern="1200" dirty="0"/>
            <a:t>클라이언트는 채팅 중 귓속말 </a:t>
          </a:r>
          <a:r>
            <a:rPr lang="en-US" altLang="ko-KR" sz="1300" b="0" kern="1200" dirty="0"/>
            <a:t>/ </a:t>
          </a:r>
          <a:r>
            <a:rPr lang="ko-KR" altLang="en-US" sz="1300" b="0" kern="1200" dirty="0" err="1"/>
            <a:t>채팅방</a:t>
          </a:r>
          <a:r>
            <a:rPr lang="ko-KR" altLang="en-US" sz="1300" b="0" kern="1200" dirty="0"/>
            <a:t> 정보 출력 </a:t>
          </a:r>
          <a:r>
            <a:rPr lang="en-US" altLang="ko-KR" sz="1300" b="0" kern="1200" dirty="0"/>
            <a:t>/ </a:t>
          </a:r>
          <a:r>
            <a:rPr lang="ko-KR" altLang="en-US" sz="1300" b="0" kern="1200" dirty="0" err="1"/>
            <a:t>채팅방</a:t>
          </a:r>
          <a:r>
            <a:rPr lang="ko-KR" altLang="en-US" sz="1300" b="0" kern="1200" dirty="0"/>
            <a:t> 나가기 기능을 서버에 요청할 수 있다</a:t>
          </a:r>
          <a:r>
            <a:rPr lang="en-US" altLang="ko-KR" sz="1300" b="0" kern="1200" dirty="0"/>
            <a:t>.</a:t>
          </a:r>
        </a:p>
      </dsp:txBody>
      <dsp:txXfrm>
        <a:off x="0" y="2397442"/>
        <a:ext cx="7488832" cy="179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110683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 서버</a:t>
          </a:r>
        </a:p>
      </dsp:txBody>
      <dsp:txXfrm>
        <a:off x="24217" y="134900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606763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/>
            <a:t>서버 생성 및 설정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/>
            <a:t>일반 </a:t>
          </a:r>
          <a:r>
            <a:rPr lang="en-US" altLang="ko-KR" sz="1200" b="0" kern="1200" dirty="0"/>
            <a:t>/ </a:t>
          </a:r>
          <a:r>
            <a:rPr lang="ko-KR" altLang="en-US" sz="1200" b="0" kern="1200" dirty="0"/>
            <a:t>귓속말 </a:t>
          </a:r>
          <a:r>
            <a:rPr lang="en-US" altLang="ko-KR" sz="1200" b="0" kern="1200" dirty="0"/>
            <a:t>/ </a:t>
          </a:r>
          <a:r>
            <a:rPr lang="ko-KR" altLang="en-US" sz="1200" b="0" kern="1200" dirty="0" err="1"/>
            <a:t>채팅방</a:t>
          </a:r>
          <a:r>
            <a:rPr lang="ko-KR" altLang="en-US" sz="1200" b="0" kern="1200" dirty="0"/>
            <a:t> 정보 요청 </a:t>
          </a:r>
          <a:r>
            <a:rPr lang="en-US" altLang="ko-KR" sz="1200" b="0" kern="1200" dirty="0"/>
            <a:t>/ </a:t>
          </a:r>
          <a:r>
            <a:rPr lang="ko-KR" altLang="en-US" sz="1200" b="0" kern="1200" dirty="0"/>
            <a:t>종료 메시지 처리</a:t>
          </a:r>
        </a:p>
      </dsp:txBody>
      <dsp:txXfrm>
        <a:off x="0" y="606763"/>
        <a:ext cx="7488832" cy="579600"/>
      </dsp:txXfrm>
    </dsp:sp>
    <dsp:sp modelId="{C5C30BEE-67F8-4AF3-B917-4A10B0034EA5}">
      <dsp:nvSpPr>
        <dsp:cNvPr id="0" name=""/>
        <dsp:cNvSpPr/>
      </dsp:nvSpPr>
      <dsp:spPr>
        <a:xfrm>
          <a:off x="0" y="1186363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 클라이언트</a:t>
          </a:r>
          <a:endParaRPr lang="en-US" altLang="ko-KR" sz="1600" b="1" kern="1200" dirty="0"/>
        </a:p>
      </dsp:txBody>
      <dsp:txXfrm>
        <a:off x="24217" y="1210580"/>
        <a:ext cx="7440398" cy="447646"/>
      </dsp:txXfrm>
    </dsp:sp>
    <dsp:sp modelId="{1805A78B-1AD4-44D1-870B-15B731B50174}">
      <dsp:nvSpPr>
        <dsp:cNvPr id="0" name=""/>
        <dsp:cNvSpPr/>
      </dsp:nvSpPr>
      <dsp:spPr>
        <a:xfrm>
          <a:off x="0" y="1691899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/>
            <a:t>서버 접속 </a:t>
          </a:r>
          <a:r>
            <a:rPr lang="en-US" altLang="ko-KR" sz="1200" b="0" kern="1200" dirty="0"/>
            <a:t>/ </a:t>
          </a:r>
          <a:r>
            <a:rPr lang="ko-KR" altLang="en-US" sz="1200" b="0" kern="1200" dirty="0"/>
            <a:t>서버 종료</a:t>
          </a:r>
          <a:endParaRPr lang="en-US" altLang="ko-KR" sz="1200" b="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 err="1"/>
            <a:t>채팅방</a:t>
          </a:r>
          <a:r>
            <a:rPr lang="ko-KR" altLang="en-US" sz="1200" b="0" kern="1200" dirty="0"/>
            <a:t> 생성</a:t>
          </a:r>
          <a:endParaRPr lang="en-US" altLang="ko-KR" sz="1200" b="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 err="1"/>
            <a:t>채팅방</a:t>
          </a:r>
          <a:r>
            <a:rPr lang="ko-KR" altLang="en-US" sz="1200" b="0" kern="1200" dirty="0"/>
            <a:t> 접속 </a:t>
          </a:r>
          <a:r>
            <a:rPr lang="en-US" altLang="ko-KR" sz="1200" b="0" kern="1200" dirty="0"/>
            <a:t>/ </a:t>
          </a:r>
          <a:r>
            <a:rPr lang="ko-KR" altLang="en-US" sz="1200" b="0" kern="1200" dirty="0"/>
            <a:t>종료</a:t>
          </a:r>
          <a:r>
            <a:rPr lang="en-US" altLang="ko-KR" sz="1200" b="0" kern="1200" dirty="0"/>
            <a:t> 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200" b="0" kern="1200" dirty="0"/>
            <a:t>채팅 </a:t>
          </a:r>
          <a:r>
            <a:rPr lang="en-US" altLang="ko-KR" sz="1200" b="0" kern="1200" dirty="0"/>
            <a:t>: </a:t>
          </a:r>
          <a:r>
            <a:rPr lang="ko-KR" altLang="en-US" sz="1200" b="0" kern="1200" dirty="0"/>
            <a:t>메시지 전송</a:t>
          </a:r>
          <a:endParaRPr lang="en-US" altLang="ko-KR" sz="1200" b="0" kern="1200" dirty="0"/>
        </a:p>
      </dsp:txBody>
      <dsp:txXfrm>
        <a:off x="0" y="1691899"/>
        <a:ext cx="7488832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426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XIdswk0U3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Client-Server </a:t>
            </a: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Chatting Program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29309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홍성기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3028" y="2204864"/>
            <a:ext cx="3197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944" y="5229200"/>
            <a:ext cx="1388111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2016118243 </a:t>
            </a:r>
            <a:r>
              <a:rPr lang="ko-KR" altLang="en-US" sz="1050" dirty="0">
                <a:solidFill>
                  <a:schemeClr val="bg1"/>
                </a:solidFill>
              </a:rPr>
              <a:t>정유빈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2013105034 </a:t>
            </a:r>
            <a:r>
              <a:rPr lang="ko-KR" altLang="en-US" sz="1050" dirty="0">
                <a:solidFill>
                  <a:schemeClr val="bg1"/>
                </a:solidFill>
              </a:rPr>
              <a:t>남태원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2015112025 </a:t>
            </a:r>
            <a:r>
              <a:rPr lang="ko-KR" altLang="en-US" sz="1050" dirty="0">
                <a:solidFill>
                  <a:schemeClr val="bg1"/>
                </a:solidFill>
              </a:rPr>
              <a:t>홍성기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2016113028 </a:t>
            </a:r>
            <a:r>
              <a:rPr lang="ko-KR" altLang="en-US" sz="1050" dirty="0">
                <a:solidFill>
                  <a:schemeClr val="bg1"/>
                </a:solidFill>
              </a:rPr>
              <a:t>윤아영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기능 상세 </a:t>
            </a:r>
            <a:r>
              <a:rPr lang="en-US" altLang="ko-KR" b="1" dirty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256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서버 생성 및 설정</a:t>
                      </a:r>
                      <a:r>
                        <a:rPr lang="ko-KR" altLang="en-US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creating_room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 생성 및 접속 제한 설정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&amp;</a:t>
                      </a:r>
                    </a:p>
                    <a:p>
                      <a:pPr algn="ctr"/>
                      <a:r>
                        <a:rPr lang="ko-KR" altLang="en-US" sz="1100" dirty="0"/>
                        <a:t>클라이언트 메시지 중개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 최대 인원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 생성 및 클라이언트 입장 대기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&amp;</a:t>
                      </a:r>
                    </a:p>
                    <a:p>
                      <a:pPr algn="ctr"/>
                      <a:r>
                        <a:rPr lang="ko-KR" altLang="en-US" sz="1100" dirty="0"/>
                        <a:t>메시지 중개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프로그램 실행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서버 최대 인원 입력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서버 생성 및 클라이언트 입장 대기 </a:t>
                      </a:r>
                      <a:r>
                        <a:rPr lang="en-US" altLang="ko-KR" sz="1100" dirty="0"/>
                        <a:t>&amp; </a:t>
                      </a:r>
                      <a:r>
                        <a:rPr lang="ko-KR" altLang="en-US" sz="1100" dirty="0"/>
                        <a:t>접속 중인 클라이언트 메시지 중개 </a:t>
                      </a:r>
                      <a:endParaRPr lang="en-US" altLang="ko-KR" sz="1100" dirty="0"/>
                    </a:p>
                    <a:p>
                      <a:pPr marL="0" indent="0" algn="l">
                        <a:buNone/>
                      </a:pPr>
                      <a:r>
                        <a:rPr lang="en-US" altLang="ko-KR" sz="1100" dirty="0"/>
                        <a:t>-&gt;</a:t>
                      </a:r>
                      <a:r>
                        <a:rPr lang="en-US" altLang="ko-KR" sz="1100" baseline="0" dirty="0"/>
                        <a:t> 3-1. </a:t>
                      </a:r>
                      <a:r>
                        <a:rPr lang="ko-KR" altLang="en-US" sz="1100" baseline="0" dirty="0"/>
                        <a:t>이미 </a:t>
                      </a:r>
                      <a:r>
                        <a:rPr lang="en-US" altLang="ko-KR" sz="1100" baseline="0" dirty="0"/>
                        <a:t>1</a:t>
                      </a:r>
                      <a:r>
                        <a:rPr lang="ko-KR" altLang="en-US" sz="1100" baseline="0" dirty="0"/>
                        <a:t>개 이상의 서버가 작동 중이라면 에러 메시지와 함께 프로그램이 종료된다</a:t>
                      </a:r>
                      <a:r>
                        <a:rPr lang="en-US" altLang="ko-KR" sz="1100" baseline="0" dirty="0"/>
                        <a:t>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baseline="0" dirty="0"/>
                        <a:t>-&gt; 3-2. </a:t>
                      </a:r>
                      <a:r>
                        <a:rPr lang="ko-KR" altLang="en-US" sz="1100" baseline="0" dirty="0"/>
                        <a:t>일반 메시지 중개 시 욕설 </a:t>
                      </a:r>
                      <a:r>
                        <a:rPr lang="ko-KR" altLang="en-US" sz="1100" baseline="0" dirty="0" err="1"/>
                        <a:t>필터링</a:t>
                      </a:r>
                      <a:endParaRPr lang="en-US" altLang="ko-KR" sz="1100" baseline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9244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입장 정보 출력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Constr_func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새로운 클라이언트가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접속 시 </a:t>
                      </a:r>
                      <a:r>
                        <a:rPr lang="ko-KR" altLang="en-US" sz="1100" dirty="0" err="1"/>
                        <a:t>채팅방에</a:t>
                      </a:r>
                      <a:r>
                        <a:rPr lang="ko-KR" altLang="en-US" sz="1100" dirty="0"/>
                        <a:t> 접속중인 클라이언트들에게 신규 접속 공지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접속 요청 메시지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신규 입장 공지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신규 클라이언트 접속</a:t>
                      </a:r>
                      <a:r>
                        <a:rPr lang="ko-KR" altLang="en-US" sz="1100" baseline="0" dirty="0"/>
                        <a:t> 요청 메시지 수신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접속 제한 검사 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인원수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baseline="0" dirty="0"/>
                        <a:t>-&gt; 2-1. </a:t>
                      </a:r>
                      <a:r>
                        <a:rPr lang="ko-KR" altLang="en-US" sz="1100" baseline="0" dirty="0"/>
                        <a:t>최대 인원 수에 걸려 입장이 거부되면 클라이언트에게 에러 메시지를 전송한다</a:t>
                      </a:r>
                      <a:r>
                        <a:rPr lang="en-US" altLang="ko-KR" sz="1100" baseline="0" dirty="0"/>
                        <a:t>.</a:t>
                      </a:r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정상 접속 처리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신규 클라이언트 정보 </a:t>
                      </a:r>
                      <a:r>
                        <a:rPr lang="en-US" altLang="ko-KR" sz="1100" baseline="0" dirty="0"/>
                        <a:t>(Nickname) </a:t>
                      </a:r>
                      <a:r>
                        <a:rPr lang="ko-KR" altLang="en-US" sz="1100" baseline="0" dirty="0"/>
                        <a:t>전체 공지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409753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: Server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45110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귓속말 처리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smsg_func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클라이언트의 귓속말 요청 메시지에 따라 특정 클라이언트간의 </a:t>
                      </a:r>
                      <a:r>
                        <a:rPr lang="en-US" altLang="ko-KR" sz="1100" dirty="0"/>
                        <a:t>1</a:t>
                      </a:r>
                      <a:r>
                        <a:rPr lang="en-US" altLang="ko-KR" sz="1100" baseline="0" dirty="0"/>
                        <a:t> : 1</a:t>
                      </a:r>
                      <a:r>
                        <a:rPr lang="ko-KR" altLang="en-US" sz="1100" baseline="0" dirty="0"/>
                        <a:t> 메시지 전송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귓속말 요청 메시지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r>
                        <a:rPr lang="en-US" altLang="ko-KR" sz="1100" baseline="0" dirty="0"/>
                        <a:t> : 1 </a:t>
                      </a:r>
                      <a:r>
                        <a:rPr lang="ko-KR" altLang="en-US" sz="1100" baseline="0" dirty="0"/>
                        <a:t>메시지 전송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클라이언트의 귓속말 요청 메시지 수신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메시지에</a:t>
                      </a:r>
                      <a:r>
                        <a:rPr lang="ko-KR" altLang="en-US" sz="1100" baseline="0" dirty="0"/>
                        <a:t> 포함된 </a:t>
                      </a:r>
                      <a:r>
                        <a:rPr lang="en-US" altLang="ko-KR" sz="1100" baseline="0" dirty="0"/>
                        <a:t>ID </a:t>
                      </a:r>
                      <a:r>
                        <a:rPr lang="ko-KR" altLang="en-US" sz="1100" baseline="0" dirty="0"/>
                        <a:t>로 수신 대상을 특정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해당 </a:t>
                      </a:r>
                      <a:r>
                        <a:rPr lang="en-US" altLang="ko-KR" sz="1100" baseline="0" dirty="0"/>
                        <a:t>ID </a:t>
                      </a:r>
                      <a:r>
                        <a:rPr lang="ko-KR" altLang="en-US" sz="1100" baseline="0" dirty="0"/>
                        <a:t>의 클라이언트에게만 메시지 전송</a:t>
                      </a:r>
                      <a:endParaRPr lang="en-US" altLang="ko-KR" sz="1100" baseline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5453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정보 출력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list_func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클라이언트의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정보 요청 메시지에 따라</a:t>
                      </a:r>
                      <a:r>
                        <a:rPr lang="ko-KR" altLang="en-US" sz="1100" baseline="0" dirty="0"/>
                        <a:t> 요청 클라이언트에게 </a:t>
                      </a:r>
                      <a:r>
                        <a:rPr lang="ko-KR" altLang="en-US" sz="1100" baseline="0" dirty="0" err="1"/>
                        <a:t>채팅방</a:t>
                      </a:r>
                      <a:r>
                        <a:rPr lang="ko-KR" altLang="en-US" sz="1100" baseline="0" dirty="0"/>
                        <a:t> 정보 전달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정보 요청 메시지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해당 클라이언트에게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정보 전송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총 인원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각 클라이언트 </a:t>
                      </a:r>
                      <a:r>
                        <a:rPr lang="en-US" altLang="ko-KR" sz="1100" dirty="0"/>
                        <a:t>ID</a:t>
                      </a:r>
                      <a:r>
                        <a:rPr lang="en-US" altLang="ko-KR" sz="1100" baseline="0" dirty="0"/>
                        <a:t> / IP / port </a:t>
                      </a:r>
                      <a:r>
                        <a:rPr lang="en-US" altLang="ko-KR" sz="1100" baseline="0" dirty="0" err="1"/>
                        <a:t>num</a:t>
                      </a:r>
                      <a:r>
                        <a:rPr lang="en-US" altLang="ko-KR" sz="1100" baseline="0" dirty="0"/>
                        <a:t>)</a:t>
                      </a:r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err="1"/>
                        <a:t>채팅방</a:t>
                      </a:r>
                      <a:r>
                        <a:rPr lang="ko-KR" altLang="en-US" sz="1100" baseline="0" dirty="0"/>
                        <a:t> 정보 요청 메시지 수신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요청한 클라이언트에게 </a:t>
                      </a:r>
                      <a:r>
                        <a:rPr lang="ko-KR" altLang="en-US" sz="1100" baseline="0" dirty="0" err="1"/>
                        <a:t>채팅방</a:t>
                      </a:r>
                      <a:r>
                        <a:rPr lang="ko-KR" altLang="en-US" sz="1100" baseline="0" dirty="0"/>
                        <a:t> 정보 전송</a:t>
                      </a:r>
                      <a:endParaRPr lang="en-US" altLang="ko-KR" sz="1100" baseline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기능 상세 </a:t>
            </a:r>
            <a:r>
              <a:rPr lang="en-US" altLang="ko-KR" b="1" dirty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7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: Server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78124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클라이언트 종료 처리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quit_func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클라이언트의 종료 메시지에 따라 해당 클라이언트</a:t>
                      </a:r>
                      <a:r>
                        <a:rPr lang="ko-KR" altLang="en-US" sz="1100" baseline="0" dirty="0"/>
                        <a:t> 퇴장 처리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종료 메시지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해당 클라이언트 퇴장 처리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클라이언트의 종료 메시지 수신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해당 클라이언트와 연결 해제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 err="1"/>
                        <a:t>채팅방에</a:t>
                      </a:r>
                      <a:r>
                        <a:rPr lang="ko-KR" altLang="en-US" sz="1100" baseline="0" dirty="0"/>
                        <a:t> 퇴장한 클라이언트의 정보 공지</a:t>
                      </a:r>
                      <a:endParaRPr lang="en-US" altLang="ko-KR" sz="1100" baseline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기능 상세 </a:t>
            </a:r>
            <a:r>
              <a:rPr lang="en-US" altLang="ko-KR" b="1" dirty="0">
                <a:solidFill>
                  <a:schemeClr val="tx2"/>
                </a:solidFill>
              </a:rPr>
              <a:t>: Server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1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63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 상세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: Client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33142"/>
              </p:ext>
            </p:extLst>
          </p:nvPr>
        </p:nvGraphicFramePr>
        <p:xfrm>
          <a:off x="61156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서버 접속 및</a:t>
                      </a:r>
                      <a:r>
                        <a:rPr lang="ko-KR" altLang="en-US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설정 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50" b="1" kern="0" spc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exec_chat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 접속 및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입장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 (Nickname)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 접속 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입장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altLang="ko-KR" sz="1100" dirty="0"/>
                        <a:t>ID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입력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서버에 접속 요청 메시지 전송</a:t>
                      </a: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dirty="0"/>
                        <a:t>정상 처리 메시지 수신 및 채팅 화면으로 전환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입장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100" dirty="0"/>
                        <a:t>-&gt;</a:t>
                      </a:r>
                      <a:r>
                        <a:rPr lang="en-US" altLang="ko-KR" sz="1100" baseline="0" dirty="0"/>
                        <a:t> 3-1. </a:t>
                      </a:r>
                      <a:r>
                        <a:rPr lang="ko-KR" altLang="en-US" sz="1100" baseline="0" dirty="0"/>
                        <a:t> 서버가 생성되지 않거나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인원 제한에 걸릴 경우 에러 메시지 수신에 따라 프로그램 종료</a:t>
                      </a:r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7352"/>
              </p:ext>
            </p:extLst>
          </p:nvPr>
        </p:nvGraphicFramePr>
        <p:xfrm>
          <a:off x="4572000" y="1484784"/>
          <a:ext cx="3960440" cy="4752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Name</a:t>
                      </a:r>
                      <a:r>
                        <a:rPr lang="en-US" altLang="ko-KR" sz="1200" b="1" kern="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ID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채팅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: chatting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/>
                        <a:t>Description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일반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귓속말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정보 요청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종료 메시지 전송</a:t>
                      </a:r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메시지</a:t>
                      </a:r>
                      <a:r>
                        <a:rPr lang="ko-KR" altLang="en-US" sz="1100" baseline="0" dirty="0"/>
                        <a:t> 입력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Outputs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서버에 메시지 전송</a:t>
                      </a:r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메시지 입력</a:t>
                      </a: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endParaRPr lang="en-US" altLang="ko-KR" sz="1100" baseline="0" dirty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100" baseline="0" dirty="0"/>
                        <a:t>서버에 메시지 전송 </a:t>
                      </a:r>
                      <a:r>
                        <a:rPr lang="en-US" altLang="ko-KR" sz="1100" baseline="0" dirty="0"/>
                        <a:t>(Enter)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434" y="836712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기능 상세 </a:t>
            </a:r>
            <a:r>
              <a:rPr lang="en-US" altLang="ko-KR" b="1" dirty="0">
                <a:solidFill>
                  <a:schemeClr val="tx2"/>
                </a:solidFill>
              </a:rPr>
              <a:t>: Client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9757560" descr="EMB0000170858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0" y="1733816"/>
            <a:ext cx="8540460" cy="42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3357" y="1043444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클라이언트 접속</a:t>
            </a:r>
            <a:r>
              <a:rPr lang="en-US" altLang="ko-KR" b="1" dirty="0">
                <a:solidFill>
                  <a:schemeClr val="tx2"/>
                </a:solidFill>
              </a:rPr>
              <a:t>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357" y="775635"/>
            <a:ext cx="30644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Sequence Diagram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322576" descr="EMB0000170858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" b="47"/>
          <a:stretch>
            <a:fillRect/>
          </a:stretch>
        </p:blipFill>
        <p:spPr bwMode="auto">
          <a:xfrm>
            <a:off x="1261030" y="1626766"/>
            <a:ext cx="6621940" cy="46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43357" y="1043444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[ </a:t>
            </a:r>
            <a:r>
              <a:rPr lang="ko-KR" altLang="en-US" b="1" dirty="0">
                <a:solidFill>
                  <a:schemeClr val="tx2"/>
                </a:solidFill>
              </a:rPr>
              <a:t>클라이언트 채팅</a:t>
            </a:r>
            <a:r>
              <a:rPr lang="en-US" altLang="ko-KR" b="1" dirty="0">
                <a:solidFill>
                  <a:schemeClr val="tx2"/>
                </a:solidFill>
              </a:rPr>
              <a:t> 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357" y="775635"/>
            <a:ext cx="30644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Sequence Diagram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3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linux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24" y="4154798"/>
            <a:ext cx="4096816" cy="22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raw.io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35" y="3933056"/>
            <a:ext cx="21746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496" y="170080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b="1" dirty="0"/>
              <a:t>Linux </a:t>
            </a:r>
            <a:r>
              <a:rPr lang="ko-KR" altLang="en-US" sz="1600" dirty="0"/>
              <a:t>를 기본적인 툴로 사용 및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</a:t>
            </a:r>
            <a:r>
              <a:rPr lang="ko-KR" altLang="en-US" sz="1600" dirty="0"/>
              <a:t>를 이용하여 프로젝트를 관리</a:t>
            </a:r>
            <a:r>
              <a:rPr lang="en-US" altLang="ko-KR" sz="1600" dirty="0"/>
              <a:t> </a:t>
            </a:r>
            <a:r>
              <a:rPr lang="ko-KR" altLang="en-US" sz="1600" dirty="0"/>
              <a:t>및 진행</a:t>
            </a:r>
            <a:endParaRPr lang="en-US" altLang="ko-KR" sz="1600" dirty="0"/>
          </a:p>
          <a:p>
            <a:pPr fontAlgn="base"/>
            <a:endParaRPr lang="ko-KR" altLang="en-US" sz="16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/>
              <a:t>조원 모두 </a:t>
            </a:r>
            <a:r>
              <a:rPr lang="en-US" altLang="ko-KR" sz="1600" b="1" dirty="0"/>
              <a:t>Linux</a:t>
            </a:r>
            <a:r>
              <a:rPr lang="ko-KR" altLang="en-US" sz="1600" dirty="0"/>
              <a:t> 프로그램을 이용한 개발 경험이 없었기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일정 이 계획대로 되지 않을 경우를 대비해 최대한 빨리 </a:t>
            </a:r>
            <a:r>
              <a:rPr lang="ko-KR" altLang="en-US" sz="1600" dirty="0" err="1"/>
              <a:t>프로토타입을</a:t>
            </a:r>
            <a:r>
              <a:rPr lang="ko-KR" altLang="en-US" sz="1600" dirty="0"/>
              <a:t> 제작할 수 있도록 계획</a:t>
            </a:r>
            <a:endParaRPr lang="en-US" altLang="ko-KR" sz="1600" dirty="0"/>
          </a:p>
          <a:p>
            <a:pPr fontAlgn="base"/>
            <a:endParaRPr lang="en-US" altLang="ko-KR" sz="16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/>
              <a:t>또한 프로젝트에 대한 요구분석 파악과 팀원간의 정확한 이해전달을 위하여 </a:t>
            </a:r>
            <a:r>
              <a:rPr lang="en-US" altLang="ko-KR" sz="1600" dirty="0"/>
              <a:t>UML</a:t>
            </a:r>
            <a:r>
              <a:rPr lang="ko-KR" altLang="en-US" sz="1600" dirty="0"/>
              <a:t>툴을 제공하는 웹 </a:t>
            </a:r>
            <a:r>
              <a:rPr lang="en-US" altLang="ko-KR" sz="1600" b="1" u="sng" dirty="0"/>
              <a:t>draw.io</a:t>
            </a:r>
            <a:r>
              <a:rPr lang="ko-KR" altLang="en-US" sz="1600" dirty="0"/>
              <a:t>에서 </a:t>
            </a:r>
            <a:r>
              <a:rPr lang="en-US" altLang="ko-KR" sz="1600" dirty="0"/>
              <a:t>UML</a:t>
            </a:r>
            <a:r>
              <a:rPr lang="ko-KR" altLang="en-US" sz="1600" dirty="0"/>
              <a:t>작업을 진행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3773" y="1187460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[</a:t>
            </a:r>
            <a:r>
              <a:rPr lang="ko-KR" altLang="en-US" b="1" dirty="0">
                <a:solidFill>
                  <a:schemeClr val="tx2"/>
                </a:solidFill>
              </a:rPr>
              <a:t> 작업환경 및 구현방법 </a:t>
            </a:r>
            <a:r>
              <a:rPr lang="en-US" altLang="ko-KR" b="1" dirty="0">
                <a:solidFill>
                  <a:schemeClr val="tx2"/>
                </a:solidFill>
              </a:rPr>
              <a:t>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31640" y="4089107"/>
            <a:ext cx="1778277" cy="2076197"/>
            <a:chOff x="1225496" y="4265650"/>
            <a:chExt cx="1778277" cy="2076197"/>
          </a:xfrm>
        </p:grpSpPr>
        <p:pic>
          <p:nvPicPr>
            <p:cNvPr id="4100" name="Picture 4" descr="github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96" y="4265650"/>
              <a:ext cx="1778277" cy="177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github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96" y="5877272"/>
              <a:ext cx="1778277" cy="46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16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263430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>
                <a:solidFill>
                  <a:prstClr val="white"/>
                </a:solidFill>
              </a:rPr>
              <a:t>https://youtu.be/XXIdswk0U3o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27168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구현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컴퓨터 중심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3773" y="1187460"/>
            <a:ext cx="30644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>
                <a:solidFill>
                  <a:srgbClr val="1F497D"/>
                </a:solidFill>
                <a:latin typeface="맑은 고딕"/>
                <a:ea typeface="맑은 고딕" panose="020B0503020000020004" pitchFamily="50" charset="-127"/>
              </a:rPr>
              <a:t>TCP/IP </a:t>
            </a:r>
            <a:r>
              <a:rPr lang="ko-KR" altLang="en-US" b="1" dirty="0">
                <a:solidFill>
                  <a:srgbClr val="1F497D"/>
                </a:solidFill>
                <a:latin typeface="맑은 고딕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srgbClr val="1F497D"/>
                </a:solidFill>
                <a:latin typeface="맑은 고딕"/>
                <a:ea typeface="맑은 고딕" panose="020B0503020000020004" pitchFamily="50" charset="-127"/>
              </a:rPr>
              <a:t>UDP </a:t>
            </a:r>
            <a:r>
              <a:rPr lang="ko-KR" altLang="en-US" b="1" dirty="0">
                <a:solidFill>
                  <a:srgbClr val="1F497D"/>
                </a:solidFill>
                <a:latin typeface="맑은 고딕"/>
                <a:ea typeface="맑은 고딕" panose="020B0503020000020004" pitchFamily="50" charset="-127"/>
              </a:rPr>
              <a:t>구현영상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B4F5F-55A3-4472-B2F3-0DA129ADA8F7}"/>
              </a:ext>
            </a:extLst>
          </p:cNvPr>
          <p:cNvSpPr txBox="1"/>
          <p:nvPr/>
        </p:nvSpPr>
        <p:spPr>
          <a:xfrm>
            <a:off x="1547664" y="2283988"/>
            <a:ext cx="626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hlinkClick r:id="rId3"/>
              </a:rPr>
              <a:t>https://youtu.be/XXIdswk0U3o</a:t>
            </a:r>
            <a:endParaRPr lang="en-US" altLang="ko-KR" sz="3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35292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일정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업무분담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일정표</a:t>
            </a: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요구사항 수집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기능 추출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기능 상세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다이어그램</a:t>
            </a:r>
            <a:endParaRPr lang="en-US" altLang="ko-KR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시연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코드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결과 분석 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소감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Q &amp; 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81304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홍 성 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컴퓨터 중심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129448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</a:t>
            </a:r>
            <a:r>
              <a:rPr lang="ko-KR" altLang="en-US" b="1" spc="-150" dirty="0">
                <a:solidFill>
                  <a:schemeClr val="tx2"/>
                </a:solidFill>
              </a:rPr>
              <a:t>역할 분담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3684739" y="2201168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0" rIns="102975" bIns="70591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b="1" kern="1200" spc="0" dirty="0"/>
              <a:t> </a:t>
            </a:r>
            <a:r>
              <a:rPr lang="ko-KR" altLang="en-US" sz="1400" b="1" kern="1200" spc="0" dirty="0" err="1"/>
              <a:t>메인스크린</a:t>
            </a:r>
            <a:r>
              <a:rPr lang="ko-KR" altLang="en-US" sz="1400" b="1" kern="1200" spc="0" dirty="0"/>
              <a:t> 생성 및 </a:t>
            </a:r>
            <a:r>
              <a:rPr lang="en-US" altLang="ko-KR" sz="1400" b="1" kern="1200" spc="0" dirty="0"/>
              <a:t>UI</a:t>
            </a:r>
            <a:r>
              <a:rPr lang="ko-KR" altLang="en-US" sz="1400" b="1" kern="1200" spc="0" dirty="0"/>
              <a:t> 전체 감독</a:t>
            </a:r>
          </a:p>
        </p:txBody>
      </p:sp>
      <p:sp>
        <p:nvSpPr>
          <p:cNvPr id="6" name="자유형 5"/>
          <p:cNvSpPr/>
          <p:nvPr/>
        </p:nvSpPr>
        <p:spPr>
          <a:xfrm>
            <a:off x="1187624" y="2103337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/>
              <a:t>정유빈</a:t>
            </a:r>
          </a:p>
        </p:txBody>
      </p:sp>
      <p:sp>
        <p:nvSpPr>
          <p:cNvPr id="7" name="자유형 6"/>
          <p:cNvSpPr/>
          <p:nvPr/>
        </p:nvSpPr>
        <p:spPr>
          <a:xfrm>
            <a:off x="3684739" y="3228379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0" rIns="102975" bIns="70591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/>
              <a:t>채팅 함수 구현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UDP</a:t>
            </a:r>
            <a:r>
              <a:rPr lang="ko-KR" altLang="en-US" sz="1400" b="1" dirty="0"/>
              <a:t>구현</a:t>
            </a:r>
            <a:endParaRPr lang="ko-KR" altLang="en-US" sz="1400" b="1" kern="1200" spc="0" dirty="0"/>
          </a:p>
        </p:txBody>
      </p:sp>
      <p:sp>
        <p:nvSpPr>
          <p:cNvPr id="8" name="자유형 7"/>
          <p:cNvSpPr/>
          <p:nvPr/>
        </p:nvSpPr>
        <p:spPr>
          <a:xfrm>
            <a:off x="1187624" y="3130549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/>
              <a:t>홍성기</a:t>
            </a:r>
          </a:p>
        </p:txBody>
      </p:sp>
      <p:sp>
        <p:nvSpPr>
          <p:cNvPr id="10" name="자유형 9"/>
          <p:cNvSpPr/>
          <p:nvPr/>
        </p:nvSpPr>
        <p:spPr>
          <a:xfrm>
            <a:off x="3684739" y="4255590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1" rIns="102975" bIns="70590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/>
              <a:t>중앙서버 제어 및 전체 서버 클라이언트 관리</a:t>
            </a:r>
          </a:p>
        </p:txBody>
      </p:sp>
      <p:sp>
        <p:nvSpPr>
          <p:cNvPr id="11" name="자유형 10"/>
          <p:cNvSpPr/>
          <p:nvPr/>
        </p:nvSpPr>
        <p:spPr>
          <a:xfrm>
            <a:off x="1187624" y="4157761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/>
              <a:t>윤아영</a:t>
            </a:r>
          </a:p>
        </p:txBody>
      </p:sp>
      <p:sp>
        <p:nvSpPr>
          <p:cNvPr id="12" name="자유형 11"/>
          <p:cNvSpPr/>
          <p:nvPr/>
        </p:nvSpPr>
        <p:spPr>
          <a:xfrm>
            <a:off x="3684739" y="5282802"/>
            <a:ext cx="4439317" cy="782638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0591" rIns="102975" bIns="70590" numCol="1" spcCol="1270" anchor="ctr" anchorCtr="0">
            <a:noAutofit/>
          </a:bodyPr>
          <a:lstStyle/>
          <a:p>
            <a:pPr marL="171450" lvl="1" indent="-171450" algn="l" defTabSz="7556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spc="0" dirty="0"/>
              <a:t>호스트 서버 및 클라이언트 생성</a:t>
            </a:r>
          </a:p>
        </p:txBody>
      </p:sp>
      <p:sp>
        <p:nvSpPr>
          <p:cNvPr id="16" name="자유형 15"/>
          <p:cNvSpPr/>
          <p:nvPr/>
        </p:nvSpPr>
        <p:spPr>
          <a:xfrm>
            <a:off x="1187624" y="5184973"/>
            <a:ext cx="2497115" cy="978296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6" tIns="116336" rIns="184916" bIns="11633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spc="0" dirty="0"/>
              <a:t>남태원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컴퓨터 중심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1520" y="271681"/>
            <a:ext cx="843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8822"/>
              </p:ext>
            </p:extLst>
          </p:nvPr>
        </p:nvGraphicFramePr>
        <p:xfrm>
          <a:off x="641053" y="1986758"/>
          <a:ext cx="7891381" cy="3746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2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906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개발 단계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추진 일정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4049" marR="84049" marT="42025" marB="420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요구사항 수집 및 분석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 기능 구체화 및 구현 </a:t>
                      </a:r>
                      <a:r>
                        <a:rPr lang="ko-KR" altLang="en-US" sz="1300" dirty="0" err="1"/>
                        <a:t>프로토타입</a:t>
                      </a:r>
                      <a:r>
                        <a:rPr lang="ko-KR" altLang="en-US" sz="1300" dirty="0"/>
                        <a:t> 설계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/>
                        <a:t>메인스크린</a:t>
                      </a:r>
                      <a:r>
                        <a:rPr lang="ko-KR" altLang="en-US" sz="1300" dirty="0"/>
                        <a:t> 디자인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호스트 서버 및 클라이언트 구현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메인서버</a:t>
                      </a:r>
                      <a:r>
                        <a:rPr lang="ko-KR" altLang="en-US" sz="1300" dirty="0"/>
                        <a:t> 구현 및 호스트제어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통합 및 피드백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문서화 작업 및 발표준비</a:t>
                      </a:r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6876" marR="66876" marT="33438" marB="33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</a:t>
            </a:r>
            <a:r>
              <a:rPr lang="ko-KR" altLang="en-US" b="1" spc="-150" dirty="0">
                <a:solidFill>
                  <a:schemeClr val="tx2"/>
                </a:solidFill>
              </a:rPr>
              <a:t>일정표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25811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907904123"/>
              </p:ext>
            </p:extLst>
          </p:nvPr>
        </p:nvGraphicFramePr>
        <p:xfrm>
          <a:off x="899592" y="1916832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21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</a:t>
            </a:r>
            <a:r>
              <a:rPr lang="ko-KR" altLang="en-US" b="1" spc="-150" dirty="0">
                <a:solidFill>
                  <a:schemeClr val="tx2"/>
                </a:solidFill>
              </a:rPr>
              <a:t>요구사항 수집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4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919759888"/>
              </p:ext>
            </p:extLst>
          </p:nvPr>
        </p:nvGraphicFramePr>
        <p:xfrm>
          <a:off x="899592" y="2060848"/>
          <a:ext cx="748883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21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</a:t>
            </a:r>
            <a:r>
              <a:rPr lang="ko-KR" altLang="en-US" b="1" spc="-150" dirty="0">
                <a:solidFill>
                  <a:schemeClr val="tx2"/>
                </a:solidFill>
              </a:rPr>
              <a:t>기능 추출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3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시스템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236" y="271681"/>
            <a:ext cx="1356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컴퓨터 중심</a:t>
            </a:r>
          </a:p>
        </p:txBody>
      </p:sp>
    </p:spTree>
    <p:extLst>
      <p:ext uri="{BB962C8B-B14F-4D97-AF65-F5344CB8AC3E}">
        <p14:creationId xmlns:p14="http://schemas.microsoft.com/office/powerpoint/2010/main" val="426841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1169</Words>
  <Application>Microsoft Office PowerPoint</Application>
  <PresentationFormat>화면 슬라이드 쇼(4:3)</PresentationFormat>
  <Paragraphs>321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HongSeongGi</cp:lastModifiedBy>
  <cp:revision>34</cp:revision>
  <dcterms:created xsi:type="dcterms:W3CDTF">2016-11-03T20:47:04Z</dcterms:created>
  <dcterms:modified xsi:type="dcterms:W3CDTF">2018-12-18T08:45:25Z</dcterms:modified>
</cp:coreProperties>
</file>