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0" r:id="rId6"/>
    <p:sldId id="279" r:id="rId7"/>
    <p:sldId id="267" r:id="rId8"/>
    <p:sldId id="261" r:id="rId9"/>
    <p:sldId id="270" r:id="rId10"/>
    <p:sldId id="268" r:id="rId11"/>
    <p:sldId id="271" r:id="rId12"/>
    <p:sldId id="262" r:id="rId13"/>
    <p:sldId id="278" r:id="rId14"/>
    <p:sldId id="276" r:id="rId15"/>
    <p:sldId id="263" r:id="rId16"/>
    <p:sldId id="277" r:id="rId17"/>
    <p:sldId id="274" r:id="rId18"/>
    <p:sldId id="281" r:id="rId19"/>
    <p:sldId id="275" r:id="rId20"/>
    <p:sldId id="259" r:id="rId21"/>
  </p:sldIdLst>
  <p:sldSz cx="9144000" cy="5143500" type="screen16x9"/>
  <p:notesSz cx="9144000" cy="6858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>
      <p:cViewPr varScale="1">
        <p:scale>
          <a:sx n="98" d="100"/>
          <a:sy n="98" d="100"/>
        </p:scale>
        <p:origin x="9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ECF5-33E9-43A9-ABCE-03B749F54DB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hM5zj1f21yY&amp;feature=youtu.be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Wallpapers ID:66702">
            <a:extLst>
              <a:ext uri="{FF2B5EF4-FFF2-40B4-BE49-F238E27FC236}">
                <a16:creationId xmlns:a16="http://schemas.microsoft.com/office/drawing/2014/main" xmlns="" id="{C8B787CD-767A-4BCF-ADBD-B94CB304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99592" y="0"/>
            <a:ext cx="2664296" cy="3785984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00289" y="1209347"/>
            <a:ext cx="2664297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  <a:cs typeface="Malgun Gothic Semilight" panose="020B0503020000020004" pitchFamily="34" charset="-127"/>
              </a:rPr>
              <a:t>시스템프로그래밍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B0503020000020004" pitchFamily="18" charset="-127"/>
              <a:ea typeface="a고딕14" panose="020B0503020000020004" pitchFamily="18" charset="-127"/>
              <a:cs typeface="Malgun Gothic Semilight" panose="020B0503020000020004" pitchFamily="34" charset="-127"/>
            </a:endParaRP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  <a:cs typeface="Malgun Gothic Semilight" panose="020B0503020000020004" pitchFamily="34" charset="-127"/>
              </a:rPr>
              <a:t>팀프로젝트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B0503020000020004" pitchFamily="18" charset="-127"/>
              <a:ea typeface="a고딕14" panose="020B0503020000020004" pitchFamily="18" charset="-127"/>
              <a:cs typeface="Malgun Gothic Semilight" panose="020B0503020000020004" pitchFamily="34" charset="-127"/>
            </a:endParaRPr>
          </a:p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  <a:cs typeface="Malgun Gothic Semilight" panose="020B0503020000020004" pitchFamily="34" charset="-127"/>
              </a:rPr>
              <a:t>테트리스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B0503020000020004" pitchFamily="18" charset="-127"/>
              <a:ea typeface="a고딕14" panose="020B0503020000020004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2787774"/>
            <a:ext cx="2664297" cy="9387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&lt;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곧 감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&gt;</a:t>
            </a:r>
          </a:p>
          <a:p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B0503020000020004" pitchFamily="18" charset="-127"/>
              <a:ea typeface="a고딕14" panose="020B0503020000020004" pitchFamily="18" charset="-127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2015116484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황보승우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B0503020000020004" pitchFamily="18" charset="-127"/>
              <a:ea typeface="a고딕14" panose="020B0503020000020004" pitchFamily="18" charset="-127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2015110115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오세민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B0503020000020004" pitchFamily="18" charset="-127"/>
              <a:ea typeface="a고딕14" panose="020B0503020000020004" pitchFamily="18" charset="-127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2015113955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천지완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B0503020000020004" pitchFamily="18" charset="-127"/>
              <a:ea typeface="a고딕14" panose="020B050302000002000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42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5" name="직사각형 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게임 구성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993558-13E9-4BAB-BFD5-85F97C02A608}"/>
              </a:ext>
            </a:extLst>
          </p:cNvPr>
          <p:cNvSpPr txBox="1"/>
          <p:nvPr/>
        </p:nvSpPr>
        <p:spPr>
          <a:xfrm>
            <a:off x="357830" y="570151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싱글 </a:t>
            </a:r>
            <a:r>
              <a:rPr lang="en-US" altLang="ko-KR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Play</a:t>
            </a:r>
            <a:endParaRPr lang="ko-KR" altLang="en-US" sz="1500" dirty="0">
              <a:latin typeface="a고딕14" panose="020B0503020000020004" pitchFamily="18" charset="-127"/>
              <a:ea typeface="a고딕14" panose="020B0503020000020004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7EB8047-615F-4C86-A141-D447DA5F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907941"/>
            <a:ext cx="8640961" cy="39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5" name="직사각형 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게임 구성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993558-13E9-4BAB-BFD5-85F97C02A608}"/>
              </a:ext>
            </a:extLst>
          </p:cNvPr>
          <p:cNvSpPr txBox="1"/>
          <p:nvPr/>
        </p:nvSpPr>
        <p:spPr>
          <a:xfrm>
            <a:off x="357830" y="570151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멀티 </a:t>
            </a:r>
            <a:r>
              <a:rPr lang="en-US" altLang="ko-KR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Play</a:t>
            </a:r>
            <a:endParaRPr lang="ko-KR" altLang="en-US" sz="1500" dirty="0">
              <a:latin typeface="a고딕14" panose="020B0503020000020004" pitchFamily="18" charset="-127"/>
              <a:ea typeface="a고딕14" panose="020B0503020000020004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B1D376-4278-41DE-9FF7-9169259E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7940"/>
            <a:ext cx="8640960" cy="39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4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6" name="직사각형 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게임 기능</a:t>
                </a:r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 / 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특수 기능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4A2EEAA-E6C3-4CFE-83BE-348421EB9A47}"/>
              </a:ext>
            </a:extLst>
          </p:cNvPr>
          <p:cNvSpPr txBox="1"/>
          <p:nvPr/>
        </p:nvSpPr>
        <p:spPr>
          <a:xfrm>
            <a:off x="432917" y="668457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게임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5E4337D-D81D-4867-A998-C75CD8A54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17623" y="1059583"/>
            <a:ext cx="4210361" cy="3816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6FE27F4-BBE2-4DDA-8DB9-8FBCBC99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788024" y="1064557"/>
            <a:ext cx="4138353" cy="38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6" name="직사각형 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게임 기능</a:t>
                </a:r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 / 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특수 기능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4A2EEAA-E6C3-4CFE-83BE-348421EB9A47}"/>
              </a:ext>
            </a:extLst>
          </p:cNvPr>
          <p:cNvSpPr txBox="1"/>
          <p:nvPr/>
        </p:nvSpPr>
        <p:spPr>
          <a:xfrm>
            <a:off x="432917" y="668457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특수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22D5DD-D556-4789-8603-DD7AFA171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31800" r="83075" b="52800"/>
          <a:stretch/>
        </p:blipFill>
        <p:spPr>
          <a:xfrm>
            <a:off x="1043608" y="1707654"/>
            <a:ext cx="2670842" cy="17281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E9B7B49-D67E-4456-A814-529F0ACF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13" t="15001" r="59449" b="13600"/>
          <a:stretch/>
        </p:blipFill>
        <p:spPr>
          <a:xfrm>
            <a:off x="5516774" y="735546"/>
            <a:ext cx="2088232" cy="3672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34E869-8AEC-4497-973F-D8A619A23E75}"/>
              </a:ext>
            </a:extLst>
          </p:cNvPr>
          <p:cNvSpPr txBox="1"/>
          <p:nvPr/>
        </p:nvSpPr>
        <p:spPr>
          <a:xfrm>
            <a:off x="1945085" y="4659982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a고딕14" panose="020B0503020000020004" pitchFamily="18" charset="-127"/>
                <a:ea typeface="a고딕14" panose="020B0503020000020004" pitchFamily="18" charset="-127"/>
              </a:rPr>
              <a:t>Keep </a:t>
            </a:r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DBAE2C-FAD0-4806-A045-8D29ED03B20A}"/>
              </a:ext>
            </a:extLst>
          </p:cNvPr>
          <p:cNvSpPr txBox="1"/>
          <p:nvPr/>
        </p:nvSpPr>
        <p:spPr>
          <a:xfrm>
            <a:off x="6150284" y="4659982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그림자 기능</a:t>
            </a:r>
          </a:p>
        </p:txBody>
      </p:sp>
    </p:spTree>
    <p:extLst>
      <p:ext uri="{BB962C8B-B14F-4D97-AF65-F5344CB8AC3E}">
        <p14:creationId xmlns:p14="http://schemas.microsoft.com/office/powerpoint/2010/main" val="268134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5" name="직사각형 4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서버 </a:t>
                </a:r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/ 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클라이언트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5E921B-570E-4F92-9FF2-82DB6D9794F0}"/>
              </a:ext>
            </a:extLst>
          </p:cNvPr>
          <p:cNvSpPr txBox="1"/>
          <p:nvPr/>
        </p:nvSpPr>
        <p:spPr>
          <a:xfrm>
            <a:off x="395536" y="664012"/>
            <a:ext cx="1296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서버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A217D56-1351-419B-A84D-6BB953F7E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r="38975"/>
          <a:stretch/>
        </p:blipFill>
        <p:spPr>
          <a:xfrm>
            <a:off x="251520" y="1059582"/>
            <a:ext cx="856895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2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5" name="직사각형 4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서버 </a:t>
                </a:r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/ 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클라이언트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5E921B-570E-4F92-9FF2-82DB6D9794F0}"/>
              </a:ext>
            </a:extLst>
          </p:cNvPr>
          <p:cNvSpPr txBox="1"/>
          <p:nvPr/>
        </p:nvSpPr>
        <p:spPr>
          <a:xfrm>
            <a:off x="341030" y="664012"/>
            <a:ext cx="16386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a고딕14" panose="020B0503020000020004" pitchFamily="18" charset="-127"/>
                <a:ea typeface="a고딕14" panose="020B0503020000020004" pitchFamily="18" charset="-127"/>
              </a:rPr>
              <a:t>클라이언트 구현</a:t>
            </a:r>
            <a:endParaRPr lang="ko-KR" altLang="en-US" sz="1500" dirty="0">
              <a:latin typeface="a고딕14" panose="020B0503020000020004" pitchFamily="18" charset="-127"/>
              <a:ea typeface="a고딕14" panose="020B0503020000020004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33DD38E-B81F-41AE-A77B-1C874FFA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r="38975"/>
          <a:stretch/>
        </p:blipFill>
        <p:spPr>
          <a:xfrm>
            <a:off x="251520" y="1095663"/>
            <a:ext cx="8568951" cy="37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5" name="직사각형 4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서버 </a:t>
                </a:r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/ 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클라이언트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5E921B-570E-4F92-9FF2-82DB6D9794F0}"/>
              </a:ext>
            </a:extLst>
          </p:cNvPr>
          <p:cNvSpPr txBox="1"/>
          <p:nvPr/>
        </p:nvSpPr>
        <p:spPr>
          <a:xfrm>
            <a:off x="341030" y="664012"/>
            <a:ext cx="1422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클라이언트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433A74-3055-4D3B-B62D-0635B10C4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r="50000"/>
          <a:stretch/>
        </p:blipFill>
        <p:spPr>
          <a:xfrm>
            <a:off x="251520" y="1071778"/>
            <a:ext cx="8568952" cy="38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2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Wallpapers ID:66702">
            <a:extLst>
              <a:ext uri="{FF2B5EF4-FFF2-40B4-BE49-F238E27FC236}">
                <a16:creationId xmlns:a16="http://schemas.microsoft.com/office/drawing/2014/main" xmlns="" id="{3BD4CFE2-D7F0-4431-8E28-035AA15D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5" y="0"/>
            <a:ext cx="97555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-8225" y="0"/>
            <a:ext cx="975556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1931F04-BB3E-4897-B7FF-4D7612B4507A}"/>
              </a:ext>
            </a:extLst>
          </p:cNvPr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F2FE35A-45DC-4644-96F4-58A8A482114A}"/>
                </a:ext>
              </a:extLst>
            </p:cNvPr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1165E39F-BB42-4669-B3AC-674CF2D3AC01}"/>
                </a:ext>
              </a:extLst>
            </p:cNvPr>
            <p:cNvSpPr/>
            <p:nvPr/>
          </p:nvSpPr>
          <p:spPr>
            <a:xfrm>
              <a:off x="1025666" y="418281"/>
              <a:ext cx="2160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04</a:t>
              </a:r>
            </a:p>
            <a:p>
              <a:pPr algn="ctr"/>
              <a:endPara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구현 영상</a:t>
              </a:r>
              <a:endPara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9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7" name="직사각형 4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구현 영상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04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323528" y="98757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>
                <a:hlinkClick r:id="rId2"/>
              </a:rPr>
              <a:t>www.youtube.com/watch?v=hM5zj1f21yY&amp;feature=youtu.be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2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Wallpapers ID:66702">
            <a:extLst>
              <a:ext uri="{FF2B5EF4-FFF2-40B4-BE49-F238E27FC236}">
                <a16:creationId xmlns:a16="http://schemas.microsoft.com/office/drawing/2014/main" xmlns="" id="{3BD4CFE2-D7F0-4431-8E28-035AA15D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5" y="0"/>
            <a:ext cx="97555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-8225" y="0"/>
            <a:ext cx="975556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1931F04-BB3E-4897-B7FF-4D7612B4507A}"/>
              </a:ext>
            </a:extLst>
          </p:cNvPr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F2FE35A-45DC-4644-96F4-58A8A482114A}"/>
                </a:ext>
              </a:extLst>
            </p:cNvPr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1165E39F-BB42-4669-B3AC-674CF2D3AC01}"/>
                </a:ext>
              </a:extLst>
            </p:cNvPr>
            <p:cNvSpPr/>
            <p:nvPr/>
          </p:nvSpPr>
          <p:spPr>
            <a:xfrm>
              <a:off x="1025666" y="841473"/>
              <a:ext cx="2160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 descr="Wallpapers ID:66702">
            <a:extLst>
              <a:ext uri="{FF2B5EF4-FFF2-40B4-BE49-F238E27FC236}">
                <a16:creationId xmlns:a16="http://schemas.microsoft.com/office/drawing/2014/main" xmlns="" id="{C403298B-265E-4E07-9270-FD2583F9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6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167C3AF-2D8E-4BC6-9F79-B237DAB8C609}"/>
              </a:ext>
            </a:extLst>
          </p:cNvPr>
          <p:cNvSpPr/>
          <p:nvPr/>
        </p:nvSpPr>
        <p:spPr>
          <a:xfrm>
            <a:off x="-9967" y="-8763"/>
            <a:ext cx="3475301" cy="51435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D94BE4B9-C0AD-4567-96BF-468A23731475}"/>
              </a:ext>
            </a:extLst>
          </p:cNvPr>
          <p:cNvSpPr/>
          <p:nvPr/>
        </p:nvSpPr>
        <p:spPr>
          <a:xfrm>
            <a:off x="395536" y="947504"/>
            <a:ext cx="266429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B0503020000020004" pitchFamily="18" charset="-127"/>
                <a:ea typeface="a고딕14" panose="020B0503020000020004" pitchFamily="18" charset="-127"/>
              </a:rPr>
              <a:t>Index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FA1470E-AF16-41D1-8636-2D999BA78552}"/>
              </a:ext>
            </a:extLst>
          </p:cNvPr>
          <p:cNvSpPr/>
          <p:nvPr/>
        </p:nvSpPr>
        <p:spPr>
          <a:xfrm>
            <a:off x="901475" y="3520527"/>
            <a:ext cx="188811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서버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/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클라이언트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63C436ED-C269-4E46-B97C-EAC1C75F2482}"/>
              </a:ext>
            </a:extLst>
          </p:cNvPr>
          <p:cNvGrpSpPr/>
          <p:nvPr/>
        </p:nvGrpSpPr>
        <p:grpSpPr>
          <a:xfrm>
            <a:off x="703188" y="2438003"/>
            <a:ext cx="2252849" cy="276999"/>
            <a:chOff x="5791445" y="1973893"/>
            <a:chExt cx="2252849" cy="276999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17226554-A9B7-4E0D-BFD0-0288BA2AFAFA}"/>
                </a:ext>
              </a:extLst>
            </p:cNvPr>
            <p:cNvSpPr/>
            <p:nvPr/>
          </p:nvSpPr>
          <p:spPr>
            <a:xfrm>
              <a:off x="6156176" y="1973893"/>
              <a:ext cx="18881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게임 구현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3D8EB9F8-3C51-4B0C-8F04-089C3F02135E}"/>
                </a:ext>
              </a:extLst>
            </p:cNvPr>
            <p:cNvSpPr/>
            <p:nvPr/>
          </p:nvSpPr>
          <p:spPr>
            <a:xfrm>
              <a:off x="5791445" y="1973893"/>
              <a:ext cx="486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03.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203D1280-1804-4E2D-8AEE-AEF04652113C}"/>
              </a:ext>
            </a:extLst>
          </p:cNvPr>
          <p:cNvGrpSpPr/>
          <p:nvPr/>
        </p:nvGrpSpPr>
        <p:grpSpPr>
          <a:xfrm>
            <a:off x="703188" y="1722229"/>
            <a:ext cx="2252849" cy="276999"/>
            <a:chOff x="5791445" y="1563638"/>
            <a:chExt cx="2252849" cy="27699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83D2F96E-42F6-4994-A4B3-355D3CD65866}"/>
                </a:ext>
              </a:extLst>
            </p:cNvPr>
            <p:cNvSpPr/>
            <p:nvPr/>
          </p:nvSpPr>
          <p:spPr>
            <a:xfrm>
              <a:off x="6156176" y="1563638"/>
              <a:ext cx="18881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팀원 소개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A448B0D9-E2E9-48D9-8B6F-7B456A66371E}"/>
                </a:ext>
              </a:extLst>
            </p:cNvPr>
            <p:cNvSpPr/>
            <p:nvPr/>
          </p:nvSpPr>
          <p:spPr>
            <a:xfrm>
              <a:off x="5791445" y="1563638"/>
              <a:ext cx="486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01.</a:t>
              </a: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7F5A7F48-19A3-4CC6-9DEB-21A6BB20F3B6}"/>
              </a:ext>
            </a:extLst>
          </p:cNvPr>
          <p:cNvSpPr/>
          <p:nvPr/>
        </p:nvSpPr>
        <p:spPr>
          <a:xfrm>
            <a:off x="898199" y="3155997"/>
            <a:ext cx="188811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게임 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특수 기능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1096002-140A-4B5B-862A-5370B12B424D}"/>
              </a:ext>
            </a:extLst>
          </p:cNvPr>
          <p:cNvSpPr/>
          <p:nvPr/>
        </p:nvSpPr>
        <p:spPr>
          <a:xfrm>
            <a:off x="898199" y="2798807"/>
            <a:ext cx="22275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게임 구성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3250104B-67F7-4979-A4B6-E93110CD8296}"/>
              </a:ext>
            </a:extLst>
          </p:cNvPr>
          <p:cNvGrpSpPr/>
          <p:nvPr/>
        </p:nvGrpSpPr>
        <p:grpSpPr>
          <a:xfrm>
            <a:off x="703188" y="3950935"/>
            <a:ext cx="2252849" cy="276999"/>
            <a:chOff x="5791445" y="1973893"/>
            <a:chExt cx="2252849" cy="27699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00AB8D17-D795-4BF3-91E7-A33D14F4DD04}"/>
                </a:ext>
              </a:extLst>
            </p:cNvPr>
            <p:cNvSpPr/>
            <p:nvPr/>
          </p:nvSpPr>
          <p:spPr>
            <a:xfrm>
              <a:off x="6156176" y="1973893"/>
              <a:ext cx="18881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구현 영상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EA326C93-2FC1-4C3E-A559-70A171E13316}"/>
                </a:ext>
              </a:extLst>
            </p:cNvPr>
            <p:cNvSpPr/>
            <p:nvPr/>
          </p:nvSpPr>
          <p:spPr>
            <a:xfrm>
              <a:off x="5791445" y="1973893"/>
              <a:ext cx="486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04.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CFF2685-7ADD-467D-959C-450384E19E8C}"/>
              </a:ext>
            </a:extLst>
          </p:cNvPr>
          <p:cNvGrpSpPr/>
          <p:nvPr/>
        </p:nvGrpSpPr>
        <p:grpSpPr>
          <a:xfrm>
            <a:off x="703188" y="2077963"/>
            <a:ext cx="2252849" cy="276999"/>
            <a:chOff x="5791445" y="1563638"/>
            <a:chExt cx="2252849" cy="27699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BA97E9F-0E3D-446E-A1BE-E75A8AABC0D2}"/>
                </a:ext>
              </a:extLst>
            </p:cNvPr>
            <p:cNvSpPr/>
            <p:nvPr/>
          </p:nvSpPr>
          <p:spPr>
            <a:xfrm>
              <a:off x="6156176" y="1563638"/>
              <a:ext cx="18881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일정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4C00DCC1-6095-42B0-AA25-3EA6DCEB7A6C}"/>
                </a:ext>
              </a:extLst>
            </p:cNvPr>
            <p:cNvSpPr/>
            <p:nvPr/>
          </p:nvSpPr>
          <p:spPr>
            <a:xfrm>
              <a:off x="5791445" y="1563638"/>
              <a:ext cx="486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02.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3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Wallpapers ID:66702">
            <a:extLst>
              <a:ext uri="{FF2B5EF4-FFF2-40B4-BE49-F238E27FC236}">
                <a16:creationId xmlns:a16="http://schemas.microsoft.com/office/drawing/2014/main" xmlns="" id="{D0A249B6-4ACA-4094-ADD1-95E75058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10" name="직사각형 9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25666" y="726057"/>
              <a:ext cx="216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Thank you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for watching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6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Wallpapers ID:66702">
            <a:extLst>
              <a:ext uri="{FF2B5EF4-FFF2-40B4-BE49-F238E27FC236}">
                <a16:creationId xmlns:a16="http://schemas.microsoft.com/office/drawing/2014/main" xmlns="" id="{3BD4CFE2-D7F0-4431-8E28-035AA15D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5" y="0"/>
            <a:ext cx="97555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-8225" y="0"/>
            <a:ext cx="975556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1931F04-BB3E-4897-B7FF-4D7612B4507A}"/>
              </a:ext>
            </a:extLst>
          </p:cNvPr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F2FE35A-45DC-4644-96F4-58A8A482114A}"/>
                </a:ext>
              </a:extLst>
            </p:cNvPr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1165E39F-BB42-4669-B3AC-674CF2D3AC01}"/>
                </a:ext>
              </a:extLst>
            </p:cNvPr>
            <p:cNvSpPr/>
            <p:nvPr/>
          </p:nvSpPr>
          <p:spPr>
            <a:xfrm>
              <a:off x="1025666" y="418281"/>
              <a:ext cx="2160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01</a:t>
              </a:r>
            </a:p>
            <a:p>
              <a:pPr algn="ctr"/>
              <a:endPara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팀원 소개</a:t>
              </a:r>
              <a:endPara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6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756953" y="3797627"/>
            <a:ext cx="5182302" cy="833138"/>
            <a:chOff x="684945" y="3372549"/>
            <a:chExt cx="5182302" cy="833138"/>
          </a:xfrm>
        </p:grpSpPr>
        <p:sp>
          <p:nvSpPr>
            <p:cNvPr id="22" name="직사각형 21"/>
            <p:cNvSpPr/>
            <p:nvPr/>
          </p:nvSpPr>
          <p:spPr>
            <a:xfrm>
              <a:off x="684945" y="3372549"/>
              <a:ext cx="23762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팀장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2015116484 </a:t>
              </a:r>
              <a:r>
                <a:rPr lang="ko-KR" altLang="en-US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황보승우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algn="ctr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역할 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서버구현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490983" y="3374690"/>
              <a:ext cx="23762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팀원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2015110115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오세민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algn="ctr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역할 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: </a:t>
              </a:r>
              <a:r>
                <a:rPr lang="ko-KR" altLang="en-US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테트리스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 주요기능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서버구현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7" name="직사각형 4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팀원 소개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2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7" name="눈물 방울 6">
            <a:extLst>
              <a:ext uri="{FF2B5EF4-FFF2-40B4-BE49-F238E27FC236}">
                <a16:creationId xmlns:a16="http://schemas.microsoft.com/office/drawing/2014/main" xmlns="" id="{8FB142D1-CF21-40E9-8EBD-E817A1849693}"/>
              </a:ext>
            </a:extLst>
          </p:cNvPr>
          <p:cNvSpPr/>
          <p:nvPr/>
        </p:nvSpPr>
        <p:spPr>
          <a:xfrm>
            <a:off x="978191" y="1310179"/>
            <a:ext cx="2007840" cy="2013609"/>
          </a:xfrm>
          <a:prstGeom prst="teardrop">
            <a:avLst/>
          </a:prstGeom>
          <a:blipFill>
            <a:blip r:embed="rId2"/>
            <a:stretch>
              <a:fillRect/>
            </a:stretch>
          </a:blipFill>
          <a:ln w="1047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눈물 방울 34">
            <a:extLst>
              <a:ext uri="{FF2B5EF4-FFF2-40B4-BE49-F238E27FC236}">
                <a16:creationId xmlns:a16="http://schemas.microsoft.com/office/drawing/2014/main" xmlns="" id="{E1A90DC1-BABA-42A7-9C4A-542F07C6E744}"/>
              </a:ext>
            </a:extLst>
          </p:cNvPr>
          <p:cNvSpPr/>
          <p:nvPr/>
        </p:nvSpPr>
        <p:spPr>
          <a:xfrm>
            <a:off x="6516216" y="1345873"/>
            <a:ext cx="2007840" cy="2013609"/>
          </a:xfrm>
          <a:prstGeom prst="teardrop">
            <a:avLst/>
          </a:prstGeom>
          <a:blipFill>
            <a:blip r:embed="rId3"/>
            <a:stretch>
              <a:fillRect/>
            </a:stretch>
          </a:blipFill>
          <a:ln w="1047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눈물 방울 35">
            <a:extLst>
              <a:ext uri="{FF2B5EF4-FFF2-40B4-BE49-F238E27FC236}">
                <a16:creationId xmlns:a16="http://schemas.microsoft.com/office/drawing/2014/main" xmlns="" id="{923E332E-3E65-4381-A877-7387369F49D0}"/>
              </a:ext>
            </a:extLst>
          </p:cNvPr>
          <p:cNvSpPr/>
          <p:nvPr/>
        </p:nvSpPr>
        <p:spPr>
          <a:xfrm>
            <a:off x="3747203" y="1345873"/>
            <a:ext cx="2007840" cy="2013609"/>
          </a:xfrm>
          <a:prstGeom prst="teardrop">
            <a:avLst/>
          </a:prstGeom>
          <a:blipFill>
            <a:blip r:embed="rId4"/>
            <a:stretch>
              <a:fillRect/>
            </a:stretch>
          </a:blipFill>
          <a:ln w="1047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D1357E-FBA4-4FC0-954E-8ECFAAB5A71E}"/>
              </a:ext>
            </a:extLst>
          </p:cNvPr>
          <p:cNvSpPr/>
          <p:nvPr/>
        </p:nvSpPr>
        <p:spPr>
          <a:xfrm>
            <a:off x="6332004" y="3797627"/>
            <a:ext cx="263248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팀원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2015113955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천지완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역할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전체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UI, 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색입히기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특수기능구현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82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Wallpapers ID:66702">
            <a:extLst>
              <a:ext uri="{FF2B5EF4-FFF2-40B4-BE49-F238E27FC236}">
                <a16:creationId xmlns:a16="http://schemas.microsoft.com/office/drawing/2014/main" xmlns="" id="{3BD4CFE2-D7F0-4431-8E28-035AA15D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5" y="0"/>
            <a:ext cx="97555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-8225" y="0"/>
            <a:ext cx="975556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1931F04-BB3E-4897-B7FF-4D7612B4507A}"/>
              </a:ext>
            </a:extLst>
          </p:cNvPr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F2FE35A-45DC-4644-96F4-58A8A482114A}"/>
                </a:ext>
              </a:extLst>
            </p:cNvPr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1165E39F-BB42-4669-B3AC-674CF2D3AC01}"/>
                </a:ext>
              </a:extLst>
            </p:cNvPr>
            <p:cNvSpPr/>
            <p:nvPr/>
          </p:nvSpPr>
          <p:spPr>
            <a:xfrm>
              <a:off x="1025666" y="418281"/>
              <a:ext cx="2160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</a:t>
              </a:r>
            </a:p>
            <a:p>
              <a:pPr algn="ctr"/>
              <a:endPara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일정</a:t>
              </a:r>
              <a:endPara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23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7" name="직사각형 4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일정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02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0C8EF82-8753-4430-AFA0-A18A25D1A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79" y="1277194"/>
            <a:ext cx="9485693" cy="57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1019320" descr="EMB00003a349105">
            <a:extLst>
              <a:ext uri="{FF2B5EF4-FFF2-40B4-BE49-F238E27FC236}">
                <a16:creationId xmlns:a16="http://schemas.microsoft.com/office/drawing/2014/main" xmlns="" id="{1AEE348F-D525-4863-BEA4-67F44B8A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864096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60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Wallpapers ID:66702">
            <a:extLst>
              <a:ext uri="{FF2B5EF4-FFF2-40B4-BE49-F238E27FC236}">
                <a16:creationId xmlns:a16="http://schemas.microsoft.com/office/drawing/2014/main" xmlns="" id="{3BD4CFE2-D7F0-4431-8E28-035AA15D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5" y="0"/>
            <a:ext cx="97555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-8225" y="0"/>
            <a:ext cx="975556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1931F04-BB3E-4897-B7FF-4D7612B4507A}"/>
              </a:ext>
            </a:extLst>
          </p:cNvPr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F2FE35A-45DC-4644-96F4-58A8A482114A}"/>
                </a:ext>
              </a:extLst>
            </p:cNvPr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1165E39F-BB42-4669-B3AC-674CF2D3AC01}"/>
                </a:ext>
              </a:extLst>
            </p:cNvPr>
            <p:cNvSpPr/>
            <p:nvPr/>
          </p:nvSpPr>
          <p:spPr>
            <a:xfrm>
              <a:off x="1025666" y="418281"/>
              <a:ext cx="2160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03</a:t>
              </a:r>
            </a:p>
            <a:p>
              <a:pPr algn="ctr"/>
              <a:endPara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4" panose="020B0503020000020004" pitchFamily="18" charset="-127"/>
                  <a:ea typeface="a고딕14" panose="020B0503020000020004" pitchFamily="18" charset="-127"/>
                </a:rPr>
                <a:t>게임 구현</a:t>
              </a:r>
              <a:endPara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B0503020000020004" pitchFamily="18" charset="-127"/>
                <a:ea typeface="a고딕14" panose="020B0503020000020004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5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5" name="직사각형 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게임 구성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993558-13E9-4BAB-BFD5-85F97C02A608}"/>
              </a:ext>
            </a:extLst>
          </p:cNvPr>
          <p:cNvSpPr txBox="1"/>
          <p:nvPr/>
        </p:nvSpPr>
        <p:spPr>
          <a:xfrm>
            <a:off x="357830" y="570151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메인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319A60-9274-47D3-88B5-B71065BE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7942"/>
            <a:ext cx="8640960" cy="39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5" name="직사각형 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게임 구성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993558-13E9-4BAB-BFD5-85F97C02A608}"/>
              </a:ext>
            </a:extLst>
          </p:cNvPr>
          <p:cNvSpPr txBox="1"/>
          <p:nvPr/>
        </p:nvSpPr>
        <p:spPr>
          <a:xfrm>
            <a:off x="357830" y="570151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고딕14" panose="020B0503020000020004" pitchFamily="18" charset="-127"/>
                <a:ea typeface="a고딕14" panose="020B0503020000020004" pitchFamily="18" charset="-127"/>
              </a:rPr>
              <a:t>키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9B9483F-9D95-45BB-8099-A25CBA23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7941"/>
            <a:ext cx="8568952" cy="39680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785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157</Words>
  <Application>Microsoft Office PowerPoint</Application>
  <PresentationFormat>화면 슬라이드 쇼(16:9)</PresentationFormat>
  <Paragraphs>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a고딕14</vt:lpstr>
      <vt:lpstr>Malgun Gothic Semilight</vt:lpstr>
      <vt:lpstr>a고딕18</vt:lpstr>
      <vt:lpstr>Arial</vt:lpstr>
      <vt:lpstr>a고딕16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Yu Jeong</dc:creator>
  <cp:lastModifiedBy>lhc</cp:lastModifiedBy>
  <cp:revision>152</cp:revision>
  <dcterms:created xsi:type="dcterms:W3CDTF">2017-06-01T00:33:53Z</dcterms:created>
  <dcterms:modified xsi:type="dcterms:W3CDTF">2018-12-18T13:55:12Z</dcterms:modified>
</cp:coreProperties>
</file>