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80" r:id="rId2"/>
  </p:sldMasterIdLst>
  <p:notesMasterIdLst>
    <p:notesMasterId r:id="rId21"/>
  </p:notesMasterIdLst>
  <p:handoutMasterIdLst>
    <p:handoutMasterId r:id="rId22"/>
  </p:handoutMasterIdLst>
  <p:sldIdLst>
    <p:sldId id="304" r:id="rId3"/>
    <p:sldId id="266" r:id="rId4"/>
    <p:sldId id="306" r:id="rId5"/>
    <p:sldId id="308" r:id="rId6"/>
    <p:sldId id="311" r:id="rId7"/>
    <p:sldId id="307" r:id="rId8"/>
    <p:sldId id="318" r:id="rId9"/>
    <p:sldId id="320" r:id="rId10"/>
    <p:sldId id="321" r:id="rId11"/>
    <p:sldId id="322" r:id="rId12"/>
    <p:sldId id="309" r:id="rId13"/>
    <p:sldId id="312" r:id="rId14"/>
    <p:sldId id="313" r:id="rId15"/>
    <p:sldId id="315" r:id="rId16"/>
    <p:sldId id="316" r:id="rId17"/>
    <p:sldId id="310" r:id="rId18"/>
    <p:sldId id="319" r:id="rId19"/>
    <p:sldId id="30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98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555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  <p15:guide id="7" orient="horz" pos="1620">
          <p15:clr>
            <a:srgbClr val="A4A3A4"/>
          </p15:clr>
        </p15:guide>
        <p15:guide id="8" orient="horz" pos="198">
          <p15:clr>
            <a:srgbClr val="A4A3A4"/>
          </p15:clr>
        </p15:guide>
        <p15:guide id="9" orient="horz" pos="3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3" autoAdjust="0"/>
  </p:normalViewPr>
  <p:slideViewPr>
    <p:cSldViewPr snapToGrid="0" showGuides="1">
      <p:cViewPr varScale="1">
        <p:scale>
          <a:sx n="109" d="100"/>
          <a:sy n="109" d="100"/>
        </p:scale>
        <p:origin x="112" y="64"/>
      </p:cViewPr>
      <p:guideLst>
        <p:guide orient="horz" pos="2160"/>
        <p:guide pos="2880"/>
        <p:guide pos="198"/>
        <p:guide orient="horz" pos="264"/>
        <p:guide pos="5551"/>
        <p:guide orient="horz" pos="4056"/>
        <p:guide orient="horz" pos="1620"/>
        <p:guide orient="horz" pos="198"/>
        <p:guide orient="horz" pos="30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E8E0D-C436-4190-B196-21B2CCEEE0BF}" type="doc">
      <dgm:prSet loTypeId="urn:microsoft.com/office/officeart/2011/layout/TabLis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E127763-60AC-4A9A-BAA9-1523EEAD3D43}">
      <dgm:prSet phldrT="[텍스트]"/>
      <dgm:spPr>
        <a:solidFill>
          <a:srgbClr val="ECFF88"/>
        </a:solidFill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Typing Game</a:t>
          </a:r>
          <a:endParaRPr lang="ko-KR" altLang="en-US" dirty="0">
            <a:solidFill>
              <a:schemeClr val="tx1"/>
            </a:solidFill>
          </a:endParaRPr>
        </a:p>
      </dgm:t>
    </dgm:pt>
    <dgm:pt modelId="{5ABA1501-84A7-44E2-AC3D-E24843FEC7C2}" type="parTrans" cxnId="{1D913D41-70D2-4455-8BC1-43FFF9F2163A}">
      <dgm:prSet/>
      <dgm:spPr/>
      <dgm:t>
        <a:bodyPr/>
        <a:lstStyle/>
        <a:p>
          <a:pPr latinLnBrk="1"/>
          <a:endParaRPr lang="ko-KR" altLang="en-US"/>
        </a:p>
      </dgm:t>
    </dgm:pt>
    <dgm:pt modelId="{1D084BFC-5E0F-42CC-A4E2-8A82DCE4AB21}" type="sibTrans" cxnId="{1D913D41-70D2-4455-8BC1-43FFF9F2163A}">
      <dgm:prSet/>
      <dgm:spPr/>
      <dgm:t>
        <a:bodyPr/>
        <a:lstStyle/>
        <a:p>
          <a:pPr latinLnBrk="1"/>
          <a:endParaRPr lang="ko-KR" altLang="en-US"/>
        </a:p>
      </dgm:t>
    </dgm:pt>
    <dgm:pt modelId="{7816E14D-4BFE-4A30-A4DE-949F69099827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Why?</a:t>
          </a:r>
        </a:p>
      </dgm:t>
    </dgm:pt>
    <dgm:pt modelId="{A1A46C22-FB7E-41F4-8E4C-81DF13391E64}" type="parTrans" cxnId="{A5ABAC9C-ABAD-478B-B192-0D2DB5ED56D5}">
      <dgm:prSet/>
      <dgm:spPr/>
      <dgm:t>
        <a:bodyPr/>
        <a:lstStyle/>
        <a:p>
          <a:pPr latinLnBrk="1"/>
          <a:endParaRPr lang="ko-KR" altLang="en-US"/>
        </a:p>
      </dgm:t>
    </dgm:pt>
    <dgm:pt modelId="{6063A3B5-7DCD-46E1-B129-3F92C8754499}" type="sibTrans" cxnId="{A5ABAC9C-ABAD-478B-B192-0D2DB5ED56D5}">
      <dgm:prSet/>
      <dgm:spPr/>
      <dgm:t>
        <a:bodyPr/>
        <a:lstStyle/>
        <a:p>
          <a:pPr latinLnBrk="1"/>
          <a:endParaRPr lang="ko-KR" altLang="en-US"/>
        </a:p>
      </dgm:t>
    </dgm:pt>
    <dgm:pt modelId="{0481391A-A706-4301-B572-1DADBB869815}">
      <dgm:prSet phldrT="[텍스트]"/>
      <dgm:spPr/>
      <dgm:t>
        <a:bodyPr/>
        <a:lstStyle/>
        <a:p>
          <a:pPr latinLnBrk="1"/>
          <a:r>
            <a:rPr lang="en-US" altLang="ko-KR" dirty="0"/>
            <a:t>Inspired by existing typing games</a:t>
          </a:r>
          <a:endParaRPr lang="ko-KR" altLang="en-US" dirty="0"/>
        </a:p>
      </dgm:t>
    </dgm:pt>
    <dgm:pt modelId="{63A28FB7-34E1-404C-B9F1-D8B0970027CD}" type="parTrans" cxnId="{79A8E7B2-8FB4-4415-B04D-6F1FD5BFE3C4}">
      <dgm:prSet/>
      <dgm:spPr/>
      <dgm:t>
        <a:bodyPr/>
        <a:lstStyle/>
        <a:p>
          <a:pPr latinLnBrk="1"/>
          <a:endParaRPr lang="ko-KR" altLang="en-US"/>
        </a:p>
      </dgm:t>
    </dgm:pt>
    <dgm:pt modelId="{E1962877-433A-4C11-9375-EE24D0E68263}" type="sibTrans" cxnId="{79A8E7B2-8FB4-4415-B04D-6F1FD5BFE3C4}">
      <dgm:prSet/>
      <dgm:spPr/>
      <dgm:t>
        <a:bodyPr/>
        <a:lstStyle/>
        <a:p>
          <a:pPr latinLnBrk="1"/>
          <a:endParaRPr lang="ko-KR" altLang="en-US"/>
        </a:p>
      </dgm:t>
    </dgm:pt>
    <dgm:pt modelId="{9B85F3DB-AEFC-454B-A53D-8036F4160F48}">
      <dgm:prSet phldrT="[텍스트]"/>
      <dgm:spPr>
        <a:solidFill>
          <a:srgbClr val="ECFF88"/>
        </a:solidFill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Typing Game</a:t>
          </a:r>
          <a:endParaRPr lang="ko-KR" altLang="en-US" dirty="0">
            <a:solidFill>
              <a:schemeClr val="tx1"/>
            </a:solidFill>
          </a:endParaRPr>
        </a:p>
      </dgm:t>
    </dgm:pt>
    <dgm:pt modelId="{AD1D8EE8-FDF7-444D-AA18-6C713821A5B4}" type="parTrans" cxnId="{2E33C376-95C4-4007-B7BC-9F3AA8A45BED}">
      <dgm:prSet/>
      <dgm:spPr/>
      <dgm:t>
        <a:bodyPr/>
        <a:lstStyle/>
        <a:p>
          <a:pPr latinLnBrk="1"/>
          <a:endParaRPr lang="ko-KR" altLang="en-US"/>
        </a:p>
      </dgm:t>
    </dgm:pt>
    <dgm:pt modelId="{3DA7E941-E1C9-4DE0-8201-2421B5B47178}" type="sibTrans" cxnId="{2E33C376-95C4-4007-B7BC-9F3AA8A45BED}">
      <dgm:prSet/>
      <dgm:spPr/>
      <dgm:t>
        <a:bodyPr/>
        <a:lstStyle/>
        <a:p>
          <a:pPr latinLnBrk="1"/>
          <a:endParaRPr lang="ko-KR" altLang="en-US"/>
        </a:p>
      </dgm:t>
    </dgm:pt>
    <dgm:pt modelId="{5C66F05C-E63D-4E17-95EA-1405D26E0727}">
      <dgm:prSet phldrT="[텍스트]"/>
      <dgm:spPr/>
      <dgm:t>
        <a:bodyPr/>
        <a:lstStyle/>
        <a:p>
          <a:pPr algn="ctr" latinLnBrk="1"/>
          <a:r>
            <a:rPr lang="en-US" altLang="ko-KR" dirty="0"/>
            <a:t> What Features does it have?</a:t>
          </a:r>
        </a:p>
      </dgm:t>
    </dgm:pt>
    <dgm:pt modelId="{D2B4640F-184C-4962-B1CF-24EF9B2C4368}" type="parTrans" cxnId="{1A2BFE10-1F74-47EF-AA1F-FF9D9FCFBC2D}">
      <dgm:prSet/>
      <dgm:spPr/>
      <dgm:t>
        <a:bodyPr/>
        <a:lstStyle/>
        <a:p>
          <a:pPr latinLnBrk="1"/>
          <a:endParaRPr lang="ko-KR" altLang="en-US"/>
        </a:p>
      </dgm:t>
    </dgm:pt>
    <dgm:pt modelId="{AC1C532B-CD46-428A-ABD2-DE198BC5FD07}" type="sibTrans" cxnId="{1A2BFE10-1F74-47EF-AA1F-FF9D9FCFBC2D}">
      <dgm:prSet/>
      <dgm:spPr/>
      <dgm:t>
        <a:bodyPr/>
        <a:lstStyle/>
        <a:p>
          <a:pPr latinLnBrk="1"/>
          <a:endParaRPr lang="ko-KR" altLang="en-US"/>
        </a:p>
      </dgm:t>
    </dgm:pt>
    <dgm:pt modelId="{0E6BE7AC-8EE6-4834-9B1E-03A1BEEE3549}">
      <dgm:prSet phldrT="[텍스트]"/>
      <dgm:spPr/>
      <dgm:t>
        <a:bodyPr/>
        <a:lstStyle/>
        <a:p>
          <a:pPr latinLnBrk="1"/>
          <a:r>
            <a:rPr lang="en-US" altLang="ko-KR" dirty="0"/>
            <a:t>Saving/Loading Games</a:t>
          </a:r>
          <a:endParaRPr lang="ko-KR" altLang="en-US" dirty="0"/>
        </a:p>
      </dgm:t>
    </dgm:pt>
    <dgm:pt modelId="{B3104852-449E-414C-9BA6-F57BC180B594}" type="parTrans" cxnId="{D092D7C0-6692-493E-811B-24EBA874F834}">
      <dgm:prSet/>
      <dgm:spPr/>
      <dgm:t>
        <a:bodyPr/>
        <a:lstStyle/>
        <a:p>
          <a:pPr latinLnBrk="1"/>
          <a:endParaRPr lang="ko-KR" altLang="en-US"/>
        </a:p>
      </dgm:t>
    </dgm:pt>
    <dgm:pt modelId="{8C90BC37-0C27-474B-ABE9-861B946960F7}" type="sibTrans" cxnId="{D092D7C0-6692-493E-811B-24EBA874F834}">
      <dgm:prSet/>
      <dgm:spPr/>
      <dgm:t>
        <a:bodyPr/>
        <a:lstStyle/>
        <a:p>
          <a:pPr latinLnBrk="1"/>
          <a:endParaRPr lang="ko-KR" altLang="en-US"/>
        </a:p>
      </dgm:t>
    </dgm:pt>
    <dgm:pt modelId="{2CBFF5F5-123C-48A6-BE95-73C22D7D3D91}">
      <dgm:prSet phldrT="[텍스트]"/>
      <dgm:spPr/>
      <dgm:t>
        <a:bodyPr/>
        <a:lstStyle/>
        <a:p>
          <a:pPr latinLnBrk="1"/>
          <a:r>
            <a:rPr lang="en-US" altLang="ko-KR" dirty="0"/>
            <a:t>Add extra features</a:t>
          </a:r>
          <a:endParaRPr lang="ko-KR" altLang="en-US" dirty="0"/>
        </a:p>
      </dgm:t>
    </dgm:pt>
    <dgm:pt modelId="{741824C2-9498-45D9-BCFF-F4DCA375B723}" type="parTrans" cxnId="{3F9B309F-AE8B-424E-915F-EFBB614D42D5}">
      <dgm:prSet/>
      <dgm:spPr/>
      <dgm:t>
        <a:bodyPr/>
        <a:lstStyle/>
        <a:p>
          <a:pPr latinLnBrk="1"/>
          <a:endParaRPr lang="ko-KR" altLang="en-US"/>
        </a:p>
      </dgm:t>
    </dgm:pt>
    <dgm:pt modelId="{97354957-ABF0-4C0E-9D8A-E1245A83878D}" type="sibTrans" cxnId="{3F9B309F-AE8B-424E-915F-EFBB614D42D5}">
      <dgm:prSet/>
      <dgm:spPr/>
      <dgm:t>
        <a:bodyPr/>
        <a:lstStyle/>
        <a:p>
          <a:pPr latinLnBrk="1"/>
          <a:endParaRPr lang="ko-KR" altLang="en-US"/>
        </a:p>
      </dgm:t>
    </dgm:pt>
    <dgm:pt modelId="{8F2EB752-2E67-4174-9BA5-DDCB1DC23EA9}">
      <dgm:prSet phldrT="[텍스트]"/>
      <dgm:spPr/>
      <dgm:t>
        <a:bodyPr/>
        <a:lstStyle/>
        <a:p>
          <a:pPr latinLnBrk="1"/>
          <a:r>
            <a:rPr lang="en-US" altLang="ko-KR" dirty="0"/>
            <a:t>Level System</a:t>
          </a:r>
          <a:endParaRPr lang="ko-KR" altLang="en-US" dirty="0"/>
        </a:p>
      </dgm:t>
    </dgm:pt>
    <dgm:pt modelId="{2745CDA4-4532-451D-A990-5EBAE8897FDD}" type="parTrans" cxnId="{7B1A629D-D398-45D6-8E6B-2910C84760B1}">
      <dgm:prSet/>
      <dgm:spPr/>
      <dgm:t>
        <a:bodyPr/>
        <a:lstStyle/>
        <a:p>
          <a:pPr latinLnBrk="1"/>
          <a:endParaRPr lang="ko-KR" altLang="en-US"/>
        </a:p>
      </dgm:t>
    </dgm:pt>
    <dgm:pt modelId="{1EF4B69D-803D-4815-A6E4-052DE1B370A7}" type="sibTrans" cxnId="{7B1A629D-D398-45D6-8E6B-2910C84760B1}">
      <dgm:prSet/>
      <dgm:spPr/>
      <dgm:t>
        <a:bodyPr/>
        <a:lstStyle/>
        <a:p>
          <a:pPr latinLnBrk="1"/>
          <a:endParaRPr lang="ko-KR" altLang="en-US"/>
        </a:p>
      </dgm:t>
    </dgm:pt>
    <dgm:pt modelId="{BEF610DD-AA54-4083-9FCD-65BB30863A57}">
      <dgm:prSet phldrT="[텍스트]"/>
      <dgm:spPr/>
      <dgm:t>
        <a:bodyPr/>
        <a:lstStyle/>
        <a:p>
          <a:pPr latinLnBrk="1"/>
          <a:r>
            <a:rPr lang="en-US" altLang="ko-KR" dirty="0"/>
            <a:t>Menus, splash screen</a:t>
          </a:r>
          <a:endParaRPr lang="ko-KR" altLang="en-US" dirty="0"/>
        </a:p>
      </dgm:t>
    </dgm:pt>
    <dgm:pt modelId="{CB71C0D2-8308-4516-A6FA-59C701F85342}" type="parTrans" cxnId="{35C4E8B5-FCB3-4FC4-91CF-76B61B775A91}">
      <dgm:prSet/>
      <dgm:spPr/>
      <dgm:t>
        <a:bodyPr/>
        <a:lstStyle/>
        <a:p>
          <a:pPr latinLnBrk="1"/>
          <a:endParaRPr lang="ko-KR" altLang="en-US"/>
        </a:p>
      </dgm:t>
    </dgm:pt>
    <dgm:pt modelId="{AB75B4B8-38E0-4821-BF62-213EC518AAD2}" type="sibTrans" cxnId="{35C4E8B5-FCB3-4FC4-91CF-76B61B775A91}">
      <dgm:prSet/>
      <dgm:spPr/>
      <dgm:t>
        <a:bodyPr/>
        <a:lstStyle/>
        <a:p>
          <a:pPr latinLnBrk="1"/>
          <a:endParaRPr lang="ko-KR" altLang="en-US"/>
        </a:p>
      </dgm:t>
    </dgm:pt>
    <dgm:pt modelId="{46F544F5-1410-4631-9999-332DFF89B446}">
      <dgm:prSet phldrT="[텍스트]"/>
      <dgm:spPr/>
      <dgm:t>
        <a:bodyPr/>
        <a:lstStyle/>
        <a:p>
          <a:pPr latinLnBrk="1"/>
          <a:r>
            <a:rPr lang="en-US" altLang="ko-KR" dirty="0"/>
            <a:t>Plenty of opportunity to use a wide range of system calls</a:t>
          </a:r>
          <a:endParaRPr lang="ko-KR" altLang="en-US" dirty="0"/>
        </a:p>
      </dgm:t>
    </dgm:pt>
    <dgm:pt modelId="{A1A0FDF2-A378-4E1D-BDB9-D36E2B0DC24A}" type="parTrans" cxnId="{C8AAC36E-47F0-4C68-919F-33CE16308A99}">
      <dgm:prSet/>
      <dgm:spPr/>
      <dgm:t>
        <a:bodyPr/>
        <a:lstStyle/>
        <a:p>
          <a:endParaRPr lang="en-US"/>
        </a:p>
      </dgm:t>
    </dgm:pt>
    <dgm:pt modelId="{FCF7ED93-03CB-4CB7-8A0C-D4F46A9D9453}" type="sibTrans" cxnId="{C8AAC36E-47F0-4C68-919F-33CE16308A99}">
      <dgm:prSet/>
      <dgm:spPr/>
      <dgm:t>
        <a:bodyPr/>
        <a:lstStyle/>
        <a:p>
          <a:endParaRPr lang="en-US"/>
        </a:p>
      </dgm:t>
    </dgm:pt>
    <dgm:pt modelId="{C951B782-CB4C-458D-ACE1-34C3E3774865}" type="pres">
      <dgm:prSet presAssocID="{F04E8E0D-C436-4190-B196-21B2CCEEE0B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4637D9E-0CCF-400A-9216-84A786C4C600}" type="pres">
      <dgm:prSet presAssocID="{DE127763-60AC-4A9A-BAA9-1523EEAD3D43}" presName="composite" presStyleCnt="0"/>
      <dgm:spPr/>
    </dgm:pt>
    <dgm:pt modelId="{38D10BAE-8F63-45D2-B970-F7C938872D2E}" type="pres">
      <dgm:prSet presAssocID="{DE127763-60AC-4A9A-BAA9-1523EEAD3D4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50F162-DA7A-4629-BFA6-05EFE09D6862}" type="pres">
      <dgm:prSet presAssocID="{DE127763-60AC-4A9A-BAA9-1523EEAD3D43}" presName="Parent" presStyleLbl="alignNode1" presStyleIdx="0" presStyleCnt="2" custScaleY="99729">
        <dgm:presLayoutVars>
          <dgm:chMax val="3"/>
          <dgm:chPref val="3"/>
          <dgm:bulletEnabled val="1"/>
        </dgm:presLayoutVars>
      </dgm:prSet>
      <dgm:spPr/>
    </dgm:pt>
    <dgm:pt modelId="{C35631DB-A77C-4AF9-8E14-009BC15ACD34}" type="pres">
      <dgm:prSet presAssocID="{DE127763-60AC-4A9A-BAA9-1523EEAD3D43}" presName="Accent" presStyleLbl="parChTrans1D1" presStyleIdx="0" presStyleCnt="2"/>
      <dgm:spPr/>
    </dgm:pt>
    <dgm:pt modelId="{128AC7AF-B5C1-4255-B2AB-75CD4E6D1DDB}" type="pres">
      <dgm:prSet presAssocID="{DE127763-60AC-4A9A-BAA9-1523EEAD3D43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A6C5D97-BAE0-46AB-9A53-ABF44BC48EB9}" type="pres">
      <dgm:prSet presAssocID="{1D084BFC-5E0F-42CC-A4E2-8A82DCE4AB21}" presName="sibTrans" presStyleCnt="0"/>
      <dgm:spPr/>
    </dgm:pt>
    <dgm:pt modelId="{813B4BED-B45F-4F48-8961-194E4F2E89C4}" type="pres">
      <dgm:prSet presAssocID="{9B85F3DB-AEFC-454B-A53D-8036F4160F48}" presName="composite" presStyleCnt="0"/>
      <dgm:spPr/>
    </dgm:pt>
    <dgm:pt modelId="{1A87271E-3D03-40E4-B2FB-F1A936B17498}" type="pres">
      <dgm:prSet presAssocID="{9B85F3DB-AEFC-454B-A53D-8036F4160F48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518CAA6-DA12-4B80-B08D-45F845960548}" type="pres">
      <dgm:prSet presAssocID="{9B85F3DB-AEFC-454B-A53D-8036F4160F48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BE155E83-2F60-468C-96C3-B26AAF8E863E}" type="pres">
      <dgm:prSet presAssocID="{9B85F3DB-AEFC-454B-A53D-8036F4160F48}" presName="Accent" presStyleLbl="parChTrans1D1" presStyleIdx="1" presStyleCnt="2"/>
      <dgm:spPr/>
    </dgm:pt>
    <dgm:pt modelId="{E833A11C-5178-489C-A817-DDE6BF97CFA8}" type="pres">
      <dgm:prSet presAssocID="{9B85F3DB-AEFC-454B-A53D-8036F4160F48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C879700-E78B-4BAB-A70A-5DF535C59B7A}" type="presOf" srcId="{46F544F5-1410-4631-9999-332DFF89B446}" destId="{128AC7AF-B5C1-4255-B2AB-75CD4E6D1DDB}" srcOrd="0" destOrd="2" presId="urn:microsoft.com/office/officeart/2011/layout/TabList#1"/>
    <dgm:cxn modelId="{742D2007-FEEA-4AE9-9D33-A94CB96F34B3}" type="presOf" srcId="{5C66F05C-E63D-4E17-95EA-1405D26E0727}" destId="{1A87271E-3D03-40E4-B2FB-F1A936B17498}" srcOrd="0" destOrd="0" presId="urn:microsoft.com/office/officeart/2011/layout/TabList#1"/>
    <dgm:cxn modelId="{53A4420E-FE12-4D1B-AFAC-DCAF2E895F7D}" type="presOf" srcId="{BEF610DD-AA54-4083-9FCD-65BB30863A57}" destId="{E833A11C-5178-489C-A817-DDE6BF97CFA8}" srcOrd="0" destOrd="2" presId="urn:microsoft.com/office/officeart/2011/layout/TabList#1"/>
    <dgm:cxn modelId="{1A2BFE10-1F74-47EF-AA1F-FF9D9FCFBC2D}" srcId="{9B85F3DB-AEFC-454B-A53D-8036F4160F48}" destId="{5C66F05C-E63D-4E17-95EA-1405D26E0727}" srcOrd="0" destOrd="0" parTransId="{D2B4640F-184C-4962-B1CF-24EF9B2C4368}" sibTransId="{AC1C532B-CD46-428A-ABD2-DE198BC5FD07}"/>
    <dgm:cxn modelId="{47F12424-C1FB-4F5C-BF79-12DA680C2ABC}" type="presOf" srcId="{9B85F3DB-AEFC-454B-A53D-8036F4160F48}" destId="{9518CAA6-DA12-4B80-B08D-45F845960548}" srcOrd="0" destOrd="0" presId="urn:microsoft.com/office/officeart/2011/layout/TabList#1"/>
    <dgm:cxn modelId="{1D913D41-70D2-4455-8BC1-43FFF9F2163A}" srcId="{F04E8E0D-C436-4190-B196-21B2CCEEE0BF}" destId="{DE127763-60AC-4A9A-BAA9-1523EEAD3D43}" srcOrd="0" destOrd="0" parTransId="{5ABA1501-84A7-44E2-AC3D-E24843FEC7C2}" sibTransId="{1D084BFC-5E0F-42CC-A4E2-8A82DCE4AB21}"/>
    <dgm:cxn modelId="{D96A406C-CCDB-480C-805A-433C56D07C7B}" type="presOf" srcId="{DE127763-60AC-4A9A-BAA9-1523EEAD3D43}" destId="{0F50F162-DA7A-4629-BFA6-05EFE09D6862}" srcOrd="0" destOrd="0" presId="urn:microsoft.com/office/officeart/2011/layout/TabList#1"/>
    <dgm:cxn modelId="{C8AAC36E-47F0-4C68-919F-33CE16308A99}" srcId="{DE127763-60AC-4A9A-BAA9-1523EEAD3D43}" destId="{46F544F5-1410-4631-9999-332DFF89B446}" srcOrd="3" destOrd="0" parTransId="{A1A0FDF2-A378-4E1D-BDB9-D36E2B0DC24A}" sibTransId="{FCF7ED93-03CB-4CB7-8A0C-D4F46A9D9453}"/>
    <dgm:cxn modelId="{43A4B851-CF34-4BC3-9068-EEF02E3908AD}" type="presOf" srcId="{0E6BE7AC-8EE6-4834-9B1E-03A1BEEE3549}" destId="{E833A11C-5178-489C-A817-DDE6BF97CFA8}" srcOrd="0" destOrd="0" presId="urn:microsoft.com/office/officeart/2011/layout/TabList#1"/>
    <dgm:cxn modelId="{2E33C376-95C4-4007-B7BC-9F3AA8A45BED}" srcId="{F04E8E0D-C436-4190-B196-21B2CCEEE0BF}" destId="{9B85F3DB-AEFC-454B-A53D-8036F4160F48}" srcOrd="1" destOrd="0" parTransId="{AD1D8EE8-FDF7-444D-AA18-6C713821A5B4}" sibTransId="{3DA7E941-E1C9-4DE0-8201-2421B5B47178}"/>
    <dgm:cxn modelId="{2EAEC582-8776-4250-A82B-75BD20963A19}" type="presOf" srcId="{8F2EB752-2E67-4174-9BA5-DDCB1DC23EA9}" destId="{E833A11C-5178-489C-A817-DDE6BF97CFA8}" srcOrd="0" destOrd="1" presId="urn:microsoft.com/office/officeart/2011/layout/TabList#1"/>
    <dgm:cxn modelId="{A5ABAC9C-ABAD-478B-B192-0D2DB5ED56D5}" srcId="{DE127763-60AC-4A9A-BAA9-1523EEAD3D43}" destId="{7816E14D-4BFE-4A30-A4DE-949F69099827}" srcOrd="0" destOrd="0" parTransId="{A1A46C22-FB7E-41F4-8E4C-81DF13391E64}" sibTransId="{6063A3B5-7DCD-46E1-B129-3F92C8754499}"/>
    <dgm:cxn modelId="{7B1A629D-D398-45D6-8E6B-2910C84760B1}" srcId="{9B85F3DB-AEFC-454B-A53D-8036F4160F48}" destId="{8F2EB752-2E67-4174-9BA5-DDCB1DC23EA9}" srcOrd="2" destOrd="0" parTransId="{2745CDA4-4532-451D-A990-5EBAE8897FDD}" sibTransId="{1EF4B69D-803D-4815-A6E4-052DE1B370A7}"/>
    <dgm:cxn modelId="{3F9B309F-AE8B-424E-915F-EFBB614D42D5}" srcId="{DE127763-60AC-4A9A-BAA9-1523EEAD3D43}" destId="{2CBFF5F5-123C-48A6-BE95-73C22D7D3D91}" srcOrd="2" destOrd="0" parTransId="{741824C2-9498-45D9-BCFF-F4DCA375B723}" sibTransId="{97354957-ABF0-4C0E-9D8A-E1245A83878D}"/>
    <dgm:cxn modelId="{3E192AA0-76E8-4DC9-9982-D1EC34D5B46B}" type="presOf" srcId="{7816E14D-4BFE-4A30-A4DE-949F69099827}" destId="{38D10BAE-8F63-45D2-B970-F7C938872D2E}" srcOrd="0" destOrd="0" presId="urn:microsoft.com/office/officeart/2011/layout/TabList#1"/>
    <dgm:cxn modelId="{EA3B5DA1-B873-4239-AF20-C54E2D3999C7}" type="presOf" srcId="{2CBFF5F5-123C-48A6-BE95-73C22D7D3D91}" destId="{128AC7AF-B5C1-4255-B2AB-75CD4E6D1DDB}" srcOrd="0" destOrd="1" presId="urn:microsoft.com/office/officeart/2011/layout/TabList#1"/>
    <dgm:cxn modelId="{95A45FB0-6A39-4209-8AD8-6A87CA5A3229}" type="presOf" srcId="{F04E8E0D-C436-4190-B196-21B2CCEEE0BF}" destId="{C951B782-CB4C-458D-ACE1-34C3E3774865}" srcOrd="0" destOrd="0" presId="urn:microsoft.com/office/officeart/2011/layout/TabList#1"/>
    <dgm:cxn modelId="{79A8E7B2-8FB4-4415-B04D-6F1FD5BFE3C4}" srcId="{DE127763-60AC-4A9A-BAA9-1523EEAD3D43}" destId="{0481391A-A706-4301-B572-1DADBB869815}" srcOrd="1" destOrd="0" parTransId="{63A28FB7-34E1-404C-B9F1-D8B0970027CD}" sibTransId="{E1962877-433A-4C11-9375-EE24D0E68263}"/>
    <dgm:cxn modelId="{35C4E8B5-FCB3-4FC4-91CF-76B61B775A91}" srcId="{9B85F3DB-AEFC-454B-A53D-8036F4160F48}" destId="{BEF610DD-AA54-4083-9FCD-65BB30863A57}" srcOrd="3" destOrd="0" parTransId="{CB71C0D2-8308-4516-A6FA-59C701F85342}" sibTransId="{AB75B4B8-38E0-4821-BF62-213EC518AAD2}"/>
    <dgm:cxn modelId="{D092D7C0-6692-493E-811B-24EBA874F834}" srcId="{9B85F3DB-AEFC-454B-A53D-8036F4160F48}" destId="{0E6BE7AC-8EE6-4834-9B1E-03A1BEEE3549}" srcOrd="1" destOrd="0" parTransId="{B3104852-449E-414C-9BA6-F57BC180B594}" sibTransId="{8C90BC37-0C27-474B-ABE9-861B946960F7}"/>
    <dgm:cxn modelId="{4979CDD6-E774-4FEB-B235-873DEC27E631}" type="presOf" srcId="{0481391A-A706-4301-B572-1DADBB869815}" destId="{128AC7AF-B5C1-4255-B2AB-75CD4E6D1DDB}" srcOrd="0" destOrd="0" presId="urn:microsoft.com/office/officeart/2011/layout/TabList#1"/>
    <dgm:cxn modelId="{648D48B0-3916-4E47-8C7A-804B4A08C85E}" type="presParOf" srcId="{C951B782-CB4C-458D-ACE1-34C3E3774865}" destId="{F4637D9E-0CCF-400A-9216-84A786C4C600}" srcOrd="0" destOrd="0" presId="urn:microsoft.com/office/officeart/2011/layout/TabList#1"/>
    <dgm:cxn modelId="{1EC1FB1B-DC91-4CCB-8002-8B57D2BD5A1D}" type="presParOf" srcId="{F4637D9E-0CCF-400A-9216-84A786C4C600}" destId="{38D10BAE-8F63-45D2-B970-F7C938872D2E}" srcOrd="0" destOrd="0" presId="urn:microsoft.com/office/officeart/2011/layout/TabList#1"/>
    <dgm:cxn modelId="{07DA6D3E-BBDA-4259-85FA-1576CF8CF617}" type="presParOf" srcId="{F4637D9E-0CCF-400A-9216-84A786C4C600}" destId="{0F50F162-DA7A-4629-BFA6-05EFE09D6862}" srcOrd="1" destOrd="0" presId="urn:microsoft.com/office/officeart/2011/layout/TabList#1"/>
    <dgm:cxn modelId="{0553DE94-3E14-4745-9B68-01C39D3CE00A}" type="presParOf" srcId="{F4637D9E-0CCF-400A-9216-84A786C4C600}" destId="{C35631DB-A77C-4AF9-8E14-009BC15ACD34}" srcOrd="2" destOrd="0" presId="urn:microsoft.com/office/officeart/2011/layout/TabList#1"/>
    <dgm:cxn modelId="{0F630BDB-9993-4D39-AAAE-CF2C7372CBC4}" type="presParOf" srcId="{C951B782-CB4C-458D-ACE1-34C3E3774865}" destId="{128AC7AF-B5C1-4255-B2AB-75CD4E6D1DDB}" srcOrd="1" destOrd="0" presId="urn:microsoft.com/office/officeart/2011/layout/TabList#1"/>
    <dgm:cxn modelId="{EE905289-7D67-4226-B439-EBD6ADE1EE45}" type="presParOf" srcId="{C951B782-CB4C-458D-ACE1-34C3E3774865}" destId="{CA6C5D97-BAE0-46AB-9A53-ABF44BC48EB9}" srcOrd="2" destOrd="0" presId="urn:microsoft.com/office/officeart/2011/layout/TabList#1"/>
    <dgm:cxn modelId="{04551A05-EBD1-4C5D-8616-6636E05E85E8}" type="presParOf" srcId="{C951B782-CB4C-458D-ACE1-34C3E3774865}" destId="{813B4BED-B45F-4F48-8961-194E4F2E89C4}" srcOrd="3" destOrd="0" presId="urn:microsoft.com/office/officeart/2011/layout/TabList#1"/>
    <dgm:cxn modelId="{278C38C7-BD9B-448B-923E-B1737421BB28}" type="presParOf" srcId="{813B4BED-B45F-4F48-8961-194E4F2E89C4}" destId="{1A87271E-3D03-40E4-B2FB-F1A936B17498}" srcOrd="0" destOrd="0" presId="urn:microsoft.com/office/officeart/2011/layout/TabList#1"/>
    <dgm:cxn modelId="{867100E9-5E08-4556-9A3E-9C084418D346}" type="presParOf" srcId="{813B4BED-B45F-4F48-8961-194E4F2E89C4}" destId="{9518CAA6-DA12-4B80-B08D-45F845960548}" srcOrd="1" destOrd="0" presId="urn:microsoft.com/office/officeart/2011/layout/TabList#1"/>
    <dgm:cxn modelId="{38D9B17A-321D-44C8-BEEB-B2A70A067FDB}" type="presParOf" srcId="{813B4BED-B45F-4F48-8961-194E4F2E89C4}" destId="{BE155E83-2F60-468C-96C3-B26AAF8E863E}" srcOrd="2" destOrd="0" presId="urn:microsoft.com/office/officeart/2011/layout/TabList#1"/>
    <dgm:cxn modelId="{E681D05D-CDFB-40B1-8B82-BE136C5ACE6C}" type="presParOf" srcId="{C951B782-CB4C-458D-ACE1-34C3E3774865}" destId="{E833A11C-5178-489C-A817-DDE6BF97CFA8}" srcOrd="4" destOrd="0" presId="urn:microsoft.com/office/officeart/2011/layout/Tab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55E83-2F60-468C-96C3-B26AAF8E863E}">
      <dsp:nvSpPr>
        <dsp:cNvPr id="0" name=""/>
        <dsp:cNvSpPr/>
      </dsp:nvSpPr>
      <dsp:spPr>
        <a:xfrm>
          <a:off x="0" y="2278984"/>
          <a:ext cx="6096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631DB-A77C-4AF9-8E14-009BC15ACD34}">
      <dsp:nvSpPr>
        <dsp:cNvPr id="0" name=""/>
        <dsp:cNvSpPr/>
      </dsp:nvSpPr>
      <dsp:spPr>
        <a:xfrm>
          <a:off x="0" y="563349"/>
          <a:ext cx="6096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10BAE-8F63-45D2-B970-F7C938872D2E}">
      <dsp:nvSpPr>
        <dsp:cNvPr id="0" name=""/>
        <dsp:cNvSpPr/>
      </dsp:nvSpPr>
      <dsp:spPr>
        <a:xfrm>
          <a:off x="1584959" y="901"/>
          <a:ext cx="4511040" cy="56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Why?</a:t>
          </a:r>
        </a:p>
      </dsp:txBody>
      <dsp:txXfrm>
        <a:off x="1584959" y="901"/>
        <a:ext cx="4511040" cy="562447"/>
      </dsp:txXfrm>
    </dsp:sp>
    <dsp:sp modelId="{0F50F162-DA7A-4629-BFA6-05EFE09D6862}">
      <dsp:nvSpPr>
        <dsp:cNvPr id="0" name=""/>
        <dsp:cNvSpPr/>
      </dsp:nvSpPr>
      <dsp:spPr>
        <a:xfrm>
          <a:off x="0" y="1664"/>
          <a:ext cx="1584960" cy="560923"/>
        </a:xfrm>
        <a:prstGeom prst="round2SameRect">
          <a:avLst>
            <a:gd name="adj1" fmla="val 16670"/>
            <a:gd name="adj2" fmla="val 0"/>
          </a:avLst>
        </a:prstGeom>
        <a:solidFill>
          <a:srgbClr val="ECFF8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1"/>
              </a:solidFill>
            </a:rPr>
            <a:t>Typing Game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27387" y="29051"/>
        <a:ext cx="1530186" cy="533536"/>
      </dsp:txXfrm>
    </dsp:sp>
    <dsp:sp modelId="{128AC7AF-B5C1-4255-B2AB-75CD4E6D1DDB}">
      <dsp:nvSpPr>
        <dsp:cNvPr id="0" name=""/>
        <dsp:cNvSpPr/>
      </dsp:nvSpPr>
      <dsp:spPr>
        <a:xfrm>
          <a:off x="0" y="563349"/>
          <a:ext cx="6096000" cy="1125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Inspired by existing typing games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Add extra features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Plenty of opportunity to use a wide range of system calls</a:t>
          </a:r>
          <a:endParaRPr lang="ko-KR" altLang="en-US" sz="1400" kern="1200" dirty="0"/>
        </a:p>
      </dsp:txBody>
      <dsp:txXfrm>
        <a:off x="0" y="563349"/>
        <a:ext cx="6096000" cy="1125064"/>
      </dsp:txXfrm>
    </dsp:sp>
    <dsp:sp modelId="{1A87271E-3D03-40E4-B2FB-F1A936B17498}">
      <dsp:nvSpPr>
        <dsp:cNvPr id="0" name=""/>
        <dsp:cNvSpPr/>
      </dsp:nvSpPr>
      <dsp:spPr>
        <a:xfrm>
          <a:off x="1584959" y="1716536"/>
          <a:ext cx="4511040" cy="562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 What Features does it have?</a:t>
          </a:r>
        </a:p>
      </dsp:txBody>
      <dsp:txXfrm>
        <a:off x="1584959" y="1716536"/>
        <a:ext cx="4511040" cy="562447"/>
      </dsp:txXfrm>
    </dsp:sp>
    <dsp:sp modelId="{9518CAA6-DA12-4B80-B08D-45F845960548}">
      <dsp:nvSpPr>
        <dsp:cNvPr id="0" name=""/>
        <dsp:cNvSpPr/>
      </dsp:nvSpPr>
      <dsp:spPr>
        <a:xfrm>
          <a:off x="0" y="1716536"/>
          <a:ext cx="1584960" cy="562447"/>
        </a:xfrm>
        <a:prstGeom prst="round2SameRect">
          <a:avLst>
            <a:gd name="adj1" fmla="val 16670"/>
            <a:gd name="adj2" fmla="val 0"/>
          </a:avLst>
        </a:prstGeom>
        <a:solidFill>
          <a:srgbClr val="ECFF8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1"/>
              </a:solidFill>
            </a:rPr>
            <a:t>Typing Game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27461" y="1743997"/>
        <a:ext cx="1530038" cy="534986"/>
      </dsp:txXfrm>
    </dsp:sp>
    <dsp:sp modelId="{E833A11C-5178-489C-A817-DDE6BF97CFA8}">
      <dsp:nvSpPr>
        <dsp:cNvPr id="0" name=""/>
        <dsp:cNvSpPr/>
      </dsp:nvSpPr>
      <dsp:spPr>
        <a:xfrm>
          <a:off x="0" y="2278984"/>
          <a:ext cx="6096000" cy="1125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Saving/Loading Games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Level System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Menus, splash screen</a:t>
          </a:r>
          <a:endParaRPr lang="ko-KR" altLang="en-US" sz="1400" kern="1200" dirty="0"/>
        </a:p>
      </dsp:txBody>
      <dsp:txXfrm>
        <a:off x="0" y="2278984"/>
        <a:ext cx="6096000" cy="1125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#1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86319E-C8B0-4872-8908-D1706E034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D872-F290-4A4A-A565-6E714158E3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F565-5A3C-4532-8F2F-5A0A63BC9C3D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29368-99E0-4292-8D56-C3BF16F1D4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C7266-4246-4EDE-87FC-77EC0588FD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0AE3-B884-4CE1-B673-7C7AACC99B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87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9C6A-14F1-4369-AFB7-87E4A02D84D9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71CE3-4C7A-41DF-8F41-C6BB8CC61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1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6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Curses</a:t>
            </a:r>
            <a:r>
              <a:rPr lang="en-US" altLang="ko-KR" baseline="0" dirty="0"/>
              <a:t> = </a:t>
            </a:r>
            <a:r>
              <a:rPr lang="ko-KR" altLang="en-US" baseline="0" dirty="0"/>
              <a:t>그래픽 구현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단어 떨어지는 창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외에도 각종 창 구현</a:t>
            </a:r>
            <a:endParaRPr lang="en-US" altLang="ko-KR" baseline="0" dirty="0"/>
          </a:p>
          <a:p>
            <a:r>
              <a:rPr lang="en-US" altLang="ko-KR" baseline="0" dirty="0"/>
              <a:t>Timers = </a:t>
            </a:r>
            <a:r>
              <a:rPr lang="ko-KR" altLang="en-US" baseline="0" dirty="0"/>
              <a:t>단어 떨어지는 시간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Fork =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1CE3-4C7A-41DF-8F41-C6BB8CC61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2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4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6C2EE47-79CE-4D89-9476-F1B5686A78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73326" y="1284067"/>
            <a:ext cx="4397344" cy="2843111"/>
          </a:xfrm>
          <a:custGeom>
            <a:avLst/>
            <a:gdLst>
              <a:gd name="connsiteX0" fmla="*/ 0 w 5196258"/>
              <a:gd name="connsiteY0" fmla="*/ 0 h 4479533"/>
              <a:gd name="connsiteX1" fmla="*/ 5196258 w 5196258"/>
              <a:gd name="connsiteY1" fmla="*/ 0 h 4479533"/>
              <a:gd name="connsiteX2" fmla="*/ 2598129 w 5196258"/>
              <a:gd name="connsiteY2" fmla="*/ 4479533 h 44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6258" h="4479533">
                <a:moveTo>
                  <a:pt x="0" y="0"/>
                </a:moveTo>
                <a:lnTo>
                  <a:pt x="5196258" y="0"/>
                </a:lnTo>
                <a:lnTo>
                  <a:pt x="2598129" y="44795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E3E05-A1D7-44E4-8F46-0C1217B776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5330" y="1148732"/>
            <a:ext cx="4353340" cy="3265005"/>
          </a:xfrm>
          <a:prstGeom prst="diamond">
            <a:avLst/>
          </a:prstGeom>
        </p:spPr>
        <p:txBody>
          <a:bodyPr wrap="square">
            <a:noAutofit/>
          </a:bodyPr>
          <a:lstStyle>
            <a:lvl1pPr>
              <a:defRPr sz="788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44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7031A846-536D-4220-8572-8E41E1E46E8D}"/>
              </a:ext>
            </a:extLst>
          </p:cNvPr>
          <p:cNvSpPr/>
          <p:nvPr userDrawn="1"/>
        </p:nvSpPr>
        <p:spPr>
          <a:xfrm rot="5400000" flipH="1">
            <a:off x="3426903" y="837863"/>
            <a:ext cx="2290194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A6E03-64BD-46B4-AFD8-B38221C7C851}"/>
              </a:ext>
            </a:extLst>
          </p:cNvPr>
          <p:cNvSpPr/>
          <p:nvPr userDrawn="1"/>
        </p:nvSpPr>
        <p:spPr>
          <a:xfrm flipH="1">
            <a:off x="-398961" y="3898900"/>
            <a:ext cx="802433" cy="810907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A6112AD-14FD-4193-826C-636686F46216}"/>
              </a:ext>
            </a:extLst>
          </p:cNvPr>
          <p:cNvSpPr/>
          <p:nvPr userDrawn="1"/>
        </p:nvSpPr>
        <p:spPr>
          <a:xfrm rot="19800000" flipH="1">
            <a:off x="7462028" y="4433789"/>
            <a:ext cx="1174910" cy="992022"/>
          </a:xfrm>
          <a:prstGeom prst="triangle">
            <a:avLst>
              <a:gd name="adj" fmla="val 49354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ED125-B10D-4B41-887D-731A6CFB3F28}"/>
              </a:ext>
            </a:extLst>
          </p:cNvPr>
          <p:cNvSpPr/>
          <p:nvPr userDrawn="1"/>
        </p:nvSpPr>
        <p:spPr>
          <a:xfrm flipH="1">
            <a:off x="7862078" y="4408894"/>
            <a:ext cx="343926" cy="30091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95FB30-2862-4AD9-BB82-102724F163B0}"/>
              </a:ext>
            </a:extLst>
          </p:cNvPr>
          <p:cNvSpPr/>
          <p:nvPr userDrawn="1"/>
        </p:nvSpPr>
        <p:spPr>
          <a:xfrm flipH="1">
            <a:off x="8258554" y="62298"/>
            <a:ext cx="802433" cy="725102"/>
          </a:xfrm>
          <a:prstGeom prst="ellipse">
            <a:avLst/>
          </a:prstGeom>
          <a:noFill/>
          <a:ln w="165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6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9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5EC62A48-700E-44A1-95C2-64FA347FC873}"/>
              </a:ext>
            </a:extLst>
          </p:cNvPr>
          <p:cNvSpPr/>
          <p:nvPr userDrawn="1"/>
        </p:nvSpPr>
        <p:spPr>
          <a:xfrm rot="16200000">
            <a:off x="3426903" y="837863"/>
            <a:ext cx="2290194" cy="914400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CC6494-AF82-4480-8B6E-EDC8A5786C56}"/>
              </a:ext>
            </a:extLst>
          </p:cNvPr>
          <p:cNvSpPr/>
          <p:nvPr userDrawn="1"/>
        </p:nvSpPr>
        <p:spPr>
          <a:xfrm>
            <a:off x="8646367" y="3962401"/>
            <a:ext cx="802433" cy="741102"/>
          </a:xfrm>
          <a:prstGeom prst="ellipse">
            <a:avLst/>
          </a:prstGeom>
          <a:noFill/>
          <a:ln w="165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719E6C-7177-4EE0-9BD5-6282B5DBBA71}"/>
              </a:ext>
            </a:extLst>
          </p:cNvPr>
          <p:cNvSpPr/>
          <p:nvPr userDrawn="1"/>
        </p:nvSpPr>
        <p:spPr>
          <a:xfrm rot="1800000">
            <a:off x="500994" y="4432163"/>
            <a:ext cx="1174910" cy="1016291"/>
          </a:xfrm>
          <a:prstGeom prst="triangl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BC6839-A858-4695-8974-15F110BB8EE6}"/>
              </a:ext>
            </a:extLst>
          </p:cNvPr>
          <p:cNvSpPr/>
          <p:nvPr userDrawn="1"/>
        </p:nvSpPr>
        <p:spPr>
          <a:xfrm>
            <a:off x="937996" y="4330700"/>
            <a:ext cx="343926" cy="37910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2DBA9E-1A2D-4124-977F-2A756C6C74F5}"/>
              </a:ext>
            </a:extLst>
          </p:cNvPr>
          <p:cNvSpPr/>
          <p:nvPr userDrawn="1"/>
        </p:nvSpPr>
        <p:spPr>
          <a:xfrm>
            <a:off x="83014" y="62298"/>
            <a:ext cx="802433" cy="737802"/>
          </a:xfrm>
          <a:prstGeom prst="ellipse">
            <a:avLst/>
          </a:prstGeom>
          <a:noFill/>
          <a:ln w="165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6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0" r:id="rId2"/>
    <p:sldLayoutId id="21474837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zNIS1IVd0&amp;feature=youtu.b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3zNIS1IVd0" TargetMode="Externa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CAC56B6-6D0B-4408-BA4E-EB964AC4323D}"/>
              </a:ext>
            </a:extLst>
          </p:cNvPr>
          <p:cNvSpPr txBox="1"/>
          <p:nvPr/>
        </p:nvSpPr>
        <p:spPr>
          <a:xfrm>
            <a:off x="1091148" y="619098"/>
            <a:ext cx="696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System Programming Project</a:t>
            </a:r>
            <a:endParaRPr lang="id-ID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06323-278A-4741-9199-9131E0F6DFE8}"/>
              </a:ext>
            </a:extLst>
          </p:cNvPr>
          <p:cNvSpPr/>
          <p:nvPr/>
        </p:nvSpPr>
        <p:spPr>
          <a:xfrm>
            <a:off x="1003305" y="2389670"/>
            <a:ext cx="7137400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Made by </a:t>
            </a:r>
            <a:r>
              <a:rPr lang="id-ID" sz="240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creat(“team”, 0755)</a:t>
            </a:r>
            <a:endParaRPr lang="en-US" sz="2400" spc="450" dirty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Geon Kwon, Gang-</a:t>
            </a:r>
            <a:r>
              <a:rPr lang="en-US" altLang="ko-KR" sz="1050" spc="450" dirty="0" err="1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Hyeok</a:t>
            </a:r>
            <a:r>
              <a:rPr lang="en-US" altLang="ko-KR" sz="105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Lee, </a:t>
            </a:r>
            <a:r>
              <a:rPr lang="en-US" altLang="ko-KR" sz="1050" spc="450" dirty="0" err="1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Ju-Hyeon</a:t>
            </a:r>
            <a:r>
              <a:rPr lang="en-US" altLang="ko-KR" sz="105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1050" spc="450" dirty="0" err="1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Jeong</a:t>
            </a:r>
            <a:r>
              <a:rPr lang="en-US" altLang="ko-KR" sz="105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, </a:t>
            </a:r>
            <a:r>
              <a:rPr lang="en-US" altLang="ko-KR" sz="1050" spc="450" dirty="0" err="1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Seong</a:t>
            </a:r>
            <a:r>
              <a:rPr lang="en-US" altLang="ko-KR" sz="105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-Geon Han</a:t>
            </a:r>
          </a:p>
          <a:p>
            <a:pPr algn="ctr">
              <a:lnSpc>
                <a:spcPct val="150000"/>
              </a:lnSpc>
            </a:pPr>
            <a:endParaRPr lang="en-US" sz="1500" i="1" spc="450" dirty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sz="1500" i="1" spc="450" dirty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sz="1500" spc="450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2018.12.19 </a:t>
            </a:r>
            <a:endParaRPr lang="id-ID" sz="1500" spc="450" dirty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1715" y="1187608"/>
            <a:ext cx="5860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Poppins" panose="02000000000000000000" pitchFamily="2" charset="0"/>
              </a:rPr>
              <a:t>&lt;Typing Game&gt;</a:t>
            </a:r>
            <a:endParaRPr lang="id-ID" altLang="ko-KR" sz="5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6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31322" y="990041"/>
            <a:ext cx="6081356" cy="903236"/>
            <a:chOff x="75390" y="2118400"/>
            <a:chExt cx="6020610" cy="15444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390" y="2118400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75391" y="2193790"/>
              <a:ext cx="6020607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kern="1200" dirty="0"/>
                <a:t>0. Main program loops</a:t>
              </a:r>
              <a:endParaRPr lang="ko-KR" altLang="en-US" sz="4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5BE10B6-EF40-4646-A902-C806FBC3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7" y="2529440"/>
            <a:ext cx="7899806" cy="224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A3D7E-426B-4C5C-8942-9795F4B97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57" y="2103403"/>
            <a:ext cx="3587934" cy="2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65527" y="2502405"/>
            <a:ext cx="4965397" cy="1183194"/>
            <a:chOff x="0" y="2118400"/>
            <a:chExt cx="6096000" cy="15444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2118400"/>
              <a:ext cx="609600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75390" y="2290698"/>
              <a:ext cx="5853496" cy="1296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2</a:t>
              </a:r>
              <a:r>
                <a:rPr lang="en-US" altLang="ko-KR" sz="4000" kern="1200" dirty="0"/>
                <a:t>. Using </a:t>
              </a:r>
              <a:r>
                <a:rPr lang="en-US" altLang="ko-KR" sz="4000" dirty="0"/>
                <a:t>Timers</a:t>
              </a:r>
              <a:endParaRPr lang="ko-KR" altLang="en-US" sz="4000" kern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065527" y="1177992"/>
            <a:ext cx="4965398" cy="1183194"/>
            <a:chOff x="75390" y="2118400"/>
            <a:chExt cx="6020610" cy="15444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390" y="2118400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75391" y="2193790"/>
              <a:ext cx="6020608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1</a:t>
              </a:r>
              <a:r>
                <a:rPr lang="en-US" altLang="ko-KR" sz="4000" kern="1200" dirty="0"/>
                <a:t>. Using Curses</a:t>
              </a:r>
              <a:endParaRPr lang="ko-KR" altLang="en-US" sz="4000" kern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65527" y="3788853"/>
            <a:ext cx="4965397" cy="1183194"/>
            <a:chOff x="75391" y="2118400"/>
            <a:chExt cx="6020609" cy="15444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7855" y="2118400"/>
              <a:ext cx="5988145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/>
            <p:nvPr/>
          </p:nvSpPr>
          <p:spPr>
            <a:xfrm>
              <a:off x="75391" y="2193791"/>
              <a:ext cx="5945218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3</a:t>
              </a:r>
              <a:r>
                <a:rPr lang="en-US" altLang="ko-KR" sz="4000" kern="1200" dirty="0"/>
                <a:t>. Using Fork</a:t>
              </a:r>
              <a:endParaRPr lang="ko-KR" altLang="en-US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5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3AA45B-1CC5-4289-947D-97862816B0EE}"/>
              </a:ext>
            </a:extLst>
          </p:cNvPr>
          <p:cNvGrpSpPr/>
          <p:nvPr/>
        </p:nvGrpSpPr>
        <p:grpSpPr>
          <a:xfrm>
            <a:off x="2065527" y="1177991"/>
            <a:ext cx="5341725" cy="871737"/>
            <a:chOff x="75391" y="2118398"/>
            <a:chExt cx="6076457" cy="1544400"/>
          </a:xfrm>
        </p:grpSpPr>
        <p:sp>
          <p:nvSpPr>
            <p:cNvPr id="4" name="모서리가 둥근 직사각형 11">
              <a:extLst>
                <a:ext uri="{FF2B5EF4-FFF2-40B4-BE49-F238E27FC236}">
                  <a16:creationId xmlns:a16="http://schemas.microsoft.com/office/drawing/2014/main" id="{5A9D88BD-A225-4695-A556-A3AD192B8F7B}"/>
                </a:ext>
              </a:extLst>
            </p:cNvPr>
            <p:cNvSpPr/>
            <p:nvPr/>
          </p:nvSpPr>
          <p:spPr>
            <a:xfrm>
              <a:off x="131238" y="2118398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EB9E98C-5D61-47E3-9884-C27B8B492E21}"/>
                </a:ext>
              </a:extLst>
            </p:cNvPr>
            <p:cNvSpPr/>
            <p:nvPr/>
          </p:nvSpPr>
          <p:spPr>
            <a:xfrm>
              <a:off x="75391" y="2193790"/>
              <a:ext cx="6020608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1</a:t>
              </a:r>
              <a:r>
                <a:rPr lang="en-US" altLang="ko-KR" sz="4000" kern="1200" dirty="0"/>
                <a:t>. Using Curses</a:t>
              </a:r>
              <a:endParaRPr lang="ko-KR" altLang="en-US" sz="40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F5BB7C-70AF-468A-9312-C362BCC4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4" y="2295479"/>
            <a:ext cx="4159464" cy="1016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02DAD-A834-43CF-87B5-429C92CD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4" y="3567930"/>
            <a:ext cx="4629388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3AA45B-1CC5-4289-947D-97862816B0EE}"/>
              </a:ext>
            </a:extLst>
          </p:cNvPr>
          <p:cNvGrpSpPr/>
          <p:nvPr/>
        </p:nvGrpSpPr>
        <p:grpSpPr>
          <a:xfrm>
            <a:off x="2065527" y="1177991"/>
            <a:ext cx="5341725" cy="871737"/>
            <a:chOff x="75391" y="2118398"/>
            <a:chExt cx="6076457" cy="1544400"/>
          </a:xfrm>
        </p:grpSpPr>
        <p:sp>
          <p:nvSpPr>
            <p:cNvPr id="4" name="모서리가 둥근 직사각형 11">
              <a:extLst>
                <a:ext uri="{FF2B5EF4-FFF2-40B4-BE49-F238E27FC236}">
                  <a16:creationId xmlns:a16="http://schemas.microsoft.com/office/drawing/2014/main" id="{5A9D88BD-A225-4695-A556-A3AD192B8F7B}"/>
                </a:ext>
              </a:extLst>
            </p:cNvPr>
            <p:cNvSpPr/>
            <p:nvPr/>
          </p:nvSpPr>
          <p:spPr>
            <a:xfrm>
              <a:off x="131238" y="2118398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EB9E98C-5D61-47E3-9884-C27B8B492E21}"/>
                </a:ext>
              </a:extLst>
            </p:cNvPr>
            <p:cNvSpPr/>
            <p:nvPr/>
          </p:nvSpPr>
          <p:spPr>
            <a:xfrm>
              <a:off x="75391" y="2193790"/>
              <a:ext cx="6020608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2</a:t>
              </a:r>
              <a:r>
                <a:rPr lang="en-US" altLang="ko-KR" sz="4000" kern="1200" dirty="0"/>
                <a:t>. Using Timers</a:t>
              </a:r>
              <a:endParaRPr lang="ko-KR" altLang="en-US" sz="4000" kern="12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3BB7BA6-F855-4E24-B6DE-F0EEA7F2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0" y="3710990"/>
            <a:ext cx="4089610" cy="317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6BA5F8-EF6D-4EAC-904E-6DA4F7C6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0" y="3154694"/>
            <a:ext cx="2616334" cy="45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85632-D771-42C7-B839-C0067317F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10" y="2338034"/>
            <a:ext cx="3714941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3AA45B-1CC5-4289-947D-97862816B0EE}"/>
              </a:ext>
            </a:extLst>
          </p:cNvPr>
          <p:cNvGrpSpPr/>
          <p:nvPr/>
        </p:nvGrpSpPr>
        <p:grpSpPr>
          <a:xfrm>
            <a:off x="2065527" y="1177991"/>
            <a:ext cx="5341725" cy="871737"/>
            <a:chOff x="75391" y="2118398"/>
            <a:chExt cx="6076457" cy="1544400"/>
          </a:xfrm>
        </p:grpSpPr>
        <p:sp>
          <p:nvSpPr>
            <p:cNvPr id="4" name="모서리가 둥근 직사각형 11">
              <a:extLst>
                <a:ext uri="{FF2B5EF4-FFF2-40B4-BE49-F238E27FC236}">
                  <a16:creationId xmlns:a16="http://schemas.microsoft.com/office/drawing/2014/main" id="{5A9D88BD-A225-4695-A556-A3AD192B8F7B}"/>
                </a:ext>
              </a:extLst>
            </p:cNvPr>
            <p:cNvSpPr/>
            <p:nvPr/>
          </p:nvSpPr>
          <p:spPr>
            <a:xfrm>
              <a:off x="131238" y="2118398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EB9E98C-5D61-47E3-9884-C27B8B492E21}"/>
                </a:ext>
              </a:extLst>
            </p:cNvPr>
            <p:cNvSpPr/>
            <p:nvPr/>
          </p:nvSpPr>
          <p:spPr>
            <a:xfrm>
              <a:off x="75391" y="2193790"/>
              <a:ext cx="6020608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2</a:t>
              </a:r>
              <a:r>
                <a:rPr lang="en-US" altLang="ko-KR" sz="4000" kern="1200" dirty="0"/>
                <a:t>. Using Timers</a:t>
              </a:r>
              <a:endParaRPr lang="ko-KR" altLang="en-US" sz="4000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543A7C2-6DAF-4C53-9FE6-D73E041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2" y="3800400"/>
            <a:ext cx="2571882" cy="330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FEE1D-8063-4B7A-B11F-364464CE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2" y="3216170"/>
            <a:ext cx="4819898" cy="584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BF3BE8-DD0D-4E83-8306-958C7AD48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02" y="2765297"/>
            <a:ext cx="2616334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3AA45B-1CC5-4289-947D-97862816B0EE}"/>
              </a:ext>
            </a:extLst>
          </p:cNvPr>
          <p:cNvGrpSpPr/>
          <p:nvPr/>
        </p:nvGrpSpPr>
        <p:grpSpPr>
          <a:xfrm>
            <a:off x="2065527" y="1177991"/>
            <a:ext cx="5341725" cy="871737"/>
            <a:chOff x="75391" y="2118398"/>
            <a:chExt cx="6076457" cy="1544400"/>
          </a:xfrm>
        </p:grpSpPr>
        <p:sp>
          <p:nvSpPr>
            <p:cNvPr id="4" name="모서리가 둥근 직사각형 11">
              <a:extLst>
                <a:ext uri="{FF2B5EF4-FFF2-40B4-BE49-F238E27FC236}">
                  <a16:creationId xmlns:a16="http://schemas.microsoft.com/office/drawing/2014/main" id="{5A9D88BD-A225-4695-A556-A3AD192B8F7B}"/>
                </a:ext>
              </a:extLst>
            </p:cNvPr>
            <p:cNvSpPr/>
            <p:nvPr/>
          </p:nvSpPr>
          <p:spPr>
            <a:xfrm>
              <a:off x="131238" y="2118398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EB9E98C-5D61-47E3-9884-C27B8B492E21}"/>
                </a:ext>
              </a:extLst>
            </p:cNvPr>
            <p:cNvSpPr/>
            <p:nvPr/>
          </p:nvSpPr>
          <p:spPr>
            <a:xfrm>
              <a:off x="75391" y="2193790"/>
              <a:ext cx="6020608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3</a:t>
              </a:r>
              <a:r>
                <a:rPr lang="en-US" altLang="ko-KR" sz="4000" kern="1200" dirty="0"/>
                <a:t>. Using Fork</a:t>
              </a:r>
              <a:endParaRPr lang="ko-KR" altLang="en-US" sz="4000" kern="12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5D0260-719E-416C-9E8C-492E414C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7" y="3130792"/>
            <a:ext cx="1289116" cy="171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8222D-1A06-4AF9-A74C-815440E5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57" y="3303602"/>
            <a:ext cx="2914800" cy="298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6835D-FDDA-4EEA-A4EE-CB92630A1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57" y="3620142"/>
            <a:ext cx="3067208" cy="1314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E06133-34E6-46FD-A504-49E7887B3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776" y="3420539"/>
            <a:ext cx="3994355" cy="863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54AF4-7A03-4D8D-9CDB-C1A142C7332F}"/>
              </a:ext>
            </a:extLst>
          </p:cNvPr>
          <p:cNvSpPr txBox="1"/>
          <p:nvPr/>
        </p:nvSpPr>
        <p:spPr>
          <a:xfrm>
            <a:off x="1976373" y="2297723"/>
            <a:ext cx="502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have to wait until the game is saved!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the child doesn’t respond to signals.</a:t>
            </a:r>
          </a:p>
        </p:txBody>
      </p:sp>
    </p:spTree>
    <p:extLst>
      <p:ext uri="{BB962C8B-B14F-4D97-AF65-F5344CB8AC3E}">
        <p14:creationId xmlns:p14="http://schemas.microsoft.com/office/powerpoint/2010/main" val="42248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5334" y="324820"/>
            <a:ext cx="6073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06 Project Demonstration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4699000" y="-20059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https://www.youtube.com/watch?v=U3zNIS1IVd0&amp;feature=youtu.be</a:t>
            </a:r>
            <a:endParaRPr lang="ko-KR" altLang="en-US" dirty="0"/>
          </a:p>
        </p:txBody>
      </p:sp>
      <p:pic>
        <p:nvPicPr>
          <p:cNvPr id="4" name="온라인 미디어 3" title="SysProg Typing Game source">
            <a:hlinkClick r:id="" action="ppaction://media"/>
            <a:extLst>
              <a:ext uri="{FF2B5EF4-FFF2-40B4-BE49-F238E27FC236}">
                <a16:creationId xmlns:a16="http://schemas.microsoft.com/office/drawing/2014/main" id="{2620968C-4B3D-448B-8BE3-21668FDF33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43868" y="971151"/>
            <a:ext cx="7056264" cy="39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55C5F2-734E-4F7D-961C-A8478AEA5B2C}"/>
              </a:ext>
            </a:extLst>
          </p:cNvPr>
          <p:cNvSpPr/>
          <p:nvPr/>
        </p:nvSpPr>
        <p:spPr>
          <a:xfrm>
            <a:off x="1605334" y="32482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07 Closing Remarks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4EF01-2AE0-4829-A8C6-1BCB4622ADD6}"/>
              </a:ext>
            </a:extLst>
          </p:cNvPr>
          <p:cNvSpPr txBox="1"/>
          <p:nvPr/>
        </p:nvSpPr>
        <p:spPr>
          <a:xfrm>
            <a:off x="1693985" y="1307123"/>
            <a:ext cx="4553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importance of clean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importance of planning (Trello!)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fun!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27CE07-3F34-47E0-B670-37337D94B21F}"/>
              </a:ext>
            </a:extLst>
          </p:cNvPr>
          <p:cNvSpPr txBox="1"/>
          <p:nvPr/>
        </p:nvSpPr>
        <p:spPr>
          <a:xfrm>
            <a:off x="291918" y="1769197"/>
            <a:ext cx="8560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600" b="1" dirty="0">
                <a:latin typeface="+mj-lt"/>
              </a:rPr>
              <a:t>Thank You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B6B9CD8-B694-437E-A0E7-58C215D330CE}"/>
              </a:ext>
            </a:extLst>
          </p:cNvPr>
          <p:cNvSpPr>
            <a:spLocks noEditPoints="1"/>
          </p:cNvSpPr>
          <p:nvPr/>
        </p:nvSpPr>
        <p:spPr bwMode="auto">
          <a:xfrm>
            <a:off x="4434428" y="2808535"/>
            <a:ext cx="275143" cy="183059"/>
          </a:xfrm>
          <a:custGeom>
            <a:avLst/>
            <a:gdLst>
              <a:gd name="T0" fmla="*/ 28 w 292"/>
              <a:gd name="T1" fmla="*/ 82 h 259"/>
              <a:gd name="T2" fmla="*/ 138 w 292"/>
              <a:gd name="T3" fmla="*/ 73 h 259"/>
              <a:gd name="T4" fmla="*/ 210 w 292"/>
              <a:gd name="T5" fmla="*/ 95 h 259"/>
              <a:gd name="T6" fmla="*/ 284 w 292"/>
              <a:gd name="T7" fmla="*/ 60 h 259"/>
              <a:gd name="T8" fmla="*/ 286 w 292"/>
              <a:gd name="T9" fmla="*/ 37 h 259"/>
              <a:gd name="T10" fmla="*/ 264 w 292"/>
              <a:gd name="T11" fmla="*/ 35 h 259"/>
              <a:gd name="T12" fmla="*/ 154 w 292"/>
              <a:gd name="T13" fmla="*/ 44 h 259"/>
              <a:gd name="T14" fmla="*/ 8 w 292"/>
              <a:gd name="T15" fmla="*/ 57 h 259"/>
              <a:gd name="T16" fmla="*/ 6 w 292"/>
              <a:gd name="T17" fmla="*/ 80 h 259"/>
              <a:gd name="T18" fmla="*/ 28 w 292"/>
              <a:gd name="T19" fmla="*/ 82 h 259"/>
              <a:gd name="T20" fmla="*/ 264 w 292"/>
              <a:gd name="T21" fmla="*/ 117 h 259"/>
              <a:gd name="T22" fmla="*/ 154 w 292"/>
              <a:gd name="T23" fmla="*/ 126 h 259"/>
              <a:gd name="T24" fmla="*/ 8 w 292"/>
              <a:gd name="T25" fmla="*/ 139 h 259"/>
              <a:gd name="T26" fmla="*/ 6 w 292"/>
              <a:gd name="T27" fmla="*/ 162 h 259"/>
              <a:gd name="T28" fmla="*/ 28 w 292"/>
              <a:gd name="T29" fmla="*/ 164 h 259"/>
              <a:gd name="T30" fmla="*/ 138 w 292"/>
              <a:gd name="T31" fmla="*/ 155 h 259"/>
              <a:gd name="T32" fmla="*/ 210 w 292"/>
              <a:gd name="T33" fmla="*/ 177 h 259"/>
              <a:gd name="T34" fmla="*/ 284 w 292"/>
              <a:gd name="T35" fmla="*/ 142 h 259"/>
              <a:gd name="T36" fmla="*/ 286 w 292"/>
              <a:gd name="T37" fmla="*/ 119 h 259"/>
              <a:gd name="T38" fmla="*/ 264 w 292"/>
              <a:gd name="T39" fmla="*/ 117 h 259"/>
              <a:gd name="T40" fmla="*/ 264 w 292"/>
              <a:gd name="T41" fmla="*/ 199 h 259"/>
              <a:gd name="T42" fmla="*/ 154 w 292"/>
              <a:gd name="T43" fmla="*/ 208 h 259"/>
              <a:gd name="T44" fmla="*/ 8 w 292"/>
              <a:gd name="T45" fmla="*/ 221 h 259"/>
              <a:gd name="T46" fmla="*/ 6 w 292"/>
              <a:gd name="T47" fmla="*/ 244 h 259"/>
              <a:gd name="T48" fmla="*/ 28 w 292"/>
              <a:gd name="T49" fmla="*/ 246 h 259"/>
              <a:gd name="T50" fmla="*/ 138 w 292"/>
              <a:gd name="T51" fmla="*/ 236 h 259"/>
              <a:gd name="T52" fmla="*/ 210 w 292"/>
              <a:gd name="T53" fmla="*/ 259 h 259"/>
              <a:gd name="T54" fmla="*/ 284 w 292"/>
              <a:gd name="T55" fmla="*/ 224 h 259"/>
              <a:gd name="T56" fmla="*/ 286 w 292"/>
              <a:gd name="T57" fmla="*/ 201 h 259"/>
              <a:gd name="T58" fmla="*/ 264 w 292"/>
              <a:gd name="T59" fmla="*/ 199 h 259"/>
              <a:gd name="T60" fmla="*/ 264 w 292"/>
              <a:gd name="T61" fmla="*/ 199 h 259"/>
              <a:gd name="T62" fmla="*/ 264 w 292"/>
              <a:gd name="T63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2" h="259">
                <a:moveTo>
                  <a:pt x="28" y="82"/>
                </a:moveTo>
                <a:cubicBezTo>
                  <a:pt x="56" y="58"/>
                  <a:pt x="78" y="39"/>
                  <a:pt x="138" y="73"/>
                </a:cubicBezTo>
                <a:cubicBezTo>
                  <a:pt x="167" y="89"/>
                  <a:pt x="190" y="95"/>
                  <a:pt x="210" y="95"/>
                </a:cubicBezTo>
                <a:cubicBezTo>
                  <a:pt x="243" y="95"/>
                  <a:pt x="265" y="77"/>
                  <a:pt x="284" y="60"/>
                </a:cubicBezTo>
                <a:cubicBezTo>
                  <a:pt x="291" y="54"/>
                  <a:pt x="292" y="44"/>
                  <a:pt x="286" y="37"/>
                </a:cubicBezTo>
                <a:cubicBezTo>
                  <a:pt x="281" y="30"/>
                  <a:pt x="270" y="29"/>
                  <a:pt x="264" y="35"/>
                </a:cubicBezTo>
                <a:cubicBezTo>
                  <a:pt x="236" y="59"/>
                  <a:pt x="214" y="78"/>
                  <a:pt x="154" y="44"/>
                </a:cubicBezTo>
                <a:cubicBezTo>
                  <a:pt x="75" y="0"/>
                  <a:pt x="37" y="32"/>
                  <a:pt x="8" y="57"/>
                </a:cubicBezTo>
                <a:cubicBezTo>
                  <a:pt x="1" y="63"/>
                  <a:pt x="0" y="73"/>
                  <a:pt x="6" y="80"/>
                </a:cubicBezTo>
                <a:cubicBezTo>
                  <a:pt x="11" y="87"/>
                  <a:pt x="22" y="88"/>
                  <a:pt x="28" y="82"/>
                </a:cubicBezTo>
                <a:close/>
                <a:moveTo>
                  <a:pt x="264" y="117"/>
                </a:moveTo>
                <a:cubicBezTo>
                  <a:pt x="236" y="141"/>
                  <a:pt x="214" y="160"/>
                  <a:pt x="154" y="126"/>
                </a:cubicBezTo>
                <a:cubicBezTo>
                  <a:pt x="75" y="81"/>
                  <a:pt x="37" y="113"/>
                  <a:pt x="8" y="139"/>
                </a:cubicBezTo>
                <a:cubicBezTo>
                  <a:pt x="1" y="145"/>
                  <a:pt x="0" y="155"/>
                  <a:pt x="6" y="162"/>
                </a:cubicBezTo>
                <a:cubicBezTo>
                  <a:pt x="11" y="169"/>
                  <a:pt x="22" y="170"/>
                  <a:pt x="28" y="164"/>
                </a:cubicBezTo>
                <a:cubicBezTo>
                  <a:pt x="56" y="140"/>
                  <a:pt x="78" y="121"/>
                  <a:pt x="138" y="155"/>
                </a:cubicBezTo>
                <a:cubicBezTo>
                  <a:pt x="167" y="171"/>
                  <a:pt x="190" y="177"/>
                  <a:pt x="210" y="177"/>
                </a:cubicBezTo>
                <a:cubicBezTo>
                  <a:pt x="243" y="177"/>
                  <a:pt x="265" y="158"/>
                  <a:pt x="284" y="142"/>
                </a:cubicBezTo>
                <a:cubicBezTo>
                  <a:pt x="291" y="136"/>
                  <a:pt x="292" y="126"/>
                  <a:pt x="286" y="119"/>
                </a:cubicBezTo>
                <a:cubicBezTo>
                  <a:pt x="281" y="112"/>
                  <a:pt x="270" y="111"/>
                  <a:pt x="264" y="117"/>
                </a:cubicBezTo>
                <a:close/>
                <a:moveTo>
                  <a:pt x="264" y="199"/>
                </a:moveTo>
                <a:cubicBezTo>
                  <a:pt x="236" y="223"/>
                  <a:pt x="214" y="242"/>
                  <a:pt x="154" y="208"/>
                </a:cubicBezTo>
                <a:cubicBezTo>
                  <a:pt x="75" y="163"/>
                  <a:pt x="37" y="195"/>
                  <a:pt x="8" y="221"/>
                </a:cubicBezTo>
                <a:cubicBezTo>
                  <a:pt x="1" y="226"/>
                  <a:pt x="0" y="237"/>
                  <a:pt x="6" y="244"/>
                </a:cubicBezTo>
                <a:cubicBezTo>
                  <a:pt x="11" y="250"/>
                  <a:pt x="22" y="251"/>
                  <a:pt x="28" y="246"/>
                </a:cubicBezTo>
                <a:cubicBezTo>
                  <a:pt x="56" y="222"/>
                  <a:pt x="78" y="203"/>
                  <a:pt x="138" y="236"/>
                </a:cubicBezTo>
                <a:cubicBezTo>
                  <a:pt x="167" y="253"/>
                  <a:pt x="190" y="259"/>
                  <a:pt x="210" y="259"/>
                </a:cubicBezTo>
                <a:cubicBezTo>
                  <a:pt x="243" y="259"/>
                  <a:pt x="265" y="240"/>
                  <a:pt x="284" y="224"/>
                </a:cubicBezTo>
                <a:cubicBezTo>
                  <a:pt x="291" y="218"/>
                  <a:pt x="292" y="208"/>
                  <a:pt x="286" y="201"/>
                </a:cubicBezTo>
                <a:cubicBezTo>
                  <a:pt x="281" y="194"/>
                  <a:pt x="270" y="193"/>
                  <a:pt x="264" y="199"/>
                </a:cubicBezTo>
                <a:close/>
                <a:moveTo>
                  <a:pt x="264" y="199"/>
                </a:moveTo>
                <a:cubicBezTo>
                  <a:pt x="264" y="199"/>
                  <a:pt x="264" y="199"/>
                  <a:pt x="264" y="19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5AF273-CB50-400C-B6FA-AFA02F890D5D}"/>
              </a:ext>
            </a:extLst>
          </p:cNvPr>
          <p:cNvSpPr/>
          <p:nvPr/>
        </p:nvSpPr>
        <p:spPr>
          <a:xfrm rot="18900000">
            <a:off x="8393576" y="236409"/>
            <a:ext cx="1174910" cy="938434"/>
          </a:xfrm>
          <a:prstGeom prst="triangl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19BE05-A104-4D8D-A4EF-B26A5539526E}"/>
              </a:ext>
            </a:extLst>
          </p:cNvPr>
          <p:cNvSpPr/>
          <p:nvPr/>
        </p:nvSpPr>
        <p:spPr>
          <a:xfrm rot="17100000">
            <a:off x="8420922" y="465503"/>
            <a:ext cx="316805" cy="34392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9F94728-824F-477F-8791-5EA74D501D26}"/>
              </a:ext>
            </a:extLst>
          </p:cNvPr>
          <p:cNvSpPr txBox="1"/>
          <p:nvPr/>
        </p:nvSpPr>
        <p:spPr>
          <a:xfrm>
            <a:off x="2693843" y="130288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3183327" y="1364443"/>
            <a:ext cx="2804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Team Member Introduction</a:t>
            </a:r>
            <a:endParaRPr lang="id-ID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F0890-44D8-4A33-8C19-C162B27C5CFD}"/>
              </a:ext>
            </a:extLst>
          </p:cNvPr>
          <p:cNvSpPr txBox="1"/>
          <p:nvPr/>
        </p:nvSpPr>
        <p:spPr>
          <a:xfrm>
            <a:off x="2668443" y="1798504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31601-5DD8-4CF4-B8CC-F15DCFCE0C72}"/>
              </a:ext>
            </a:extLst>
          </p:cNvPr>
          <p:cNvSpPr txBox="1"/>
          <p:nvPr/>
        </p:nvSpPr>
        <p:spPr>
          <a:xfrm>
            <a:off x="2668443" y="2323415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57902-CF06-45EE-AD28-D4613E457D23}"/>
              </a:ext>
            </a:extLst>
          </p:cNvPr>
          <p:cNvSpPr txBox="1"/>
          <p:nvPr/>
        </p:nvSpPr>
        <p:spPr>
          <a:xfrm>
            <a:off x="2654016" y="2820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C8428-447F-4941-AF25-75B6DE80DFF6}"/>
              </a:ext>
            </a:extLst>
          </p:cNvPr>
          <p:cNvSpPr txBox="1"/>
          <p:nvPr/>
        </p:nvSpPr>
        <p:spPr>
          <a:xfrm>
            <a:off x="2668443" y="331006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05</a:t>
            </a:r>
            <a:endParaRPr lang="id-ID" sz="24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732" y="281695"/>
            <a:ext cx="8519462" cy="60413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ID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3183327" y="1861023"/>
            <a:ext cx="146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Project Topic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3183327" y="288252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Project Code </a:t>
            </a:r>
            <a:r>
              <a:rPr lang="en-US" sz="1600" b="1" dirty="0" err="1">
                <a:latin typeface="+mn-ea"/>
                <a:cs typeface="Poppins" panose="02000000000000000000" pitchFamily="2" charset="0"/>
              </a:rPr>
              <a:t>Implemetation</a:t>
            </a:r>
            <a:endParaRPr lang="en-US" sz="1600" b="1" dirty="0">
              <a:latin typeface="+mn-ea"/>
              <a:cs typeface="Poppins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3183327" y="3371621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Project Demonstration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811B4-0C8D-41C2-83AA-6F388B4835BE}"/>
              </a:ext>
            </a:extLst>
          </p:cNvPr>
          <p:cNvSpPr txBox="1"/>
          <p:nvPr/>
        </p:nvSpPr>
        <p:spPr>
          <a:xfrm>
            <a:off x="3183327" y="238497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ea"/>
                <a:cs typeface="Poppins" panose="02000000000000000000" pitchFamily="2" charset="0"/>
              </a:rPr>
              <a:t>Project Procedure </a:t>
            </a:r>
          </a:p>
        </p:txBody>
      </p:sp>
    </p:spTree>
    <p:extLst>
      <p:ext uri="{BB962C8B-B14F-4D97-AF65-F5344CB8AC3E}">
        <p14:creationId xmlns:p14="http://schemas.microsoft.com/office/powerpoint/2010/main" val="15169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C811BB-5851-41E4-96BC-F8E400D80158}"/>
              </a:ext>
            </a:extLst>
          </p:cNvPr>
          <p:cNvSpPr txBox="1">
            <a:spLocks/>
          </p:cNvSpPr>
          <p:nvPr/>
        </p:nvSpPr>
        <p:spPr>
          <a:xfrm>
            <a:off x="532819" y="235591"/>
            <a:ext cx="8176215" cy="642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     01 Team Member Introduction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4FF43DD-92EB-46FD-A477-6CC0463BD771}"/>
              </a:ext>
            </a:extLst>
          </p:cNvPr>
          <p:cNvSpPr txBox="1">
            <a:spLocks/>
          </p:cNvSpPr>
          <p:nvPr/>
        </p:nvSpPr>
        <p:spPr>
          <a:xfrm>
            <a:off x="5312383" y="4491444"/>
            <a:ext cx="2550462" cy="466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D" sz="1400" dirty="0">
              <a:solidFill>
                <a:schemeClr val="accent4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65860" y="868216"/>
            <a:ext cx="1916349" cy="689700"/>
            <a:chOff x="-28422" y="2350370"/>
            <a:chExt cx="2194560" cy="164771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-28422" y="2350370"/>
              <a:ext cx="2194560" cy="164771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ko-KR" dirty="0"/>
                <a:t>Geon</a:t>
              </a:r>
            </a:p>
            <a:p>
              <a:pPr algn="ctr"/>
              <a:r>
                <a:rPr lang="en-US" altLang="ko-KR" dirty="0"/>
                <a:t>Kwon</a:t>
              </a:r>
            </a:p>
          </p:txBody>
        </p:sp>
        <p:sp>
          <p:nvSpPr>
            <p:cNvPr id="10" name="모서리가 둥근 직사각형 4"/>
            <p:cNvSpPr/>
            <p:nvPr/>
          </p:nvSpPr>
          <p:spPr>
            <a:xfrm>
              <a:off x="63934" y="2816262"/>
              <a:ext cx="2066692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lvl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900" kern="12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65862" y="1686049"/>
            <a:ext cx="1916349" cy="689700"/>
            <a:chOff x="0" y="2752328"/>
            <a:chExt cx="2194560" cy="130968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0" y="2752328"/>
              <a:ext cx="2194560" cy="130968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ko-KR" dirty="0"/>
                <a:t>Gang-</a:t>
              </a:r>
              <a:r>
                <a:rPr lang="en-US" altLang="ko-KR" dirty="0" err="1"/>
                <a:t>Hyeok</a:t>
              </a:r>
              <a:endParaRPr lang="en-US" altLang="ko-KR" dirty="0"/>
            </a:p>
            <a:p>
              <a:pPr algn="ctr"/>
              <a:r>
                <a:rPr lang="en-US" altLang="ko-KR" dirty="0"/>
                <a:t>Lee</a:t>
              </a:r>
            </a:p>
          </p:txBody>
        </p:sp>
        <p:sp>
          <p:nvSpPr>
            <p:cNvPr id="13" name="모서리가 둥근 직사각형 4"/>
            <p:cNvSpPr/>
            <p:nvPr/>
          </p:nvSpPr>
          <p:spPr>
            <a:xfrm>
              <a:off x="63934" y="2816262"/>
              <a:ext cx="2066692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lvl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900" kern="12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5862" y="2485917"/>
            <a:ext cx="1916350" cy="763122"/>
            <a:chOff x="-1" y="2752328"/>
            <a:chExt cx="2194561" cy="1633668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0" y="2752328"/>
              <a:ext cx="2194560" cy="163366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ko-KR" dirty="0" err="1"/>
                <a:t>Ju-Hyeon</a:t>
              </a:r>
              <a:endParaRPr lang="en-US" altLang="ko-KR" dirty="0"/>
            </a:p>
            <a:p>
              <a:pPr algn="ctr"/>
              <a:r>
                <a:rPr lang="en-US" altLang="ko-KR" dirty="0" err="1"/>
                <a:t>Jeong</a:t>
              </a:r>
              <a:endParaRPr lang="en-US" altLang="ko-KR" dirty="0"/>
            </a:p>
          </p:txBody>
        </p:sp>
        <p:sp>
          <p:nvSpPr>
            <p:cNvPr id="16" name="모서리가 둥근 직사각형 4"/>
            <p:cNvSpPr/>
            <p:nvPr/>
          </p:nvSpPr>
          <p:spPr>
            <a:xfrm>
              <a:off x="-1" y="3204177"/>
              <a:ext cx="2066692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lvl="0" algn="ctr" defTabSz="17335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900" kern="120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565863" y="3408133"/>
            <a:ext cx="1916349" cy="7844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dirty="0" err="1"/>
              <a:t>Seong</a:t>
            </a:r>
            <a:r>
              <a:rPr lang="en-US" altLang="ko-KR" dirty="0"/>
              <a:t>- Geon</a:t>
            </a:r>
          </a:p>
          <a:p>
            <a:pPr algn="ctr"/>
            <a:r>
              <a:rPr lang="en-US" altLang="ko-KR" dirty="0"/>
              <a:t>Han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18690" y="1028400"/>
            <a:ext cx="4056470" cy="369332"/>
          </a:xfrm>
          <a:prstGeom prst="rect">
            <a:avLst/>
          </a:prstGeom>
          <a:solidFill>
            <a:srgbClr val="4CD2B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Trello maintainer, Developer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18688" y="2682812"/>
            <a:ext cx="4056471" cy="369332"/>
          </a:xfrm>
          <a:prstGeom prst="rect">
            <a:avLst/>
          </a:prstGeom>
          <a:solidFill>
            <a:srgbClr val="4CD2B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Team Leader, Software architect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18690" y="1846233"/>
            <a:ext cx="4056470" cy="369332"/>
          </a:xfrm>
          <a:prstGeom prst="rect">
            <a:avLst/>
          </a:prstGeom>
          <a:solidFill>
            <a:srgbClr val="4CD2B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Lead developer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18690" y="3615711"/>
            <a:ext cx="4056470" cy="369332"/>
          </a:xfrm>
          <a:prstGeom prst="rect">
            <a:avLst/>
          </a:prstGeom>
          <a:solidFill>
            <a:srgbClr val="4CD2B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Lead Documenter, Developer</a:t>
            </a:r>
          </a:p>
        </p:txBody>
      </p:sp>
    </p:spTree>
    <p:extLst>
      <p:ext uri="{BB962C8B-B14F-4D97-AF65-F5344CB8AC3E}">
        <p14:creationId xmlns:p14="http://schemas.microsoft.com/office/powerpoint/2010/main" val="33397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4411" y="231350"/>
            <a:ext cx="3723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02 Project Topic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069262485"/>
              </p:ext>
            </p:extLst>
          </p:nvPr>
        </p:nvGraphicFramePr>
        <p:xfrm>
          <a:off x="1494818" y="1351875"/>
          <a:ext cx="6096000" cy="340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4411" y="231350"/>
            <a:ext cx="4801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03 Project Procedure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pic>
        <p:nvPicPr>
          <p:cNvPr id="2050" name="Picture 2" descr="C:\Users\한성건\Desktop\KakaoTalk_20181216_2032468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4" y="1040009"/>
            <a:ext cx="2155893" cy="38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한성건\Desktop\KakaoTalk_20181216_2032472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57" y="1040009"/>
            <a:ext cx="2541835" cy="33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한성건\Desktop\KakaoTalk_20181216_2032447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758" y="1034946"/>
            <a:ext cx="2857865" cy="38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173025" y="4534055"/>
            <a:ext cx="2918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3 Team Meetings</a:t>
            </a:r>
          </a:p>
        </p:txBody>
      </p:sp>
    </p:spTree>
    <p:extLst>
      <p:ext uri="{BB962C8B-B14F-4D97-AF65-F5344CB8AC3E}">
        <p14:creationId xmlns:p14="http://schemas.microsoft.com/office/powerpoint/2010/main" val="275264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2854" y="246998"/>
            <a:ext cx="4801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03 Project Procedure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15" y="973015"/>
            <a:ext cx="5902569" cy="32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72415" y="4250171"/>
            <a:ext cx="3799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Trello</a:t>
            </a:r>
          </a:p>
          <a:p>
            <a:pPr algn="ctr"/>
            <a:r>
              <a:rPr lang="en-US" altLang="ko-KR" dirty="0">
                <a:latin typeface="+mn-ea"/>
              </a:rPr>
              <a:t>For Scheduling</a:t>
            </a:r>
            <a:endParaRPr lang="en-ID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79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2854" y="246998"/>
            <a:ext cx="4801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03 Project Procedure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4" y="988170"/>
            <a:ext cx="4467225" cy="37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" y="2351680"/>
            <a:ext cx="2200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Git versioning using </a:t>
            </a:r>
            <a:r>
              <a:rPr lang="en-US" altLang="ko-KR" dirty="0" err="1">
                <a:latin typeface="+mn-ea"/>
              </a:rPr>
              <a:t>GitKraken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4215D-5D7D-4BE4-9108-BC64131D1C5C}"/>
              </a:ext>
            </a:extLst>
          </p:cNvPr>
          <p:cNvSpPr/>
          <p:nvPr/>
        </p:nvSpPr>
        <p:spPr>
          <a:xfrm>
            <a:off x="2302854" y="4726383"/>
            <a:ext cx="4467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https://github.com/JeongJuhyeon/SysProg-Typing-Game.git</a:t>
            </a:r>
            <a:endParaRPr lang="en-ID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37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2854" y="246998"/>
            <a:ext cx="4691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04 Project Statistics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E0BD8-9344-426D-B264-8E80A854453F}"/>
              </a:ext>
            </a:extLst>
          </p:cNvPr>
          <p:cNvSpPr txBox="1"/>
          <p:nvPr/>
        </p:nvSpPr>
        <p:spPr>
          <a:xfrm>
            <a:off x="908538" y="949569"/>
            <a:ext cx="8053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1393 lines of code (</a:t>
            </a:r>
            <a:r>
              <a:rPr lang="en-US" dirty="0" err="1"/>
              <a:t>main.c</a:t>
            </a:r>
            <a:r>
              <a:rPr lang="en-US" dirty="0"/>
              <a:t> 1287, </a:t>
            </a:r>
            <a:r>
              <a:rPr lang="en-US" dirty="0" err="1"/>
              <a:t>mainlib.h</a:t>
            </a:r>
            <a:r>
              <a:rPr lang="en-US" dirty="0"/>
              <a:t> 106)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43 user-defined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 define macros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included system libraries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</a:t>
            </a:r>
            <a:r>
              <a:rPr lang="en-US" dirty="0" err="1"/>
              <a:t>enums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8CE25-6BE7-422D-A866-4BE84150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49" y="1855398"/>
            <a:ext cx="2317869" cy="869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DF05D-ECEF-49E6-AC7F-92EFB134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49" y="3053342"/>
            <a:ext cx="3562533" cy="57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5ED3D-2867-4876-8E02-C6562B05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664" y="949569"/>
            <a:ext cx="2451226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257" y="285909"/>
            <a:ext cx="7592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ko-KR" sz="3600" b="1" dirty="0">
                <a:solidFill>
                  <a:schemeClr val="accent3"/>
                </a:solidFill>
                <a:cs typeface="Poppins" panose="02000000000000000000" pitchFamily="2" charset="0"/>
              </a:rPr>
              <a:t>05 Project Code Implementation</a:t>
            </a:r>
            <a:endParaRPr lang="id-ID" altLang="ko-KR" sz="3600" b="1" dirty="0">
              <a:solidFill>
                <a:schemeClr val="accent3"/>
              </a:solidFill>
              <a:cs typeface="Poppins" panose="02000000000000000000" pitchFamily="2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31322" y="990041"/>
            <a:ext cx="6081356" cy="903236"/>
            <a:chOff x="75390" y="2118400"/>
            <a:chExt cx="6020610" cy="15444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390" y="2118400"/>
              <a:ext cx="6020610" cy="1544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75391" y="2193790"/>
              <a:ext cx="6020607" cy="1393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kern="1200" dirty="0"/>
                <a:t>0. Main program loops</a:t>
              </a:r>
              <a:endParaRPr lang="ko-KR" altLang="en-US" sz="4000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2EDE10-6884-4DC5-8819-806998D0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7" y="2158936"/>
            <a:ext cx="3333921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Grad blue purple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8A2B3"/>
      </a:accent1>
      <a:accent2>
        <a:srgbClr val="4193BA"/>
      </a:accent2>
      <a:accent3>
        <a:srgbClr val="5881B9"/>
      </a:accent3>
      <a:accent4>
        <a:srgbClr val="776CA9"/>
      </a:accent4>
      <a:accent5>
        <a:srgbClr val="8F548C"/>
      </a:accent5>
      <a:accent6>
        <a:srgbClr val="9A3E65"/>
      </a:accent6>
      <a:hlink>
        <a:srgbClr val="FF0000"/>
      </a:hlink>
      <a:folHlink>
        <a:srgbClr val="FFC000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10256</TotalTime>
  <Words>468</Words>
  <Application>Microsoft Office PowerPoint</Application>
  <PresentationFormat>On-screen Show (16:9)</PresentationFormat>
  <Paragraphs>114</Paragraphs>
  <Slides>18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LG PC</vt:lpstr>
      <vt:lpstr>Poppins</vt:lpstr>
      <vt:lpstr>맑은 고딕</vt:lpstr>
      <vt:lpstr>배달의민족 한나는 열한살</vt:lpstr>
      <vt:lpstr>Arial</vt:lpstr>
      <vt:lpstr>Calibri</vt:lpstr>
      <vt:lpstr>Open Sans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Juhyeon Jeong</cp:lastModifiedBy>
  <cp:revision>145</cp:revision>
  <dcterms:created xsi:type="dcterms:W3CDTF">2016-11-04T05:31:34Z</dcterms:created>
  <dcterms:modified xsi:type="dcterms:W3CDTF">2018-12-18T14:51:24Z</dcterms:modified>
</cp:coreProperties>
</file>