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4" autoAdjust="0"/>
    <p:restoredTop sz="88258" autoAdjust="0"/>
  </p:normalViewPr>
  <p:slideViewPr>
    <p:cSldViewPr snapToGrid="0">
      <p:cViewPr varScale="1">
        <p:scale>
          <a:sx n="75" d="100"/>
          <a:sy n="75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DCB71-5226-422C-B044-DD5BA208D64E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30492-D9EC-4EA1-A7F4-1730006E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3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45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위에 경로 화면에서 경로출력 먼저하고 주변교통 및 맛집 정보를 출력해서 순서를 바꿈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원래는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주변교통 시퀀스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4.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경로생성 시퀀스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6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8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72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37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24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동적 모델링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Diagram(sequence,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communication,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state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machine)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배경 원래대로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8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기능적 모델링</a:t>
            </a:r>
            <a:r>
              <a:rPr lang="en-US" altLang="ko-KR" dirty="0"/>
              <a:t>, </a:t>
            </a:r>
            <a:r>
              <a:rPr lang="ko-KR" altLang="en-US" dirty="0"/>
              <a:t>정적 모델링</a:t>
            </a:r>
            <a:r>
              <a:rPr lang="en-US" altLang="ko-KR" dirty="0"/>
              <a:t>, </a:t>
            </a:r>
            <a:r>
              <a:rPr lang="ko-KR" altLang="en-US" dirty="0"/>
              <a:t>동적 모델링 종류는 다들 알 것 같아서 삭제 후 </a:t>
            </a:r>
            <a:r>
              <a:rPr lang="ko-KR" altLang="en-US" dirty="0" err="1"/>
              <a:t>캡쳐해서</a:t>
            </a:r>
            <a:r>
              <a:rPr lang="ko-KR" altLang="en-US" dirty="0"/>
              <a:t> 붙임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3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2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마지막에 </a:t>
            </a:r>
            <a:r>
              <a:rPr lang="en-US" altLang="ko-KR" dirty="0"/>
              <a:t>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새 창으로 열지 이미 열린 창에서 열지는 추후 생각할 부분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”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따로 언급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3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슬라이드로 넘어왔을 때 해당 화면이 부산 선택한 화면임을 언급</a:t>
            </a: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0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/>
              <a:t>이 슬라이드로 넘어왔을 때 </a:t>
            </a:r>
            <a:r>
              <a:rPr lang="en-US" altLang="ko-KR" dirty="0"/>
              <a:t>“</a:t>
            </a:r>
            <a:r>
              <a:rPr lang="ko-KR" altLang="en-US" dirty="0"/>
              <a:t>여행지 </a:t>
            </a:r>
            <a:r>
              <a:rPr lang="en-US" altLang="ko-KR" dirty="0"/>
              <a:t>‘</a:t>
            </a:r>
            <a:r>
              <a:rPr lang="ko-KR" altLang="en-US" dirty="0"/>
              <a:t>부산＇ 선택 후 감천 문화마을</a:t>
            </a:r>
            <a:r>
              <a:rPr lang="en-US" altLang="ko-KR" dirty="0"/>
              <a:t>, </a:t>
            </a:r>
            <a:r>
              <a:rPr lang="ko-KR" altLang="en-US" dirty="0"/>
              <a:t>자갈치 시장</a:t>
            </a:r>
            <a:r>
              <a:rPr lang="en-US" altLang="ko-KR" dirty="0"/>
              <a:t>, </a:t>
            </a:r>
            <a:r>
              <a:rPr lang="ko-KR" altLang="en-US" dirty="0" err="1"/>
              <a:t>광안대교를</a:t>
            </a:r>
            <a:r>
              <a:rPr lang="ko-KR" altLang="en-US" dirty="0"/>
              <a:t> 선택한 후의 화면임을 언급</a:t>
            </a: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2) GUI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설계에 대한 설명이기 때문에 최단경로 계산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다익스트라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알고리즘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…)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언급할 필요 없음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…. 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제발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0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7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30492-D9EC-4EA1-A7F4-1730006E55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4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49D0-3181-4735-9386-6864A126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66202-F52A-4461-8E10-D17FD0F1E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E0F9A-E821-4A28-A460-47C6DA5C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A4E7D-5617-4B9E-B237-E3E83DBD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5BAC6-D2D0-486C-9DCE-11E9504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FBDE6-5FF0-4078-B57D-CE213B75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A08DF-6C99-46B3-B70C-39169B20D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9E5AF-84AE-4BB2-90EF-A7228515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29235-0CC2-4E9B-9F0E-6A836CFF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0A583-0320-43ED-8A12-0B6729EB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8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675B4C-65C8-4A05-9F79-009CFC4FC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3CC1E-D463-4924-8367-83A77272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797BE-5B68-4E7F-A44E-ACA3C6D9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38A21-3450-4543-9A9E-379FD14C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18D05-53E0-416E-A1D8-246AE070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3B61B-609A-4B05-8FB8-473A4051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5027F-B3A4-4524-9C0E-ED3B481E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12755-A3B1-4872-B745-BAC1DC36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5D6F-9C2A-486D-87D2-5B6FABC0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65A4B-A472-4D69-9BC1-7C58ABFC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1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FF50-E21C-4D3C-A73F-3E1B1282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44715-E5B2-407A-9BFB-7B89838A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3A676-55C1-45BB-B558-7BEECD3A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6F4DD-3BAB-4C1F-AF59-ABA7C734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F54B4-7610-4FA8-A5DB-9B12F6DC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410B2-DD1A-45BD-9ADA-A1D25421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FF47D-6C34-4CD0-A93E-A5E94F70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EEACA-7ECC-45B6-B91A-34DFB1343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E709A-8F54-4678-B2CC-27BD8279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2CE53-8390-4BD9-A28C-42745082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927C2-3AC2-40D1-A9B0-3C838121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7A643-2A89-46C4-B581-AF141481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D3C53-E940-4328-8638-FA222B92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ABE67-4BCF-49C9-B889-60CFDEBB6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55CE6D-9AF8-4669-9231-D65E9BCC5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370CD0-633B-4FFB-A250-A689238D6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7BCBF-425C-4B93-9A1B-8DD759AF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687A5-3045-4F4C-8427-F4FDAD45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992CA8-497F-4894-B23E-DD24FFC6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5C098-2EC1-4A90-9C6D-AED035E1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E5A6F8-A601-42E4-8D49-2D6DDE40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791B3-DBED-4582-AE0B-09005606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D79D6-FC5F-4EAA-997C-9EF934AB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5ACBD-3108-40AD-832A-7B2FCB9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B0A327-97D3-4576-B592-A0A87AE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B56969-BD12-419A-9FF5-6D6AE941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2F6D5-DDBF-4E30-9FB6-225B54A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1A564-E119-43BC-B7DC-C476D867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97A99-08A7-48F6-B880-19BB4146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87E65-AAEF-4BF9-80B4-56A6A5AD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C012B-F88C-4EB6-A2E0-B404326B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7F91B-6C65-4B46-A330-24C4113F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FE67E-EA6A-45BD-9778-35B1EC2D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91DCC6-05A3-46F0-AAA4-71B9E1EB7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8BE03-0220-4A65-8428-0EB64897A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1BE81-410E-48E3-9494-166223D1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91924-2728-410A-980E-1F4ECE93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859D8-64AD-4201-8389-FE1E785A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A6E61-A00B-4DDB-B9E6-FD4B81AA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81A3A-C0DC-4C73-BDA7-CE13C6A2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74EA-7B5A-4749-A3FE-C3D8F4B5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B52D-CAEE-4437-9E7D-DAA0C853DB80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B155A-BA0E-46CD-871F-CF5EC60C8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AFA50-A89D-4060-8F9C-AD1CDB742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C9F0D3A0-F126-41AF-81E1-FE0B15E515A8}"/>
              </a:ext>
            </a:extLst>
          </p:cNvPr>
          <p:cNvSpPr txBox="1">
            <a:spLocks/>
          </p:cNvSpPr>
          <p:nvPr/>
        </p:nvSpPr>
        <p:spPr>
          <a:xfrm>
            <a:off x="1524000" y="1057279"/>
            <a:ext cx="9144000" cy="323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9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 경로 추천 서비스</a:t>
            </a:r>
            <a:endParaRPr lang="en-US" altLang="ko-KR" sz="39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1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PathFinder</a:t>
            </a:r>
            <a:b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2019-2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학기 소프트웨어설계</a:t>
            </a:r>
            <a:b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</a:t>
            </a:r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4DAE8FE6-D1A7-4307-9887-2C1772E8A68B}"/>
              </a:ext>
            </a:extLst>
          </p:cNvPr>
          <p:cNvSpPr txBox="1">
            <a:spLocks/>
          </p:cNvSpPr>
          <p:nvPr/>
        </p:nvSpPr>
        <p:spPr>
          <a:xfrm>
            <a:off x="1524000" y="44115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2017110342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김범준</a:t>
            </a:r>
            <a:endParaRPr lang="en-US" altLang="ko-KR" sz="180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2017114553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김경숙</a:t>
            </a:r>
            <a:endParaRPr lang="en-US" altLang="ko-KR" sz="180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2017112168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서현영</a:t>
            </a:r>
            <a:endParaRPr lang="en-US" altLang="ko-KR" sz="180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2017116681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송정헌</a:t>
            </a:r>
            <a:endParaRPr lang="en-US" altLang="ko-KR" sz="180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2018110124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최준영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18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3B4B37-2330-4B70-B114-48685BF4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09" y="1443322"/>
            <a:ext cx="6780212" cy="49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7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57353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정적 모델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Class 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18A4E-9BDA-4885-B052-BE4BB7AA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94" y="2061889"/>
            <a:ext cx="7554612" cy="46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0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동적 모델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Communication 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7" name="_x165017280" descr="EMB000039c0519a">
            <a:extLst>
              <a:ext uri="{FF2B5EF4-FFF2-40B4-BE49-F238E27FC236}">
                <a16:creationId xmlns:a16="http://schemas.microsoft.com/office/drawing/2014/main" id="{E0CFCB46-8DEA-457C-B5B9-4570A507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599" y="2157236"/>
            <a:ext cx="8997401" cy="46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0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동적 모델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State Machine 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7118B-9C69-4F03-B0DC-CBE26E1A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5" y="2288376"/>
            <a:ext cx="10129510" cy="41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0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④ GUI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44A3E-8883-4CCE-9A1E-2B88C50E3994}"/>
              </a:ext>
            </a:extLst>
          </p:cNvPr>
          <p:cNvSpPr txBox="1"/>
          <p:nvPr/>
        </p:nvSpPr>
        <p:spPr>
          <a:xfrm>
            <a:off x="1067477" y="2112689"/>
            <a:ext cx="4500203" cy="239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시작 화면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(</a:t>
            </a:r>
            <a:r>
              <a:rPr lang="ko-KR" altLang="en-US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 화면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PathFinder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및 사용 방법에 대한 설명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하단에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여행지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 선택 시 관광지 선택 화면으로 연결됨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8" name="Picture 3" descr="travel_html.png">
            <a:extLst>
              <a:ext uri="{FF2B5EF4-FFF2-40B4-BE49-F238E27FC236}">
                <a16:creationId xmlns:a16="http://schemas.microsoft.com/office/drawing/2014/main" id="{A2F5AD9D-12F5-40CE-8DB3-65DCEA5D9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71" y="1443322"/>
            <a:ext cx="6054683" cy="51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27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④ GUI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44A3E-8883-4CCE-9A1E-2B88C50E3994}"/>
              </a:ext>
            </a:extLst>
          </p:cNvPr>
          <p:cNvSpPr txBox="1"/>
          <p:nvPr/>
        </p:nvSpPr>
        <p:spPr>
          <a:xfrm>
            <a:off x="1067477" y="2112689"/>
            <a:ext cx="4500203" cy="239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 화면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 설명 및 사용 방법에 대한 설명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하단에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관광지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이상의 관광지 선택 후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완료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버튼 클릭 시 경로 화면으로 이동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67095B-D59D-47FF-A9F1-71F5EDDC8751}"/>
              </a:ext>
            </a:extLst>
          </p:cNvPr>
          <p:cNvGrpSpPr/>
          <p:nvPr/>
        </p:nvGrpSpPr>
        <p:grpSpPr>
          <a:xfrm>
            <a:off x="5676900" y="1538669"/>
            <a:ext cx="6515100" cy="4835248"/>
            <a:chOff x="1287780" y="1532116"/>
            <a:chExt cx="6515100" cy="48352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1C26245-C342-4EDD-9B58-2A78B44E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7780" y="1532116"/>
              <a:ext cx="6206437" cy="48352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37E58B-C751-4D68-ADCA-3AEC65DD70EC}"/>
                </a:ext>
              </a:extLst>
            </p:cNvPr>
            <p:cNvSpPr txBox="1"/>
            <p:nvPr/>
          </p:nvSpPr>
          <p:spPr>
            <a:xfrm>
              <a:off x="3464560" y="2515448"/>
              <a:ext cx="263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} </a:t>
              </a:r>
              <a:r>
                <a:rPr lang="ko-KR" altLang="en-US" dirty="0">
                  <a:solidFill>
                    <a:srgbClr val="FF0000"/>
                  </a:solidFill>
                </a:rPr>
                <a:t>선택한 여행지 출력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CA4AEC-65B1-49D1-8BBC-33522D148DCD}"/>
                </a:ext>
              </a:extLst>
            </p:cNvPr>
            <p:cNvSpPr txBox="1"/>
            <p:nvPr/>
          </p:nvSpPr>
          <p:spPr>
            <a:xfrm>
              <a:off x="3464560" y="2884780"/>
              <a:ext cx="326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} </a:t>
              </a:r>
              <a:r>
                <a:rPr lang="ko-KR" altLang="en-US" dirty="0">
                  <a:solidFill>
                    <a:srgbClr val="FF0000"/>
                  </a:solidFill>
                </a:rPr>
                <a:t>여행지에 대한 간단한 설명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CB5B2F-1C5E-4F2B-A129-EEDD8892E388}"/>
                </a:ext>
              </a:extLst>
            </p:cNvPr>
            <p:cNvSpPr txBox="1"/>
            <p:nvPr/>
          </p:nvSpPr>
          <p:spPr>
            <a:xfrm>
              <a:off x="2910840" y="3377180"/>
              <a:ext cx="186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관광지 </a:t>
              </a:r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r>
                <a:rPr lang="ko-KR" altLang="en-US" dirty="0">
                  <a:solidFill>
                    <a:srgbClr val="FF0000"/>
                  </a:solidFill>
                </a:rPr>
                <a:t>곳 출력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35AB56-FC70-48F8-8068-F95304AD312E}"/>
                </a:ext>
              </a:extLst>
            </p:cNvPr>
            <p:cNvSpPr txBox="1"/>
            <p:nvPr/>
          </p:nvSpPr>
          <p:spPr>
            <a:xfrm>
              <a:off x="4395256" y="5721368"/>
              <a:ext cx="340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← 클릭 시 경로 화면으로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75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④ GUI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44A3E-8883-4CCE-9A1E-2B88C50E3994}"/>
              </a:ext>
            </a:extLst>
          </p:cNvPr>
          <p:cNvSpPr txBox="1"/>
          <p:nvPr/>
        </p:nvSpPr>
        <p:spPr>
          <a:xfrm>
            <a:off x="1067477" y="2112689"/>
            <a:ext cx="4500203" cy="239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화면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선택한 관광지 목록 출력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확인용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최단 경로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지도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사용하여 주변 교통편과 주변 맛집에 대한 정보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8" name="Picture 3" descr="final_html.png">
            <a:extLst>
              <a:ext uri="{FF2B5EF4-FFF2-40B4-BE49-F238E27FC236}">
                <a16:creationId xmlns:a16="http://schemas.microsoft.com/office/drawing/2014/main" id="{E64E78E7-9390-4881-8147-A5F286FFE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15" y="202014"/>
            <a:ext cx="5545091" cy="64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3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⑤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44A3E-8883-4CCE-9A1E-2B88C50E3994}"/>
              </a:ext>
            </a:extLst>
          </p:cNvPr>
          <p:cNvSpPr txBox="1"/>
          <p:nvPr/>
        </p:nvSpPr>
        <p:spPr>
          <a:xfrm>
            <a:off x="1067477" y="2112689"/>
            <a:ext cx="4500203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맛집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교통정보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지하철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버스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Foreign key :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 이름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이름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좌표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입장료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맛집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맛집 이름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평점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교통정보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노선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역 및 정류장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F5139D-35A5-4614-B973-0C83FB155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2"/>
          <a:stretch/>
        </p:blipFill>
        <p:spPr>
          <a:xfrm>
            <a:off x="5384800" y="1538669"/>
            <a:ext cx="6564366" cy="49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Sequence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44A3E-8883-4CCE-9A1E-2B88C50E3994}"/>
              </a:ext>
            </a:extLst>
          </p:cNvPr>
          <p:cNvSpPr txBox="1"/>
          <p:nvPr/>
        </p:nvSpPr>
        <p:spPr>
          <a:xfrm>
            <a:off x="1067477" y="2112689"/>
            <a:ext cx="4124283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 선택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2F2F64-1288-4D34-9B82-156188246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75" y="1443322"/>
            <a:ext cx="6129166" cy="53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Sequence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44A3E-8883-4CCE-9A1E-2B88C50E3994}"/>
              </a:ext>
            </a:extLst>
          </p:cNvPr>
          <p:cNvSpPr txBox="1"/>
          <p:nvPr/>
        </p:nvSpPr>
        <p:spPr>
          <a:xfrm>
            <a:off x="1067477" y="2112689"/>
            <a:ext cx="4124283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 선택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C4C816-E2F1-46E5-8A39-92D363CA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840" y="1443323"/>
            <a:ext cx="6207760" cy="52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52A9-FEDC-4A84-8983-D101AE6A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목차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F935B09-B911-47EC-AE1F-0904B3A25C74}"/>
              </a:ext>
            </a:extLst>
          </p:cNvPr>
          <p:cNvGrpSpPr/>
          <p:nvPr/>
        </p:nvGrpSpPr>
        <p:grpSpPr>
          <a:xfrm>
            <a:off x="838200" y="1772474"/>
            <a:ext cx="3381969" cy="1333120"/>
            <a:chOff x="1223907" y="1891724"/>
            <a:chExt cx="2581748" cy="88765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4D97858-B98F-44B1-BC91-CF14078E9382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93E5E0-09A9-4FB9-8812-8FA8065D90D4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6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1.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프로젝트 배경 및 개요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C8F414-6D86-401B-BBA4-1ED51844F80E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52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프로젝트 배경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프로젝트 개요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D1A3197-F0A4-41D5-937B-047DB65A1685}"/>
              </a:ext>
            </a:extLst>
          </p:cNvPr>
          <p:cNvGrpSpPr/>
          <p:nvPr/>
        </p:nvGrpSpPr>
        <p:grpSpPr>
          <a:xfrm>
            <a:off x="229772" y="3972845"/>
            <a:ext cx="2948743" cy="1333120"/>
            <a:chOff x="1223907" y="1891724"/>
            <a:chExt cx="2581748" cy="887654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892D6FF-888B-4931-B870-5331FE8ABEEC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5C077D-8A39-4929-A6B3-5ECC9AD3FFF7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6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4.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시스템 구조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9AF88A-200C-47C1-A4E3-1EEB04339E2A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52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사용된 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HW/SW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시스템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모델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C97FA2A-4173-4254-AA91-F1EAFCF55A1D}"/>
              </a:ext>
            </a:extLst>
          </p:cNvPr>
          <p:cNvGrpSpPr/>
          <p:nvPr/>
        </p:nvGrpSpPr>
        <p:grpSpPr>
          <a:xfrm>
            <a:off x="7552342" y="1777220"/>
            <a:ext cx="3381969" cy="1333120"/>
            <a:chOff x="1223907" y="1891724"/>
            <a:chExt cx="2581748" cy="8876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C2F4CB0-1A09-413B-BDE0-52B2D0DD6028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584899-9490-4FF4-B847-3252DAD949F3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6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3.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시스템 기능 및 동작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80F72B-40E0-460F-8B34-43F56CDB8237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52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Use-case Diagram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Activity Diagram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44016DE-8940-4818-A79C-B75B9405A9BE}"/>
              </a:ext>
            </a:extLst>
          </p:cNvPr>
          <p:cNvGrpSpPr/>
          <p:nvPr/>
        </p:nvGrpSpPr>
        <p:grpSpPr>
          <a:xfrm>
            <a:off x="2957538" y="3976065"/>
            <a:ext cx="3151050" cy="1743232"/>
            <a:chOff x="1223907" y="1891724"/>
            <a:chExt cx="2581748" cy="1160726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7D37615-B831-4B3A-947D-1A07C24C2E2B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760830-6091-49A3-84CE-BBFBF3D7D2C5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6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5.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소프트웨어 상세 설계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261BA1-AA0C-47F3-947D-5DC6D246FBC5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79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Class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Diagram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GUI 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설계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데이터 설계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B8811BE-BFC8-4EE6-BD52-9865D327181A}"/>
              </a:ext>
            </a:extLst>
          </p:cNvPr>
          <p:cNvGrpSpPr/>
          <p:nvPr/>
        </p:nvGrpSpPr>
        <p:grpSpPr>
          <a:xfrm>
            <a:off x="4411884" y="1778216"/>
            <a:ext cx="2948743" cy="963788"/>
            <a:chOff x="1223907" y="1891724"/>
            <a:chExt cx="2581748" cy="64173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5594B7-ABF4-4F42-AA51-FB5BD1F43210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DA602E-76AA-4049-9192-42A5E6008E72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6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2.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프로젝트 관리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E4BFB2-6520-430E-AE46-1964858472CB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27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Gantt Chart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177C606-0E1C-45C5-A90E-DD25A919CA36}"/>
              </a:ext>
            </a:extLst>
          </p:cNvPr>
          <p:cNvGrpSpPr/>
          <p:nvPr/>
        </p:nvGrpSpPr>
        <p:grpSpPr>
          <a:xfrm>
            <a:off x="6004165" y="3976065"/>
            <a:ext cx="3166185" cy="963788"/>
            <a:chOff x="1223907" y="1891724"/>
            <a:chExt cx="2581748" cy="64173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D388BBF-1006-420F-B2C2-3D6DF32A663A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CFAE62-0CFA-4A83-8B35-3D87659C9C5D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6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6.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소프트웨어 주요 기능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F11DD7-2533-42F7-9183-DCE125ED0577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27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Sequence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Diagram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98F6962-FB56-44D4-BE3E-98217C9857B3}"/>
              </a:ext>
            </a:extLst>
          </p:cNvPr>
          <p:cNvGrpSpPr/>
          <p:nvPr/>
        </p:nvGrpSpPr>
        <p:grpSpPr>
          <a:xfrm>
            <a:off x="9071393" y="3972843"/>
            <a:ext cx="2948743" cy="1743232"/>
            <a:chOff x="1223907" y="1891724"/>
            <a:chExt cx="2581748" cy="1160726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2A29188-FE0F-40F5-923C-E562C39BCB9A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798998-2102-4366-92C5-429FD9830560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66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7.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프로젝트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진행 상황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A7A385-59E8-4F3C-98C9-7FF8090D2EDB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797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진행 상황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이슈 상황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해결 방안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14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Sequence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44A3E-8883-4CCE-9A1E-2B88C50E3994}"/>
              </a:ext>
            </a:extLst>
          </p:cNvPr>
          <p:cNvSpPr txBox="1"/>
          <p:nvPr/>
        </p:nvSpPr>
        <p:spPr>
          <a:xfrm>
            <a:off x="1067477" y="2112689"/>
            <a:ext cx="4124283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생성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E6C1A0-63E1-4CB9-9815-A0F705D9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260" y="2112689"/>
            <a:ext cx="7368540" cy="45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9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④ Sequence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44A3E-8883-4CCE-9A1E-2B88C50E3994}"/>
              </a:ext>
            </a:extLst>
          </p:cNvPr>
          <p:cNvSpPr txBox="1"/>
          <p:nvPr/>
        </p:nvSpPr>
        <p:spPr>
          <a:xfrm>
            <a:off x="1067477" y="2112689"/>
            <a:ext cx="4124283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주변 교통 및 맛집 추천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5EF83-886C-4585-8EA7-8D5F844E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2112689"/>
            <a:ext cx="7277100" cy="45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4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⑤ Sequence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44A3E-8883-4CCE-9A1E-2B88C50E3994}"/>
              </a:ext>
            </a:extLst>
          </p:cNvPr>
          <p:cNvSpPr txBox="1"/>
          <p:nvPr/>
        </p:nvSpPr>
        <p:spPr>
          <a:xfrm>
            <a:off x="1067477" y="2112689"/>
            <a:ext cx="4124283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업데이트 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조회</a:t>
            </a:r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</a:t>
            </a:r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수정</a:t>
            </a:r>
            <a:r>
              <a:rPr lang="en-US" altLang="ko-KR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삭제</a:t>
            </a:r>
            <a:r>
              <a:rPr lang="en-US" altLang="ko-KR" sz="2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77F28B-6827-4DDC-BA0D-2FEC604C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1443322"/>
            <a:ext cx="6877050" cy="51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6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Done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BEFA410-9242-4392-9B57-F6E481D9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389"/>
            <a:ext cx="10515600" cy="41419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 정의 및 추출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 정리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기능적 모델링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정적 모델링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동적 모델링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주변 교통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UI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 초안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시작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 화면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화면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03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To-Do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BEFA410-9242-4392-9B57-F6E481D9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389"/>
            <a:ext cx="10515600" cy="41419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 구현 및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연동하여 경로 생성 알고리즘 구현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84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FD1B-F927-46FE-A0B1-F84B367B459A}"/>
              </a:ext>
            </a:extLst>
          </p:cNvPr>
          <p:cNvSpPr txBox="1"/>
          <p:nvPr/>
        </p:nvSpPr>
        <p:spPr>
          <a:xfrm>
            <a:off x="838200" y="1538669"/>
            <a:ext cx="62839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이슈 상황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BEFA410-9242-4392-9B57-F6E481D9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389"/>
            <a:ext cx="10515600" cy="41419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동적 모델링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첨삭 받기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 단계의 시작이 늦어졌지만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구현을 시작으로 정상 일정으로 돌아옴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98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5B3D0-AF92-4F3E-ADB3-F455D0F1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4141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최근 여가시간을 활용하여 여행을 떠나는 사람들이 많아지는 상황에서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사용자들에게 여행 경로와 소요 시간을 한눈에 비교하고 최대한 합리적인 선택을 할 수 있도록 최적 경로를 제공해주는 서비스를 구현하고자 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프로젝트 배경</a:t>
            </a:r>
          </a:p>
        </p:txBody>
      </p:sp>
    </p:spTree>
    <p:extLst>
      <p:ext uri="{BB962C8B-B14F-4D97-AF65-F5344CB8AC3E}">
        <p14:creationId xmlns:p14="http://schemas.microsoft.com/office/powerpoint/2010/main" val="112225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pic>
        <p:nvPicPr>
          <p:cNvPr id="1028" name="Picture 4" descr="api icon에 대한 이미지 검색결과">
            <a:extLst>
              <a:ext uri="{FF2B5EF4-FFF2-40B4-BE49-F238E27FC236}">
                <a16:creationId xmlns:a16="http://schemas.microsoft.com/office/drawing/2014/main" id="{B051459F-F364-4E04-B267-2BB542299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6678"/>
            <a:ext cx="2702859" cy="27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에 대한 이미지 검색결과">
            <a:extLst>
              <a:ext uri="{FF2B5EF4-FFF2-40B4-BE49-F238E27FC236}">
                <a16:creationId xmlns:a16="http://schemas.microsoft.com/office/drawing/2014/main" id="{6FA0D5DE-5BFA-4856-8106-CB4F9373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7" y="2366678"/>
            <a:ext cx="2554943" cy="25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E6939-CA68-42FC-82C7-FEAEF890E362}"/>
              </a:ext>
            </a:extLst>
          </p:cNvPr>
          <p:cNvSpPr txBox="1"/>
          <p:nvPr/>
        </p:nvSpPr>
        <p:spPr>
          <a:xfrm>
            <a:off x="1591235" y="5277197"/>
            <a:ext cx="11967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BD819-AC4C-4ECF-AA9C-7FAD5902347F}"/>
              </a:ext>
            </a:extLst>
          </p:cNvPr>
          <p:cNvSpPr txBox="1"/>
          <p:nvPr/>
        </p:nvSpPr>
        <p:spPr>
          <a:xfrm>
            <a:off x="4856594" y="5277197"/>
            <a:ext cx="19568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DataBase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59DC5-FD1D-4DCC-AD9F-A24A0BB842C8}"/>
              </a:ext>
            </a:extLst>
          </p:cNvPr>
          <p:cNvSpPr txBox="1"/>
          <p:nvPr/>
        </p:nvSpPr>
        <p:spPr>
          <a:xfrm>
            <a:off x="8881992" y="5151244"/>
            <a:ext cx="187565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Web</a:t>
            </a:r>
          </a:p>
          <a:p>
            <a:pPr algn="ctr"/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출력</a:t>
            </a:r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2AD6C-05CF-4084-9CED-9DF78BE437C4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프로젝트 개요</a:t>
            </a:r>
          </a:p>
        </p:txBody>
      </p:sp>
      <p:pic>
        <p:nvPicPr>
          <p:cNvPr id="1026" name="Picture 2" descr="path icon에 대한 이미지 검색결과">
            <a:extLst>
              <a:ext uri="{FF2B5EF4-FFF2-40B4-BE49-F238E27FC236}">
                <a16:creationId xmlns:a16="http://schemas.microsoft.com/office/drawing/2014/main" id="{D4301F2E-5723-4E2E-AD98-AB7C9D238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8" y="1972239"/>
            <a:ext cx="3179005" cy="31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5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2AD6C-05CF-4084-9CED-9DF78BE437C4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프로젝트 개요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F6E88F-1746-44AE-9F4C-4FF2CB413FC6}"/>
              </a:ext>
            </a:extLst>
          </p:cNvPr>
          <p:cNvGraphicFramePr>
            <a:graphicFrameLocks noGrp="1"/>
          </p:cNvGraphicFramePr>
          <p:nvPr/>
        </p:nvGraphicFramePr>
        <p:xfrm>
          <a:off x="1305133" y="2067586"/>
          <a:ext cx="8887489" cy="4584224"/>
        </p:xfrm>
        <a:graphic>
          <a:graphicData uri="http://schemas.openxmlformats.org/drawingml/2006/table">
            <a:tbl>
              <a:tblPr/>
              <a:tblGrid>
                <a:gridCol w="1204985">
                  <a:extLst>
                    <a:ext uri="{9D8B030D-6E8A-4147-A177-3AD203B41FA5}">
                      <a16:colId xmlns:a16="http://schemas.microsoft.com/office/drawing/2014/main" val="2587309345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2327829391"/>
                    </a:ext>
                  </a:extLst>
                </a:gridCol>
                <a:gridCol w="2738594">
                  <a:extLst>
                    <a:ext uri="{9D8B030D-6E8A-4147-A177-3AD203B41FA5}">
                      <a16:colId xmlns:a16="http://schemas.microsoft.com/office/drawing/2014/main" val="3544238149"/>
                    </a:ext>
                  </a:extLst>
                </a:gridCol>
                <a:gridCol w="3841252">
                  <a:extLst>
                    <a:ext uri="{9D8B030D-6E8A-4147-A177-3AD203B41FA5}">
                      <a16:colId xmlns:a16="http://schemas.microsoft.com/office/drawing/2014/main" val="2095475180"/>
                    </a:ext>
                  </a:extLst>
                </a:gridCol>
              </a:tblGrid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웹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직관적인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UI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위해 웹을 구현해서 사용자 편의성을 높인다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웹 구현을 위해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HTML, CSS, JavaScript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공부할 예정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72984"/>
                  </a:ext>
                </a:extLst>
              </a:tr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DB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관광지 주변 맛집 관리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지역별 관광지간 도보거리를 관리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여행지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정보 관리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관광지 정보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90824"/>
                  </a:ext>
                </a:extLst>
              </a:tr>
              <a:tr h="7719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경로 구현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사용자가 선택한 지역 내에 있는 여러 관광지 중에서 몇 가지를 선택하면 최단 시간의 경로를 짜준다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지도에서 좌표를 가져와서 거리 및 교통편을 고려해 경로 구현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56297"/>
                  </a:ext>
                </a:extLst>
              </a:tr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API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이용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경로 표시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주변교통과 같은 기능 구현을 위해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Open API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사용할 예정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36187"/>
                  </a:ext>
                </a:extLst>
              </a:tr>
              <a:tr h="76641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Project Management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GitHub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소스코드 및 문서 관리에 사용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서로 다른 기능 관리를 위해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브랜치를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활용할 예정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29752"/>
                  </a:ext>
                </a:extLst>
              </a:tr>
              <a:tr h="746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Trello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일정과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workflow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관리하기 위해 사용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6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0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9130F-53D6-4930-8B62-6697795EBACE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Gantt Chart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83409-8F85-4589-B190-29707ABB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2376149"/>
            <a:ext cx="11948160" cy="29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9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기능 및 동작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Use-case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5D4CE-C882-486A-8B5C-1792FE4C5B53}"/>
              </a:ext>
            </a:extLst>
          </p:cNvPr>
          <p:cNvSpPr txBox="1"/>
          <p:nvPr/>
        </p:nvSpPr>
        <p:spPr>
          <a:xfrm>
            <a:off x="1011610" y="2157236"/>
            <a:ext cx="3650037" cy="3794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주변교통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맛집 추천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최적 경로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업데이트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수정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삭제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_x164919592" descr="EMB000039c05196">
            <a:extLst>
              <a:ext uri="{FF2B5EF4-FFF2-40B4-BE49-F238E27FC236}">
                <a16:creationId xmlns:a16="http://schemas.microsoft.com/office/drawing/2014/main" id="{969A2F31-9CD9-41E9-B6E1-AF0C6AE3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818" y="460156"/>
            <a:ext cx="5602982" cy="61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8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기능 및 동작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Activity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B0847-0CAB-4448-BCB2-2D3352093B84}"/>
              </a:ext>
            </a:extLst>
          </p:cNvPr>
          <p:cNvSpPr txBox="1"/>
          <p:nvPr/>
        </p:nvSpPr>
        <p:spPr>
          <a:xfrm>
            <a:off x="1122947" y="2287170"/>
            <a:ext cx="2502569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EC0F3E-8669-4F7A-BC6E-C1E4CC44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0" y="1252352"/>
            <a:ext cx="6497320" cy="54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6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397074"/>
            <a:ext cx="3823447" cy="12280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사용된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H/W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BBE05-0D9A-4F0F-BD8F-AB697D1739EE}"/>
              </a:ext>
            </a:extLst>
          </p:cNvPr>
          <p:cNvSpPr txBox="1"/>
          <p:nvPr/>
        </p:nvSpPr>
        <p:spPr>
          <a:xfrm>
            <a:off x="838200" y="2625102"/>
            <a:ext cx="4871720" cy="6632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사용된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S/W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01E5E-0245-4ACD-8311-88C8D0125F80}"/>
              </a:ext>
            </a:extLst>
          </p:cNvPr>
          <p:cNvSpPr txBox="1"/>
          <p:nvPr/>
        </p:nvSpPr>
        <p:spPr>
          <a:xfrm>
            <a:off x="838200" y="3329000"/>
            <a:ext cx="68478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goormIDE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atom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: MySQL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: atom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eclipse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관리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GitHub, Trello, MS Office</a:t>
            </a:r>
          </a:p>
        </p:txBody>
      </p:sp>
    </p:spTree>
    <p:extLst>
      <p:ext uri="{BB962C8B-B14F-4D97-AF65-F5344CB8AC3E}">
        <p14:creationId xmlns:p14="http://schemas.microsoft.com/office/powerpoint/2010/main" val="97974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877</Words>
  <Application>Microsoft Office PowerPoint</Application>
  <PresentationFormat>와이드스크린</PresentationFormat>
  <Paragraphs>175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경기천년제목 Light</vt:lpstr>
      <vt:lpstr>Arial</vt:lpstr>
      <vt:lpstr>Wingdings</vt:lpstr>
      <vt:lpstr>맑은 고딕</vt:lpstr>
      <vt:lpstr>Office 테마</vt:lpstr>
      <vt:lpstr>PowerPoint 프레젠테이션</vt:lpstr>
      <vt:lpstr>목차</vt:lpstr>
      <vt:lpstr>1. 프로젝트 배경 및 개요</vt:lpstr>
      <vt:lpstr>1. 프로젝트 배경 및 개요</vt:lpstr>
      <vt:lpstr>1. 프로젝트 배경 및 개요</vt:lpstr>
      <vt:lpstr>2. 프로젝트 관리</vt:lpstr>
      <vt:lpstr>3. 시스템 기능 및 동작</vt:lpstr>
      <vt:lpstr>3. 시스템 기능 및 동작</vt:lpstr>
      <vt:lpstr>4. 시스템 구조</vt:lpstr>
      <vt:lpstr>4. 시스템 구조</vt:lpstr>
      <vt:lpstr>5. 소프트웨어 상세 설계</vt:lpstr>
      <vt:lpstr>5. 소프트웨어 상세 설계</vt:lpstr>
      <vt:lpstr>5. 소프트웨어 상세 설계</vt:lpstr>
      <vt:lpstr>5. 소프트웨어 상세 설계</vt:lpstr>
      <vt:lpstr>5. 소프트웨어 상세 설계</vt:lpstr>
      <vt:lpstr>5. 소프트웨어 상세 설계</vt:lpstr>
      <vt:lpstr>5. 소프트웨어 상세 설계</vt:lpstr>
      <vt:lpstr>6. 소프트웨어 주요 기능</vt:lpstr>
      <vt:lpstr>6. 소프트웨어 주요 기능</vt:lpstr>
      <vt:lpstr>6. 소프트웨어 주요 기능</vt:lpstr>
      <vt:lpstr>6. 소프트웨어 주요 기능</vt:lpstr>
      <vt:lpstr>6. 소프트웨어 주요 기능</vt:lpstr>
      <vt:lpstr>7. 프로젝트 진행 상황</vt:lpstr>
      <vt:lpstr>7. 프로젝트 진행 상황</vt:lpstr>
      <vt:lpstr>7. 프로젝트 진행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Jun Young</dc:creator>
  <cp:lastModifiedBy>김 경숙</cp:lastModifiedBy>
  <cp:revision>105</cp:revision>
  <dcterms:created xsi:type="dcterms:W3CDTF">2019-11-25T09:50:51Z</dcterms:created>
  <dcterms:modified xsi:type="dcterms:W3CDTF">2019-11-27T18:04:34Z</dcterms:modified>
</cp:coreProperties>
</file>