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0FFD-24F7-4F11-886A-F52A2D7D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8F598-61B3-45D3-AE11-156D53AD7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C3D44-B659-4099-BA58-CE4086DD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F0E5F-8354-411D-A0C2-A8552A31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69968-89D6-45AA-B586-4B89ABE8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70A2-43BA-4807-AFD4-3BD14335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0F79C-231B-4779-BBA1-9DEF6F1F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2D0C-A00D-474E-B0F4-C17C4FDF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E8B19-81C6-4B47-8CAA-A38E98F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622BD-5D07-48C2-9734-51C90F1B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7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7B4634-50F5-423B-987E-2969E2F64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67E789-0C4F-4247-B4AC-801E5CFA5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21F49-AFEC-4BB0-8DC0-6ADF93F9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856B-6012-4958-B3AF-C31F1C3F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56F28-AEF4-4E84-A87E-6228DD59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60193-EDF6-4293-9614-6FF5901B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4AC11-E82C-455E-A03C-0E94A320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78B8C-D5AE-41E7-A91F-5D67FA7E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D949C-CAE9-485E-A447-F4183253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81FCF-45D2-4C70-8958-83CD5A2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E6AFB-BA32-4322-B03F-13B039B5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371B9-B09B-42F2-837C-1E0BF91C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CE180-5A3D-4036-BAAB-BCFCA028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62EE8-5F7C-44F0-88EA-151BFAA7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27659-6DAB-4F2F-A086-D9CB0B50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8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BC976-F0AF-496D-9DE5-4AFEB820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0A2AA-5266-413C-95EB-D31ADCBAC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8AE9B-87E5-480A-9543-D7A6C65D1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E3498-3506-41FE-9A57-AA2366CF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1B092-14E9-42FC-83CF-2A51252D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82CA9-4097-4E0C-A8FA-64073466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435E0-E12A-4971-A36D-FF87CF3D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EFA49-AB2E-404E-92FC-C32A7624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13777E-95F0-4E35-801D-377C7DD05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8CD9D7-C4BF-4E61-9EA8-280F87B6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22C000-AFB6-4879-B4A7-09C54258A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F34D2-19D2-4B95-922F-78AF7B88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CC3122-3ADF-4704-A17A-86DAF664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D4B145-684C-4A04-8FEB-6F2AC192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9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3910D-E010-4655-AAF5-4E9D647B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B3ED1-CAE3-4D47-B37B-44F2DFA2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227FC-C13B-4354-90B8-91F234F6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F6378-1231-4BD8-AC3D-E2B9C796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8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50C64-74D1-4C52-BC4A-D57CD9A7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4854B5-87F6-40A6-8184-6B6C7831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DEC7D-6DEE-4EF3-8A19-416ADE34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3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4A21F-DE1D-44CA-8E56-0687519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59588-2018-42DC-9CC1-05260CD15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027B6-0A70-44BB-933D-5B2B85DF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50993-C8EE-4ACB-9CA1-C1C10804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1A6E2-BAD8-4197-B896-06AF92F8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0EFC4-BC76-41AA-B876-1BCDA122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4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39867-020A-4889-A239-A0ED5905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9BAB-87BE-4C43-99B4-81788D0E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8BB22-3403-429B-8BE6-D08A8905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0BF84-262B-48C3-BAAC-55501B8C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7F24C-021B-4A8B-8754-AB85081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F1FB3-D5DC-45CE-81C2-19252D87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523006-50DA-4B76-A041-8519E4FA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715AC-99A2-45E0-999E-A0D211320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43D15-8432-4E26-BB2A-C21D37010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2313-DE3E-44D9-9B0A-BDE2744C9653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8AECD-B36C-4E8B-B72F-15F266A74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A3412-9437-44F0-9174-027D92D0D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1096-334F-403E-9A5B-EE6165CB4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2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A6C60CA-6D58-42E4-9C4A-2D245EDF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57" y="3578674"/>
            <a:ext cx="2148015" cy="2148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CF7E5B-9B9E-4EDF-9C85-FECA56D3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28" y="732126"/>
            <a:ext cx="1666873" cy="16668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D658E3-EEBD-4C11-B881-5F098526E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65" y="453522"/>
            <a:ext cx="2158509" cy="2158509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CC8517B-FBB9-4B00-9200-9BA9C995EF9D}"/>
              </a:ext>
            </a:extLst>
          </p:cNvPr>
          <p:cNvCxnSpPr/>
          <p:nvPr/>
        </p:nvCxnSpPr>
        <p:spPr>
          <a:xfrm flipH="1">
            <a:off x="4849907" y="1785959"/>
            <a:ext cx="2662517" cy="0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809431D-5CB6-4236-8A63-1CE5CF9B8055}"/>
              </a:ext>
            </a:extLst>
          </p:cNvPr>
          <p:cNvCxnSpPr>
            <a:cxnSpLocks/>
          </p:cNvCxnSpPr>
          <p:nvPr/>
        </p:nvCxnSpPr>
        <p:spPr>
          <a:xfrm>
            <a:off x="3460376" y="3012141"/>
            <a:ext cx="1389531" cy="1640541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A7F01A-563D-45BD-A5E1-451292E65369}"/>
              </a:ext>
            </a:extLst>
          </p:cNvPr>
          <p:cNvCxnSpPr>
            <a:cxnSpLocks/>
          </p:cNvCxnSpPr>
          <p:nvPr/>
        </p:nvCxnSpPr>
        <p:spPr>
          <a:xfrm flipH="1">
            <a:off x="7512422" y="3012141"/>
            <a:ext cx="1141840" cy="1525846"/>
          </a:xfrm>
          <a:prstGeom prst="straightConnector1">
            <a:avLst/>
          </a:prstGeom>
          <a:ln w="57150">
            <a:solidFill>
              <a:schemeClr val="accent4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5FE4DA-608A-49C4-92CA-830D9FE9D87E}"/>
              </a:ext>
            </a:extLst>
          </p:cNvPr>
          <p:cNvSpPr txBox="1"/>
          <p:nvPr/>
        </p:nvSpPr>
        <p:spPr>
          <a:xfrm>
            <a:off x="2561295" y="2505515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638D9D-C702-43BA-A9FF-7D9816FBA570}"/>
              </a:ext>
            </a:extLst>
          </p:cNvPr>
          <p:cNvSpPr txBox="1"/>
          <p:nvPr/>
        </p:nvSpPr>
        <p:spPr>
          <a:xfrm>
            <a:off x="7923638" y="2505515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C3C479-90DF-4CED-8A10-56938C7F8E99}"/>
              </a:ext>
            </a:extLst>
          </p:cNvPr>
          <p:cNvSpPr txBox="1"/>
          <p:nvPr/>
        </p:nvSpPr>
        <p:spPr>
          <a:xfrm>
            <a:off x="5450540" y="5795562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Web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99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경기천년제목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경숙</dc:creator>
  <cp:lastModifiedBy>김 경숙</cp:lastModifiedBy>
  <cp:revision>2</cp:revision>
  <dcterms:created xsi:type="dcterms:W3CDTF">2019-11-25T12:39:59Z</dcterms:created>
  <dcterms:modified xsi:type="dcterms:W3CDTF">2019-11-25T12:56:17Z</dcterms:modified>
</cp:coreProperties>
</file>