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4"/>
    <p:restoredTop sz="94749"/>
  </p:normalViewPr>
  <p:slideViewPr>
    <p:cSldViewPr snapToGrid="0" snapToObjects="1" showGuides="1">
      <p:cViewPr varScale="1">
        <p:scale>
          <a:sx n="34" d="100"/>
          <a:sy n="34" d="100"/>
        </p:scale>
        <p:origin x="216" y="2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9A07-AD31-884F-814D-D446B4EF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C633F-7353-1D46-B403-2824DEF2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66B93-2093-3741-B953-5801EC8C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02F-1AF9-F34D-86E7-FFA2233E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BE016-9140-4D47-A519-2BDC84DD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3540C-5857-2541-A7E5-5EF8D4D8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D8BDC-C3B1-0C41-BB43-0E47941D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4AD0-B83F-C14E-83D5-9ABABFA1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D5446-8352-4141-B2AF-D88F6E15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56CB5-FCB7-4040-AB36-A7215B0D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70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7A28B0-7465-7B44-BDC1-26B8A0A6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ECE9C-0F8B-3048-AB48-CD4684E2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F9A6F-393E-F342-BAAF-35E81475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E9783-7442-D741-ACB2-1420C998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BA1A1-4745-DB41-9795-C50D3EE1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49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77B5-A0A1-F244-A3E3-7F3391E2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90FB7-EC96-FD49-9D84-A3956B8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CEAF3-926C-D142-B051-A2B26B4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4F4FE-27DC-BB4C-A85E-52472400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6A57B-E617-6D4A-A3E0-07206F1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57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0F00-7F8D-B44D-A0AA-34FF3E28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68E4-7AFC-B04C-A253-CDAE2DB2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D97E8-18BD-8843-B35F-52C42D84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20916-5D18-DD4D-A902-2B3C358F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F4D8D-9187-2D4F-993D-A7362102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CA02-F541-DD42-BED1-02236A5D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2161D-D9DF-194B-908E-B11E0E84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91CE5-8837-5C42-A54E-9AE55AE5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57302-CE78-674A-9A30-F545AF4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E75C0-4B12-5648-9B0F-C0F1A177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FEE11-0074-DD43-8319-492CEF3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8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64BE-6D49-E741-A898-865ECD51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F0B3C-6AE2-C843-86A0-04B67F23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FEEF3-28DD-CE44-B783-603D273F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531AB-6916-7249-9926-8DE4A16F4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E22-CC53-0649-8973-1ED7D7B18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36E589-0C9A-334A-AEA6-CA66B09E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CB7FB1-8727-4B48-93C7-BCECA5C1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7AF05-3610-8F4A-8B25-A9859354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23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3ED1-991C-8F43-877A-170DC2A5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07093-2A90-9243-94C3-C8B0FE58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B514C-DF10-1647-81D8-8D801B48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57A46F-CD59-2745-BFED-C84E147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560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8C60C9-E764-E14E-95D2-F2371378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BB0F2-D562-0C44-9B5B-065C18F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909521-666D-A149-AD80-46BBB814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72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77ECF-6147-4449-B463-B6A64BA2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D6E4-E1D7-E348-8DFF-ECB74CBB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73EDD-8183-664A-BB89-2689E2B8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185F6-D385-2A49-88A2-80D75CD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2705A-A6E0-F648-9683-81800511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42C87-FB8A-E34C-8E8C-A7058BE3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05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79533-6CB2-6D4E-B83C-9F1E9D9C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F727A-729A-334A-935C-830C69EE0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7CFA9-A1F8-9846-B1E9-EFA8483D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4691B-DB88-364F-94F4-2F48C705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E0E6C-0555-A04E-B56E-5A77B08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DDD90-F7CF-5449-B7E3-87E2F138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540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CD2A9B-C3F8-DA43-A8DF-E04952F3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C2E91-A034-C640-AE70-CFBCBF9A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065D5-54B4-A549-8F11-256894E6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9385-216F-574C-9034-BE0840C3ED54}" type="datetimeFigureOut">
              <a:rPr kumimoji="1" lang="zh-CN" altLang="en-US" smtClean="0"/>
              <a:t>2019/6/25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B83B9-F928-4842-ADB8-0C8CBAB69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A4F0B-7BBA-984C-BD30-FEC88DADB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1D71-FFB4-E74A-96D7-AE05A6F649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5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1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73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926DBBF8-6BA1-8D43-B747-837CADDC3D51}"/>
              </a:ext>
            </a:extLst>
          </p:cNvPr>
          <p:cNvGrpSpPr/>
          <p:nvPr/>
        </p:nvGrpSpPr>
        <p:grpSpPr>
          <a:xfrm>
            <a:off x="609600" y="495300"/>
            <a:ext cx="11032200" cy="5748602"/>
            <a:chOff x="609600" y="495300"/>
            <a:chExt cx="11032200" cy="574860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29FF6F7-5FCE-4940-8C89-D22A92853014}"/>
                </a:ext>
              </a:extLst>
            </p:cNvPr>
            <p:cNvGrpSpPr/>
            <p:nvPr/>
          </p:nvGrpSpPr>
          <p:grpSpPr>
            <a:xfrm>
              <a:off x="609600" y="495300"/>
              <a:ext cx="11032200" cy="288000"/>
              <a:chOff x="609600" y="495300"/>
              <a:chExt cx="11032200" cy="28800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FDA0793-E37A-3448-999C-43699F1DC93B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2504B66-74AB-B841-B489-1628C5E132D7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45C496A-7826-8C46-9BC7-B823E4C8CD05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E4BCB92-54DF-A94B-8A29-65E9B7FC8BB4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F2CF619-DB24-734D-BFE8-7FC4BE4F7385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0705C76-B317-0243-8EBF-5A76B6749349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058B333-8870-F04A-A41A-63CDE7D15FE9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1225810C-A674-2944-B0BA-7353AD50C061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EDA650F-8479-3244-AF42-09C64CFF1751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0924BBE-E8A4-C540-A2D7-83041FE8F6FF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BA97F22D-3FE2-5044-9C25-5FB8317DE57D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7EBCF06-2CC8-0740-95F1-238B7E8A0529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1D74E38-4E7C-E94D-A96D-6AADB645FAAC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413AF4A-6E2F-C74B-A4B2-A378A3269592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F56A352-A8CF-B547-8E13-3CDF5E45491D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2FD75FB-F2A9-0442-AD01-0800ACDA3D25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4BC0398-630B-D941-AC81-395107969612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16C577B-7FA8-784F-AD60-9763E44383C7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120D855-23D3-CB4C-B6C6-3EFA8CDF2C8D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8D5ED72-C8E1-DE45-A30C-88DD4BD12B4D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04F0C20-C346-4648-8A7C-E10C782B3030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8A5C436-FF93-7F4D-8C42-EB255BE18C1B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2784F4-4BBB-F641-A6A2-ACA351EB2575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2F020A4-87AD-F543-9817-23F92E32C9BA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FB135B0-3C8B-1143-9D78-68005A190FA0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9CC68EB-8D43-B342-865E-0C8E9FE5E841}"/>
                </a:ext>
              </a:extLst>
            </p:cNvPr>
            <p:cNvGrpSpPr/>
            <p:nvPr/>
          </p:nvGrpSpPr>
          <p:grpSpPr>
            <a:xfrm>
              <a:off x="609600" y="1405400"/>
              <a:ext cx="11032200" cy="288000"/>
              <a:chOff x="609600" y="495300"/>
              <a:chExt cx="11032200" cy="288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A397468-62B3-5D4E-88E3-A49E12362C42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03DB8C1D-DF8A-FC4E-9CB2-9A4E68744FF9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953E2702-0C5C-6F48-B9BE-2DCA16421891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B6CE0BC-39B9-BD43-9E47-16C9D3C40539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A3A8F789-A994-9A42-A98D-BD3D3C38FA81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5A93C54-6481-2840-9247-16493074B4F0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5AC744B-90C0-A844-8342-BB61146BCA2E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AD1C37C-D5A9-8541-9659-DB79CA1B568A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D64F0AE-B5DE-6F40-B4B8-A7CF609AE82A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9F89873-323B-854F-A168-6786DFBD5CCD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5EBB05F-1ED9-754A-870E-7007369FE8A3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AA8F856-2253-854C-8444-FA646275C6A8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4D19F30-3714-2140-A6C4-C5B6F60ECB03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2DB13EF-68A8-FA41-948F-CE743C032936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E2DD145-5252-A64D-8728-F134F26DA178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E7BC923-FDC7-2F4F-811E-F07D5B9A8CF3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7D616415-A992-1347-B515-C2ED6ED57506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E9AD69E-D839-3D4D-8904-ACC8ADEF6771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BF08937-3F57-A544-B6FE-BF97C210D24B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FDFBBB21-31AF-3C44-9EB7-0EB8A2821738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EE84372-FD16-1449-8CA7-2BE61304F0BC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EBB97960-8E7E-7A4F-956A-74DC00CF36F1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329C000-2D06-3644-AA6B-BDF16307C4D5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C4973DC-945B-554F-A8C5-297A518BC9D5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1623201-6DE7-414D-AB4C-3645A2F35A09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BB22049-B83B-B140-8CAB-924C37B45B27}"/>
                </a:ext>
              </a:extLst>
            </p:cNvPr>
            <p:cNvGrpSpPr/>
            <p:nvPr/>
          </p:nvGrpSpPr>
          <p:grpSpPr>
            <a:xfrm>
              <a:off x="609600" y="2315500"/>
              <a:ext cx="11032200" cy="288000"/>
              <a:chOff x="609600" y="495300"/>
              <a:chExt cx="11032200" cy="288000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6553C9D-D507-8241-BE46-FF8A33363C1C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1D06560A-4DF8-7D45-9F8B-D28729F9F3BE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DF84F735-E0FE-6340-92F4-9E6F7605F102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16347301-03E9-474C-843D-C6A39A11DB16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AD83D40-7197-7A4C-BC67-5174CEC1F807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8EE05A65-1236-C54A-AC4A-E9729E138E9C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D8ED6E3-84F7-9E49-9146-F36D7FCE4E60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9B51672-124E-5847-9B00-B83F8C70E99A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7443FE5C-595B-8E43-B4A7-01E878FFE65F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6FBD00C1-A895-F64A-BA0D-BF777E91FCD1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17E0C61-E209-DD41-BD55-A0ABC80FCB50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437E3D9-63EB-9F49-B96A-5A771BFF57E9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7726F902-3412-9A42-87E3-0D4E4D39FD80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6C7C512E-5F3A-934D-BF40-CBBE40B8E334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1D0051D-3BDA-F741-ABA6-0F7AC02547D6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E994972-6604-D54E-921A-02071FB84CFD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CD9E46CF-1DB3-A64C-B5BF-B55C8D1BF615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0C9B266E-FF46-0140-8686-C538A9F70729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E1FE5D86-9A4E-E544-BB4A-4095117891A1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973B46B-9781-BE42-9FBD-FAEAA98094C7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F5EB330-D672-E642-B359-40B7A54B3358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36E481D-821B-F049-AECB-DD95F438E284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9B61DDE-8D8F-8E4A-8FE5-A01289F49784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36BBB2AF-CC09-5F41-BBCB-FCDB8C924C2E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37F7FDD5-1430-3441-8D16-434ECD2810D5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99435390-A116-8C40-8824-A4B0D809DF7E}"/>
                </a:ext>
              </a:extLst>
            </p:cNvPr>
            <p:cNvGrpSpPr/>
            <p:nvPr/>
          </p:nvGrpSpPr>
          <p:grpSpPr>
            <a:xfrm>
              <a:off x="609600" y="3225600"/>
              <a:ext cx="11032200" cy="288000"/>
              <a:chOff x="609600" y="495300"/>
              <a:chExt cx="11032200" cy="288000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B5C59FC4-7352-A14B-B429-A46F2FF9D22F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38CA744-0AFF-224E-BA60-925D9B80E40E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5549629A-1EF8-E849-B0E9-C4897CDBE294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B457B1D7-6DA8-2E47-9EF6-B0371140F375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94EB031-BB52-794B-BCFB-0FA55077F739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AEC0DA82-0864-2548-9E26-94143946A717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30DD74E7-9184-344F-8D04-711520814DCB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CEB0BDBF-8515-6A49-9733-7EE97C4BB640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E3FA687-3F07-0442-9F2E-32CA476E6482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9AB3BD5-D065-AF47-B43C-AF8BB60AA4E6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321FC120-52CE-3F4D-BBD4-2DAA4C0C03A3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B36098FB-B607-2B4E-A09B-BA45A533C0D5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57F23CF1-AF40-7D45-B464-3D4D4B03E4F2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079D95A6-F306-3946-BE4A-44EADB3EDBF9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46469B7E-D56E-BB40-9450-6875D41CA532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E3B0A39E-D517-4C43-8106-FE044A6F0D2A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AA05002D-9075-A04E-BB73-5DF429D484B8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F5649123-DB6A-7A46-9298-6643AAF7CA2C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892FF38-F21C-B24E-B69A-F86A35878510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A7DC409D-7448-7043-B362-2859C1E74787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A38CCE7-B357-B746-89FB-40260E7A7347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89E4A069-980F-1E48-9CF2-B04187259742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EE3BCA3-568A-A140-B2E2-F51BCBD95537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E53667AF-ACFD-B347-94BE-87674E5BE372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CA8FB685-FAB9-864B-BDE8-6C3B1A75D53B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47D431E6-4011-4546-A1CE-C0FAD1EE7F35}"/>
                </a:ext>
              </a:extLst>
            </p:cNvPr>
            <p:cNvGrpSpPr/>
            <p:nvPr/>
          </p:nvGrpSpPr>
          <p:grpSpPr>
            <a:xfrm>
              <a:off x="609600" y="4135700"/>
              <a:ext cx="11032200" cy="288000"/>
              <a:chOff x="609600" y="495300"/>
              <a:chExt cx="11032200" cy="28800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B4DD58F-575C-AA46-9E1F-B982122A8FEA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30762F-6893-A844-9356-A3B7FE454D94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DFCB8383-0389-A445-8FA1-0F76EC74A7C3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E7787A88-A4EA-8845-BE22-3E1459A4A7E9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B12A4804-5627-0E44-A651-463FC622BAFE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17C4A30E-8B78-7244-BEA0-2565D3D099B5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68E2098A-E4AA-884F-8877-A35E4CF6F506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839068A-AA18-464F-A553-A49A48901F6A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A4080BA-D283-614A-8C47-C4146C5257D5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D71F191-5837-974E-81D6-706B2D0F2A45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68A115DF-AD07-7142-B5D9-8B82FC5D92F7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5FCB8D26-5DF9-7149-A3A5-ECF7000C1CC1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074B0EB-CA5B-5F42-9EDF-8E205060483C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B61FCE40-ED58-E642-8669-3FBD417627FA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D2761F42-A704-3A48-B61C-D7D3B613F7DB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860087EB-AECF-624E-8094-06356F2F7D3A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86BD6C83-0C00-1F43-8EA7-A1682CF7E10C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A3BF0912-AAEB-A247-B342-07CF9E8C928B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3BCB458A-9EDE-1649-A95A-2DD520B35068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D94A1851-2D6A-5D49-9DD1-EC22CCCC250C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C841964-85D5-B344-8B67-8133D557D6D1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83D9F7D5-1070-5647-AA91-948932374314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ED0453F5-E4CC-224E-9F07-BC5EB62045C8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CB33E974-73CF-A048-AC1B-F7AC5105B646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8A82A15A-E609-7943-9457-AF47D2EDCD4F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2B93AFF5-BBCC-AA42-B097-98460E75CFBF}"/>
                </a:ext>
              </a:extLst>
            </p:cNvPr>
            <p:cNvGrpSpPr/>
            <p:nvPr/>
          </p:nvGrpSpPr>
          <p:grpSpPr>
            <a:xfrm>
              <a:off x="609600" y="5045800"/>
              <a:ext cx="11032200" cy="288000"/>
              <a:chOff x="609600" y="495300"/>
              <a:chExt cx="11032200" cy="288000"/>
            </a:xfrm>
          </p:grpSpPr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7D06BB34-C4E9-FA4B-A18F-192D234393B2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D668A72A-71AB-2943-A5B4-EBED6C285F9C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7611F427-5DCB-1E4F-9DA3-564A77BA67E1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CEA9879-E3D2-574D-B622-964ABA1721DA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8876ADC-E8FD-5048-A34F-19DBBA70D306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6B3AC428-6049-164B-9555-6B97BE9BB3AE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11709631-A856-8545-BFA7-E50BD6FD6223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B9AD9F20-0E9F-E948-846A-56867713EE9E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4C8E3A9E-DF91-6C4E-A742-F1093DF61830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A5E88D3F-E5B9-794D-BC11-398C864604A2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BCC0672F-0785-2B46-B30A-C0BA2BC5DDDF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372EC7F1-A6E9-BE44-95E2-69BC1805EF42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1668543-97D3-3C4C-B969-F3DA8AE7E07F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5CBBDEB-CB2D-5C4D-B515-D922545D5B72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88503120-A050-E54E-843C-63997963F0C2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AFF74501-9ABF-5F4B-92E9-75DCA22B57EB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B71B423D-04A6-5E4B-B288-E66A1D191D5F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964BB10A-079E-C84F-B36B-A8E4FDDDCBF2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3CD21773-5C6C-BA4A-8C4F-5D58C81CFE6B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91442DD-5063-184B-BA4F-D8AB7190D1C5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D9A9A118-33C4-744C-9E7B-C0909858BABA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7A1B42D8-66E8-B64C-937D-F0D88C31149E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21CF93DC-3CD6-2849-B0C0-C5A166554A41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CF4A920F-1D50-7A44-9501-E741C270CFF8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650B6378-B336-BC4A-99B6-05F4DC7B5A8A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1A4D078F-9CE5-C44D-A43E-DCC9EAB9139B}"/>
                </a:ext>
              </a:extLst>
            </p:cNvPr>
            <p:cNvGrpSpPr/>
            <p:nvPr/>
          </p:nvGrpSpPr>
          <p:grpSpPr>
            <a:xfrm>
              <a:off x="609600" y="5955902"/>
              <a:ext cx="11032200" cy="288000"/>
              <a:chOff x="609600" y="495300"/>
              <a:chExt cx="11032200" cy="288000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A5F79591-4D24-C844-A44F-96ACD8D21B5E}"/>
                  </a:ext>
                </a:extLst>
              </p:cNvPr>
              <p:cNvSpPr/>
              <p:nvPr/>
            </p:nvSpPr>
            <p:spPr>
              <a:xfrm>
                <a:off x="6096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56852542-4825-9444-B541-5C48B7AB76C6}"/>
                  </a:ext>
                </a:extLst>
              </p:cNvPr>
              <p:cNvSpPr/>
              <p:nvPr/>
            </p:nvSpPr>
            <p:spPr>
              <a:xfrm>
                <a:off x="10572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B2511510-8D3F-1A45-B530-39D8C3C3E570}"/>
                  </a:ext>
                </a:extLst>
              </p:cNvPr>
              <p:cNvSpPr/>
              <p:nvPr/>
            </p:nvSpPr>
            <p:spPr>
              <a:xfrm>
                <a:off x="15049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E8AA1525-5F85-E647-83F9-8E633D86719D}"/>
                  </a:ext>
                </a:extLst>
              </p:cNvPr>
              <p:cNvSpPr/>
              <p:nvPr/>
            </p:nvSpPr>
            <p:spPr>
              <a:xfrm>
                <a:off x="19526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04C3C52E-D909-9749-AE35-7EC541719B12}"/>
                  </a:ext>
                </a:extLst>
              </p:cNvPr>
              <p:cNvSpPr/>
              <p:nvPr/>
            </p:nvSpPr>
            <p:spPr>
              <a:xfrm>
                <a:off x="24003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707401B3-EE5C-3E4E-962C-371F948E279C}"/>
                  </a:ext>
                </a:extLst>
              </p:cNvPr>
              <p:cNvSpPr/>
              <p:nvPr/>
            </p:nvSpPr>
            <p:spPr>
              <a:xfrm>
                <a:off x="28479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D044623A-2A05-3F41-8501-2EA5BD8916A6}"/>
                  </a:ext>
                </a:extLst>
              </p:cNvPr>
              <p:cNvSpPr/>
              <p:nvPr/>
            </p:nvSpPr>
            <p:spPr>
              <a:xfrm>
                <a:off x="32956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6AD0FA9-5410-494F-8A9D-8BE062EE0094}"/>
                  </a:ext>
                </a:extLst>
              </p:cNvPr>
              <p:cNvSpPr/>
              <p:nvPr/>
            </p:nvSpPr>
            <p:spPr>
              <a:xfrm>
                <a:off x="37433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771EF9F1-3679-5641-A50F-AAEB036C0EB3}"/>
                  </a:ext>
                </a:extLst>
              </p:cNvPr>
              <p:cNvSpPr/>
              <p:nvPr/>
            </p:nvSpPr>
            <p:spPr>
              <a:xfrm>
                <a:off x="41910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83770C95-AC32-EC4C-A094-EBC928FA5E21}"/>
                  </a:ext>
                </a:extLst>
              </p:cNvPr>
              <p:cNvSpPr/>
              <p:nvPr/>
            </p:nvSpPr>
            <p:spPr>
              <a:xfrm>
                <a:off x="46386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2C954D03-A4EB-3D41-A12C-7903B77583AC}"/>
                  </a:ext>
                </a:extLst>
              </p:cNvPr>
              <p:cNvSpPr/>
              <p:nvPr/>
            </p:nvSpPr>
            <p:spPr>
              <a:xfrm>
                <a:off x="50863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8D9D410-386F-2E42-AE3E-AE9F7B408D70}"/>
                  </a:ext>
                </a:extLst>
              </p:cNvPr>
              <p:cNvSpPr/>
              <p:nvPr/>
            </p:nvSpPr>
            <p:spPr>
              <a:xfrm>
                <a:off x="55340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0E52680F-C614-AA49-B4BB-4047BE75ADE2}"/>
                  </a:ext>
                </a:extLst>
              </p:cNvPr>
              <p:cNvSpPr/>
              <p:nvPr/>
            </p:nvSpPr>
            <p:spPr>
              <a:xfrm>
                <a:off x="59817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E88A6A6-1A40-1B4C-B685-826A7C85B542}"/>
                  </a:ext>
                </a:extLst>
              </p:cNvPr>
              <p:cNvSpPr/>
              <p:nvPr/>
            </p:nvSpPr>
            <p:spPr>
              <a:xfrm>
                <a:off x="64293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24D94274-562A-754E-8D2F-F1CFD1651C54}"/>
                  </a:ext>
                </a:extLst>
              </p:cNvPr>
              <p:cNvSpPr/>
              <p:nvPr/>
            </p:nvSpPr>
            <p:spPr>
              <a:xfrm>
                <a:off x="68770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BD0A62C0-54BD-444F-B822-973A32710977}"/>
                  </a:ext>
                </a:extLst>
              </p:cNvPr>
              <p:cNvSpPr/>
              <p:nvPr/>
            </p:nvSpPr>
            <p:spPr>
              <a:xfrm>
                <a:off x="73247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BA6575CA-3E12-F04D-851A-FD72BEA7FC8F}"/>
                  </a:ext>
                </a:extLst>
              </p:cNvPr>
              <p:cNvSpPr/>
              <p:nvPr/>
            </p:nvSpPr>
            <p:spPr>
              <a:xfrm>
                <a:off x="77724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8904798-00B3-8F46-ABE9-308E690C1C36}"/>
                  </a:ext>
                </a:extLst>
              </p:cNvPr>
              <p:cNvSpPr/>
              <p:nvPr/>
            </p:nvSpPr>
            <p:spPr>
              <a:xfrm>
                <a:off x="82200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82AD42D3-0E2C-F44A-B563-720BB0A2B1FA}"/>
                  </a:ext>
                </a:extLst>
              </p:cNvPr>
              <p:cNvSpPr/>
              <p:nvPr/>
            </p:nvSpPr>
            <p:spPr>
              <a:xfrm>
                <a:off x="86677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E3ED7500-3A11-7A43-AA0D-21F398C5DAAC}"/>
                  </a:ext>
                </a:extLst>
              </p:cNvPr>
              <p:cNvSpPr/>
              <p:nvPr/>
            </p:nvSpPr>
            <p:spPr>
              <a:xfrm>
                <a:off x="91154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0544EE92-6A27-DD4C-B206-ED8956BEB30E}"/>
                  </a:ext>
                </a:extLst>
              </p:cNvPr>
              <p:cNvSpPr/>
              <p:nvPr/>
            </p:nvSpPr>
            <p:spPr>
              <a:xfrm>
                <a:off x="95631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A103ADD7-1493-0F43-AF1D-7EC23264E57B}"/>
                  </a:ext>
                </a:extLst>
              </p:cNvPr>
              <p:cNvSpPr/>
              <p:nvPr/>
            </p:nvSpPr>
            <p:spPr>
              <a:xfrm>
                <a:off x="1001077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225A4CB7-B488-324C-9DAB-5B1A2D696FE4}"/>
                  </a:ext>
                </a:extLst>
              </p:cNvPr>
              <p:cNvSpPr/>
              <p:nvPr/>
            </p:nvSpPr>
            <p:spPr>
              <a:xfrm>
                <a:off x="1045845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D3C57DD-9DC6-9642-B544-E5022B49962F}"/>
                  </a:ext>
                </a:extLst>
              </p:cNvPr>
              <p:cNvSpPr/>
              <p:nvPr/>
            </p:nvSpPr>
            <p:spPr>
              <a:xfrm>
                <a:off x="10906125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F8A550E1-8174-0C4C-B0B6-6FF108BD8F71}"/>
                  </a:ext>
                </a:extLst>
              </p:cNvPr>
              <p:cNvSpPr/>
              <p:nvPr/>
            </p:nvSpPr>
            <p:spPr>
              <a:xfrm>
                <a:off x="11353800" y="495300"/>
                <a:ext cx="288000" cy="288000"/>
              </a:xfrm>
              <a:prstGeom prst="ellipse">
                <a:avLst/>
              </a:prstGeom>
              <a:solidFill>
                <a:srgbClr val="E61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46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陈骏宇</dc:creator>
  <cp:lastModifiedBy>陈骏宇</cp:lastModifiedBy>
  <cp:revision>2</cp:revision>
  <dcterms:created xsi:type="dcterms:W3CDTF">2019-06-25T00:20:26Z</dcterms:created>
  <dcterms:modified xsi:type="dcterms:W3CDTF">2019-06-25T00:40:10Z</dcterms:modified>
</cp:coreProperties>
</file>