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 snapToGrid="0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9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1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9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9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3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7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3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4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0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54F8-B8EC-B94B-8C54-5106E815016D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93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23000">
              <a:schemeClr val="bg1">
                <a:lumMod val="75000"/>
                <a:lumOff val="25000"/>
              </a:schemeClr>
            </a:gs>
            <a:gs pos="69000">
              <a:schemeClr val="bg1">
                <a:lumMod val="85000"/>
                <a:lumOff val="15000"/>
              </a:schemeClr>
            </a:gs>
            <a:gs pos="9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62CA-7FF5-E8A2-2E06-5A50CD1CC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2C8EC-E9AF-88FB-0F29-5D201B9D0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7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Zaffaroni</dc:creator>
  <cp:lastModifiedBy>Claudia Zaffaroni</cp:lastModifiedBy>
  <cp:revision>1</cp:revision>
  <dcterms:created xsi:type="dcterms:W3CDTF">2023-10-16T19:03:13Z</dcterms:created>
  <dcterms:modified xsi:type="dcterms:W3CDTF">2023-10-16T19:06:56Z</dcterms:modified>
</cp:coreProperties>
</file>