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6363-8E82-4A03-968A-1D3AFFE0785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720E-C5AE-41A8-9374-12ABD1863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47CD-17AB-4D36-AD90-A82722968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79802"/>
            <a:ext cx="8689976" cy="113390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B55C0-D99E-45C7-93AF-568D59FCF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1371599"/>
          </a:xfrm>
        </p:spPr>
        <p:txBody>
          <a:bodyPr/>
          <a:lstStyle/>
          <a:p>
            <a:r>
              <a:rPr lang="zh-CN" altLang="en-US" dirty="0"/>
              <a:t>邓志文  </a:t>
            </a:r>
            <a:r>
              <a:rPr lang="en-US" altLang="zh-CN" dirty="0"/>
              <a:t>17301121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0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61BB-CE1D-4D89-8CB4-3EAFBDBC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0129"/>
            <a:ext cx="10364451" cy="1302562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achieve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AD66F-8D28-422A-AE82-F83C9A258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2691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本项目采用</a:t>
            </a:r>
            <a:r>
              <a:rPr lang="en-US" altLang="zh-CN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Java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语言实现</a:t>
            </a:r>
            <a:endParaRPr lang="en-US" altLang="zh-CN" cap="none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0" indent="0">
              <a:buNone/>
            </a:pP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整体采取了</a:t>
            </a:r>
            <a:r>
              <a:rPr lang="en-US" altLang="zh-CN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C/S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架构</a:t>
            </a:r>
            <a:endParaRPr lang="en-US" altLang="zh-CN" cap="none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0" indent="0">
              <a:buNone/>
            </a:pP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为了达到多用户并发访问的效果，客户端采用了</a:t>
            </a:r>
            <a:r>
              <a:rPr lang="en-US" altLang="zh-CN" cap="none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CountDownLatch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类</a:t>
            </a:r>
            <a:endParaRPr lang="en-US" altLang="zh-CN" cap="none" dirty="0">
              <a:latin typeface="思源黑体 ExtraLight" panose="020B0200000000000000" pitchFamily="34" charset="-122"/>
              <a:ea typeface="思源黑体 ExtraLight" panose="020B0200000000000000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而服务器端采用了线程池的方案，使用了</a:t>
            </a:r>
            <a:r>
              <a:rPr lang="en-US" altLang="zh-CN" cap="none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ExecutorService</a:t>
            </a:r>
            <a:r>
              <a:rPr lang="en-US" altLang="zh-CN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这个类来实现</a:t>
            </a:r>
            <a:endParaRPr lang="en-US" altLang="zh-CN" cap="none" dirty="0">
              <a:latin typeface="思源黑体 ExtraLight" panose="020B0200000000000000" pitchFamily="34" charset="-122"/>
              <a:ea typeface="思源黑体 ExtraLight" panose="020B0200000000000000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效果基本上还可以，可以应对上万的并发量。</a:t>
            </a:r>
            <a:endParaRPr lang="en-US" altLang="zh-CN" cap="none" dirty="0">
              <a:latin typeface="思源黑体 ExtraLight" panose="020B0200000000000000" pitchFamily="34" charset="-122"/>
              <a:ea typeface="思源黑体 ExtraLight" panose="020B0200000000000000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由于电脑内存不足，无法一次性创建太多的线程，目前只能测试到</a:t>
            </a:r>
            <a:r>
              <a:rPr lang="en-US" altLang="zh-CN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2966506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261C23F-F534-48FD-8ABF-D6F23987BD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33333" y="1492105"/>
            <a:ext cx="5644892" cy="367970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FC4D74-B3C8-48CD-9325-DAF41A20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30" y="1492105"/>
            <a:ext cx="5644893" cy="37470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121994-3253-4B7E-A735-D39DCDEB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01" y="1376930"/>
            <a:ext cx="6119311" cy="39889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700C13-5E02-4A93-8134-C23E44F6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94173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1F7F4C-51C8-455A-A11F-C4B1FDAEDECD}"/>
              </a:ext>
            </a:extLst>
          </p:cNvPr>
          <p:cNvSpPr txBox="1"/>
          <p:nvPr/>
        </p:nvSpPr>
        <p:spPr>
          <a:xfrm>
            <a:off x="668460" y="1775021"/>
            <a:ext cx="4850341" cy="16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首先创建一个</a:t>
            </a:r>
            <a:r>
              <a:rPr lang="en-US" altLang="zh-CN" sz="2000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CountDownLatch</a:t>
            </a: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变量，如果把客户端访问服务器比作一场赛跑比赛，那这个变量便是起跑信号，每一个线程便是一名选手。</a:t>
            </a:r>
            <a:endParaRPr lang="en-US" altLang="zh-CN" sz="20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787CD7-B86B-496C-A9A0-02F021FD685B}"/>
              </a:ext>
            </a:extLst>
          </p:cNvPr>
          <p:cNvSpPr/>
          <p:nvPr/>
        </p:nvSpPr>
        <p:spPr>
          <a:xfrm>
            <a:off x="668415" y="4459383"/>
            <a:ext cx="4605026" cy="85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然后执行 </a:t>
            </a:r>
            <a:r>
              <a:rPr lang="en-US" altLang="zh-CN" sz="2000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latch.countDown</a:t>
            </a:r>
            <a:r>
              <a:rPr lang="en-US" altLang="zh-CN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()</a:t>
            </a: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语句，模拟客户并发访问服务器</a:t>
            </a:r>
            <a:endParaRPr lang="en-US" altLang="zh-CN" sz="20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10E9EE-9A98-4A5B-B577-5264E7222ECA}"/>
              </a:ext>
            </a:extLst>
          </p:cNvPr>
          <p:cNvSpPr/>
          <p:nvPr/>
        </p:nvSpPr>
        <p:spPr>
          <a:xfrm>
            <a:off x="686507" y="3563478"/>
            <a:ext cx="4288353" cy="761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循环创建线程，模拟多个客户。方法</a:t>
            </a:r>
            <a:endParaRPr lang="en-US" altLang="zh-CN" sz="20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randomLetter</a:t>
            </a:r>
            <a:r>
              <a:rPr lang="en-US" altLang="zh-CN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()</a:t>
            </a: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随机产生一个字母</a:t>
            </a:r>
          </a:p>
        </p:txBody>
      </p:sp>
    </p:spTree>
    <p:extLst>
      <p:ext uri="{BB962C8B-B14F-4D97-AF65-F5344CB8AC3E}">
        <p14:creationId xmlns:p14="http://schemas.microsoft.com/office/powerpoint/2010/main" val="996014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FA0FF-D815-43DD-95D5-FAC90A05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5391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26A7AA-352D-4A4F-B352-B103A01DD3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64611" y="1472967"/>
            <a:ext cx="7536323" cy="391206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BF89AD-3C5A-4533-AE98-C4B054B388B8}"/>
              </a:ext>
            </a:extLst>
          </p:cNvPr>
          <p:cNvSpPr txBox="1"/>
          <p:nvPr/>
        </p:nvSpPr>
        <p:spPr>
          <a:xfrm>
            <a:off x="1162063" y="2415164"/>
            <a:ext cx="2802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首先创建一个可缓存线程池</a:t>
            </a:r>
            <a:r>
              <a:rPr lang="en-US" altLang="zh-CN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executorService</a:t>
            </a:r>
            <a:r>
              <a:rPr lang="zh-CN" altLang="en-US" dirty="0">
                <a:latin typeface="思源黑体 ExtraLight" panose="020B0200000000000000" pitchFamily="34" charset="-122"/>
                <a:ea typeface="思源黑体 ExtraLight" panose="020B0200000000000000" pitchFamily="34" charset="-122"/>
                <a:cs typeface="Times New Roman" panose="02020603050405020304" pitchFamily="18" charset="0"/>
              </a:rPr>
              <a:t>，每当有一个客户访问服务器，便创建一个线程去处理相关的请求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25461B-5D03-46B8-997D-F4CFB90F63F9}"/>
              </a:ext>
            </a:extLst>
          </p:cNvPr>
          <p:cNvSpPr/>
          <p:nvPr/>
        </p:nvSpPr>
        <p:spPr>
          <a:xfrm>
            <a:off x="5008227" y="3766657"/>
            <a:ext cx="507533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82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4B276-3214-4DA1-AD63-3F1A603621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01630"/>
            <a:ext cx="4077363" cy="931178"/>
          </a:xfrm>
        </p:spPr>
        <p:txBody>
          <a:bodyPr/>
          <a:lstStyle/>
          <a:p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客户端采用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类和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类发送相关信息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CF65B7-D92E-4CD8-836F-4A336F38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09" y="159392"/>
            <a:ext cx="5738069" cy="3358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30D11C-EED7-4DF0-98EF-9AD1BF7C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727" y="3061981"/>
            <a:ext cx="5023632" cy="312909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DEE9322-2150-4CE5-9B10-02B37B5CA7B5}"/>
              </a:ext>
            </a:extLst>
          </p:cNvPr>
          <p:cNvSpPr txBox="1">
            <a:spLocks/>
          </p:cNvSpPr>
          <p:nvPr/>
        </p:nvSpPr>
        <p:spPr>
          <a:xfrm>
            <a:off x="914087" y="3586294"/>
            <a:ext cx="3897686" cy="132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服务端采用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接受来自客户端的消息，并通过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向客户端发送消息</a:t>
            </a:r>
          </a:p>
        </p:txBody>
      </p:sp>
    </p:spTree>
    <p:extLst>
      <p:ext uri="{BB962C8B-B14F-4D97-AF65-F5344CB8AC3E}">
        <p14:creationId xmlns:p14="http://schemas.microsoft.com/office/powerpoint/2010/main" val="4663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8DC38-C8FE-4606-97AA-6B6E755B10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494" y="2481045"/>
            <a:ext cx="7022211" cy="1445004"/>
          </a:xfrm>
        </p:spPr>
        <p:txBody>
          <a:bodyPr/>
          <a:lstStyle/>
          <a:p>
            <a:r>
              <a:rPr lang="zh-CN" altLang="en-US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项目二基本上没有太大的难度，使用</a:t>
            </a:r>
            <a:r>
              <a:rPr lang="en-US" altLang="zh-CN" cap="none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CountDownLatch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和</a:t>
            </a:r>
            <a:r>
              <a:rPr lang="en-US" altLang="zh-CN" cap="none" dirty="0" err="1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ExecutorService</a:t>
            </a:r>
            <a:r>
              <a:rPr lang="zh-CN" altLang="en-US" cap="none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类便可以很容易的实现。大部分的时间用在学习这两个类的使用方法。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BCEFA20-3B66-41A9-9CC5-D41C63C9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5391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93</TotalTime>
  <Words>238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思源黑体 ExtraLight</vt:lpstr>
      <vt:lpstr>宋体</vt:lpstr>
      <vt:lpstr>Arial</vt:lpstr>
      <vt:lpstr>Times New Roman</vt:lpstr>
      <vt:lpstr>Tw Cen MT</vt:lpstr>
      <vt:lpstr>水滴</vt:lpstr>
      <vt:lpstr>Project-2</vt:lpstr>
      <vt:lpstr>How to achieve？</vt:lpstr>
      <vt:lpstr>Client</vt:lpstr>
      <vt:lpstr>Server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</dc:title>
  <dc:creator>邓 志文</dc:creator>
  <cp:lastModifiedBy>邓 志文</cp:lastModifiedBy>
  <cp:revision>11</cp:revision>
  <dcterms:created xsi:type="dcterms:W3CDTF">2019-10-29T13:39:21Z</dcterms:created>
  <dcterms:modified xsi:type="dcterms:W3CDTF">2019-10-29T15:12:51Z</dcterms:modified>
</cp:coreProperties>
</file>