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5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64" r:id="rId3"/>
    <p:sldId id="921" r:id="rId5"/>
    <p:sldId id="953" r:id="rId6"/>
    <p:sldId id="954" r:id="rId7"/>
    <p:sldId id="955" r:id="rId8"/>
    <p:sldId id="956" r:id="rId9"/>
    <p:sldId id="922" r:id="rId10"/>
    <p:sldId id="935" r:id="rId11"/>
    <p:sldId id="939" r:id="rId12"/>
    <p:sldId id="941" r:id="rId13"/>
    <p:sldId id="947" r:id="rId14"/>
    <p:sldId id="949" r:id="rId15"/>
    <p:sldId id="958" r:id="rId16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00000"/>
    <a:srgbClr val="1D4E79"/>
    <a:srgbClr val="4679A7"/>
    <a:srgbClr val="E7EAEC"/>
    <a:srgbClr val="C9D2DA"/>
    <a:srgbClr val="89A0B6"/>
    <a:srgbClr val="F2F2F2"/>
    <a:srgbClr val="BCC4D3"/>
    <a:srgbClr val="B8C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52.xml"/><Relationship Id="rId22" Type="http://schemas.openxmlformats.org/officeDocument/2006/relationships/customXml" Target="../customXml/item1.xml"/><Relationship Id="rId21" Type="http://schemas.openxmlformats.org/officeDocument/2006/relationships/customXmlProps" Target="../customXml/itemProps5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78D93-B2F5-414C-8B16-0FE8599C9B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5.xml"/><Relationship Id="rId4" Type="http://schemas.openxmlformats.org/officeDocument/2006/relationships/image" Target="../media/image3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481" y="1971527"/>
            <a:ext cx="3586950" cy="2698351"/>
            <a:chOff x="-8481" y="1971527"/>
            <a:chExt cx="3586950" cy="2698351"/>
          </a:xfrm>
        </p:grpSpPr>
        <p:sp>
          <p:nvSpPr>
            <p:cNvPr id="50" name="Freeform 100"/>
            <p:cNvSpPr/>
            <p:nvPr/>
          </p:nvSpPr>
          <p:spPr bwMode="auto">
            <a:xfrm>
              <a:off x="-8481" y="1972340"/>
              <a:ext cx="1422748" cy="1310553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2" name="Freeform 102"/>
            <p:cNvSpPr/>
            <p:nvPr/>
          </p:nvSpPr>
          <p:spPr bwMode="auto">
            <a:xfrm>
              <a:off x="-8481" y="3357691"/>
              <a:ext cx="1422748" cy="1312181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13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4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5"/>
            <p:cNvSpPr/>
            <p:nvPr/>
          </p:nvSpPr>
          <p:spPr bwMode="auto">
            <a:xfrm>
              <a:off x="2254907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4" name="Freeform 117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5" name="Freeform 119"/>
            <p:cNvSpPr/>
            <p:nvPr/>
          </p:nvSpPr>
          <p:spPr bwMode="auto">
            <a:xfrm>
              <a:off x="871185" y="3359316"/>
              <a:ext cx="1310553" cy="131055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6" name="Freeform 120"/>
            <p:cNvSpPr/>
            <p:nvPr/>
          </p:nvSpPr>
          <p:spPr bwMode="auto">
            <a:xfrm>
              <a:off x="869557" y="3357691"/>
              <a:ext cx="1312180" cy="1312181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67" name="그룹 89"/>
            <p:cNvGrpSpPr/>
            <p:nvPr/>
          </p:nvGrpSpPr>
          <p:grpSpPr>
            <a:xfrm>
              <a:off x="1802880" y="3744685"/>
              <a:ext cx="378858" cy="925193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1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2" name="Freeform 118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73" name="그룹 122"/>
            <p:cNvGrpSpPr/>
            <p:nvPr/>
          </p:nvGrpSpPr>
          <p:grpSpPr>
            <a:xfrm>
              <a:off x="2254907" y="3744678"/>
              <a:ext cx="416255" cy="925191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79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80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90" name="Freeform 118"/>
            <p:cNvSpPr/>
            <p:nvPr/>
          </p:nvSpPr>
          <p:spPr bwMode="auto">
            <a:xfrm flipV="1">
              <a:off x="2267915" y="1971527"/>
              <a:ext cx="1310554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379533" y="2603071"/>
            <a:ext cx="914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P2</a:t>
            </a:r>
            <a:endParaRPr lang="en-US" sz="40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17845" y="-704215"/>
            <a:ext cx="4980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5455285" y="2822575"/>
            <a:ext cx="47999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50000"/>
              </a:lnSpc>
            </a:pPr>
            <a:r>
              <a:rPr lang="en-US" altLang="zh-CN" sz="3600" b="1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项目2: 模拟并发用户</a:t>
            </a:r>
            <a:endParaRPr lang="en-US" altLang="zh-CN" sz="3600" b="1">
              <a:solidFill>
                <a:srgbClr val="1D4E79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r" fontAlgn="auto">
              <a:lnSpc>
                <a:spcPct val="150000"/>
              </a:lnSpc>
            </a:pPr>
            <a:r>
              <a:rPr lang="en-US" altLang="zh-CN" sz="2800" b="1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FIFO</a:t>
            </a:r>
            <a:r>
              <a:rPr lang="zh-CN" altLang="en-US" sz="2800" b="1">
                <a:solidFill>
                  <a:srgbClr val="1D4E79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并发调度</a:t>
            </a:r>
            <a:endParaRPr lang="zh-CN" altLang="en-US" sz="2800" b="1">
              <a:solidFill>
                <a:srgbClr val="1D4E79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787390" y="3744595"/>
            <a:ext cx="4467860" cy="14605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021445" y="4935220"/>
            <a:ext cx="1233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 fontAlgn="auto">
              <a:lnSpc>
                <a:spcPct val="125000"/>
              </a:lnSpc>
            </a:pPr>
            <a:r>
              <a:rPr lang="zh-CN" sz="1600">
                <a:solidFill>
                  <a:srgbClr val="1D4E79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郎淞钰</a:t>
            </a:r>
            <a:endParaRPr lang="zh-CN" sz="1600">
              <a:solidFill>
                <a:srgbClr val="1D4E79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r" fontAlgn="auto">
              <a:lnSpc>
                <a:spcPct val="125000"/>
              </a:lnSpc>
            </a:pPr>
            <a:r>
              <a:rPr lang="en-US" altLang="zh-CN" sz="1600">
                <a:solidFill>
                  <a:srgbClr val="1D4E79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17301007</a:t>
            </a:r>
            <a:endParaRPr lang="en-US" altLang="zh-CN" sz="1600">
              <a:solidFill>
                <a:srgbClr val="1D4E79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/>
      </p:par>
    </p:tnLst>
    <p:bldLst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356" y="1063549"/>
            <a:ext cx="4356635" cy="5453365"/>
          </a:xfrm>
          <a:prstGeom prst="rect">
            <a:avLst/>
          </a:prstGeom>
          <a:solidFill>
            <a:srgbClr val="E6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54197" y="1163320"/>
            <a:ext cx="3463243" cy="434340"/>
            <a:chOff x="2427" y="2245"/>
            <a:chExt cx="6984" cy="684"/>
          </a:xfrm>
        </p:grpSpPr>
        <p:cxnSp>
          <p:nvCxnSpPr>
            <p:cNvPr id="5" name="MH_Other_6"/>
            <p:cNvCxnSpPr/>
            <p:nvPr>
              <p:custDataLst>
                <p:tags r:id="rId1"/>
              </p:custDataLst>
            </p:nvPr>
          </p:nvCxnSpPr>
          <p:spPr>
            <a:xfrm flipV="1">
              <a:off x="2427" y="2903"/>
              <a:ext cx="6932" cy="26"/>
            </a:xfrm>
            <a:prstGeom prst="line">
              <a:avLst/>
            </a:prstGeom>
            <a:noFill/>
            <a:ln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7" name="MH_SubTitle_2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427" y="2245"/>
              <a:ext cx="69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b="1" dirty="0">
                  <a:solidFill>
                    <a:srgbClr val="4679A7"/>
                  </a:solidFill>
                  <a:latin typeface="Times New Roman" panose="02020603050405020304" charset="0"/>
                  <a:ea typeface="+mn-ea"/>
                  <a:cs typeface="Times New Roman" panose="02020603050405020304" charset="0"/>
                  <a:sym typeface="+mn-lt"/>
                </a:rPr>
                <a:t>Server.ThreadPool</a:t>
              </a:r>
              <a:r>
                <a:rPr lang="zh-CN" altLang="en-US" sz="2800" b="1" dirty="0">
                  <a:solidFill>
                    <a:srgbClr val="4679A7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包</a:t>
              </a:r>
              <a:endParaRPr lang="zh-CN" altLang="en-US" sz="2800" b="1" dirty="0">
                <a:solidFill>
                  <a:srgbClr val="4679A7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</p:txBody>
        </p:sp>
      </p:grpSp>
      <p:sp>
        <p:nvSpPr>
          <p:cNvPr id="5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57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0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420495" y="136525"/>
            <a:ext cx="8129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9705" lvl="0"/>
            <a:r>
              <a:rPr lang="en-US" altLang="zh-CN" sz="2800" b="1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Three Potential Problems Caused by Concurrency</a:t>
            </a:r>
            <a:endParaRPr lang="en-US" altLang="zh-CN" sz="2800" b="1">
              <a:solidFill>
                <a:srgbClr val="1D4E79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MH_Text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41145" y="1668145"/>
            <a:ext cx="726757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l" fontAlgn="auto">
              <a:lnSpc>
                <a:spcPct val="125000"/>
              </a:lnSpc>
              <a:buFont typeface="Wingdings" panose="05000000000000000000" charset="0"/>
              <a:buAutoNum type="arabicPeriod"/>
              <a:defRPr/>
            </a:pPr>
            <a:r>
              <a:rPr lang="zh-CN" altLang="en-US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创建线程池时，初始化池中线程数组 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+mn-lt"/>
                <a:sym typeface="+mn-lt"/>
              </a:rPr>
              <a:t>poolThreads </a:t>
            </a:r>
            <a:r>
              <a:rPr lang="zh-CN" altLang="en-US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和等待队列 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+mn-lt"/>
                <a:sym typeface="+mn-lt"/>
              </a:rPr>
              <a:t>waitingQueue </a:t>
            </a:r>
            <a:r>
              <a:rPr lang="zh-CN" altLang="en-US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，等待</a:t>
            </a:r>
            <a:r>
              <a:rPr lang="zh-CN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传入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task</a:t>
            </a:r>
            <a:r>
              <a:rPr lang="en-US" alt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 </a:t>
            </a:r>
            <a:r>
              <a:rPr lang="zh-CN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对象</a:t>
            </a:r>
            <a:endParaRPr lang="zh-CN" altLang="en-US" sz="2000" dirty="0">
              <a:solidFill>
                <a:srgbClr val="1D4E79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marL="457200" lvl="1" indent="-457200" algn="l" fontAlgn="auto">
              <a:lnSpc>
                <a:spcPct val="100000"/>
              </a:lnSpc>
              <a:buFont typeface="Wingdings" panose="05000000000000000000" charset="0"/>
              <a:buAutoNum type="arabicPeriod"/>
              <a:defRPr/>
            </a:pPr>
            <a:endParaRPr lang="zh-CN" altLang="en-US" sz="2000" dirty="0">
              <a:solidFill>
                <a:srgbClr val="1D4E79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marL="457200" lvl="1" indent="-457200" algn="l" fontAlgn="auto">
              <a:lnSpc>
                <a:spcPct val="125000"/>
              </a:lnSpc>
              <a:buFont typeface="Wingdings" panose="05000000000000000000" charset="0"/>
              <a:buAutoNum type="arabicPeriod"/>
              <a:defRPr/>
            </a:pPr>
            <a:r>
              <a:rPr 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AddNewTask</a:t>
            </a:r>
            <a:r>
              <a:rPr lang="en-US" alt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.java </a:t>
            </a:r>
            <a:r>
              <a:rPr lang="zh-CN" altLang="en-US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为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taskList </a:t>
            </a:r>
            <a:r>
              <a:rPr lang="zh-CN" altLang="en-US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列表的每一个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task </a:t>
            </a:r>
            <a:r>
              <a:rPr lang="zh-CN" altLang="en-US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对象生成一个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t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askThread </a:t>
            </a:r>
            <a:r>
              <a:rPr lang="zh-CN" altLang="en-US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线程对象，并将其放入 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+mn-lt"/>
                <a:sym typeface="+mn-lt"/>
              </a:rPr>
              <a:t>poolThreads </a:t>
            </a:r>
            <a:r>
              <a:rPr lang="zh-CN" altLang="en-US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中执行或放入</a:t>
            </a:r>
            <a:r>
              <a:rPr lang="zh-CN" altLang="en-US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 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+mn-lt"/>
                <a:sym typeface="+mn-lt"/>
              </a:rPr>
              <a:t>waitingQueue </a:t>
            </a:r>
            <a:r>
              <a:rPr lang="zh-CN" altLang="en-US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中等待</a:t>
            </a:r>
            <a:endParaRPr lang="zh-CN" altLang="en-US" sz="2000" dirty="0">
              <a:solidFill>
                <a:srgbClr val="1D4E79"/>
              </a:solidFill>
              <a:latin typeface="+mn-lt"/>
              <a:cs typeface="+mn-lt"/>
              <a:sym typeface="+mn-lt"/>
            </a:endParaRPr>
          </a:p>
          <a:p>
            <a:pPr marL="457200" lvl="1" indent="-457200" algn="l" fontAlgn="auto">
              <a:lnSpc>
                <a:spcPct val="100000"/>
              </a:lnSpc>
              <a:buFont typeface="Wingdings" panose="05000000000000000000" charset="0"/>
              <a:buAutoNum type="arabicPeriod"/>
              <a:defRPr/>
            </a:pPr>
            <a:endParaRPr lang="zh-CN" altLang="en-US" sz="2000" dirty="0">
              <a:solidFill>
                <a:srgbClr val="1D4E79"/>
              </a:solidFill>
              <a:latin typeface="+mn-lt"/>
              <a:cs typeface="+mn-lt"/>
              <a:sym typeface="+mn-lt"/>
            </a:endParaRPr>
          </a:p>
          <a:p>
            <a:pPr marL="457200" lvl="1" indent="-457200" algn="l" fontAlgn="auto">
              <a:lnSpc>
                <a:spcPct val="125000"/>
              </a:lnSpc>
              <a:buFont typeface="Wingdings" panose="05000000000000000000" charset="0"/>
              <a:buAutoNum type="arabicPeriod"/>
              <a:defRPr/>
            </a:pPr>
            <a:r>
              <a:rPr lang="zh-CN" altLang="en-US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ExecuteCurrentTask</a:t>
            </a:r>
            <a:r>
              <a:rPr lang="en-US" altLang="zh-CN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.java </a:t>
            </a:r>
            <a:r>
              <a:rPr lang="zh-CN" altLang="en-US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执行 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+mn-lt"/>
                <a:sym typeface="+mn-lt"/>
              </a:rPr>
              <a:t>poolThreads </a:t>
            </a:r>
            <a:r>
              <a:rPr lang="zh-CN" altLang="en-US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中的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t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askThread </a:t>
            </a:r>
            <a:r>
              <a:rPr lang="zh-CN" altLang="en-US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线程对象</a:t>
            </a:r>
            <a:endParaRPr lang="zh-CN" altLang="en-US" sz="2000" dirty="0">
              <a:solidFill>
                <a:srgbClr val="1D4E79"/>
              </a:solidFill>
              <a:latin typeface="+mn-lt"/>
              <a:cs typeface="+mn-lt"/>
              <a:sym typeface="+mn-lt"/>
            </a:endParaRPr>
          </a:p>
          <a:p>
            <a:pPr marL="457200" lvl="1" indent="-457200" algn="l" fontAlgn="auto">
              <a:lnSpc>
                <a:spcPct val="125000"/>
              </a:lnSpc>
              <a:buFont typeface="Wingdings" panose="05000000000000000000" charset="0"/>
              <a:buAutoNum type="arabicPeriod"/>
              <a:defRPr/>
            </a:pPr>
            <a:endParaRPr lang="en-US" altLang="zh-CN" sz="2000" dirty="0">
              <a:solidFill>
                <a:srgbClr val="1D4E79"/>
              </a:solidFill>
              <a:latin typeface="+mn-lt"/>
              <a:cs typeface="+mn-lt"/>
              <a:sym typeface="+mn-lt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8808720" y="2013585"/>
          <a:ext cx="3158490" cy="430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490"/>
              </a:tblGrid>
              <a:tr h="762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rgbClr val="FFFFFF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lt"/>
                        </a:rPr>
                        <a:t>Server.ThreadPool</a:t>
                      </a:r>
                      <a:endParaRPr lang="en-US" altLang="zh-CN" sz="2800" dirty="0">
                        <a:solidFill>
                          <a:srgbClr val="FFFFFF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lt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AF40"/>
                    </a:solidFill>
                  </a:tcPr>
                </a:tc>
              </a:tr>
              <a:tr h="3537585"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400" dirty="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lt"/>
                        </a:rPr>
                        <a:t>AddNewTask</a:t>
                      </a:r>
                      <a:endParaRPr lang="en-US" altLang="zh-CN" sz="2400" dirty="0">
                        <a:solidFill>
                          <a:srgbClr val="40404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lt"/>
                      </a:endParaRPr>
                    </a:p>
                    <a:p>
                      <a:pPr indent="0" algn="ctr" fontAlgn="auto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400" dirty="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lt"/>
                        </a:rPr>
                        <a:t>ExecuteCurrentTask</a:t>
                      </a:r>
                      <a:endParaRPr lang="en-US" altLang="zh-CN" sz="2400" dirty="0">
                        <a:solidFill>
                          <a:srgbClr val="40404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lt"/>
                      </a:endParaRPr>
                    </a:p>
                    <a:p>
                      <a:pPr indent="0" algn="ctr" fontAlgn="auto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400" dirty="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lt"/>
                        </a:rPr>
                        <a:t>TaskThread</a:t>
                      </a:r>
                      <a:endParaRPr lang="en-US" altLang="zh-CN" sz="2400" dirty="0">
                        <a:solidFill>
                          <a:srgbClr val="40404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lt"/>
                      </a:endParaRPr>
                    </a:p>
                    <a:p>
                      <a:pPr indent="0" algn="ctr" fontAlgn="auto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400" dirty="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lt"/>
                        </a:rPr>
                        <a:t>ThreadPool</a:t>
                      </a:r>
                      <a:endParaRPr lang="en-US" altLang="zh-CN" sz="2400" dirty="0">
                        <a:solidFill>
                          <a:srgbClr val="40404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lt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MH_Other_5"/>
          <p:cNvSpPr/>
          <p:nvPr>
            <p:custDataLst>
              <p:tags r:id="rId4"/>
            </p:custDataLst>
          </p:nvPr>
        </p:nvSpPr>
        <p:spPr>
          <a:xfrm>
            <a:off x="1144091" y="1447185"/>
            <a:ext cx="220984" cy="220979"/>
          </a:xfrm>
          <a:prstGeom prst="ellipse">
            <a:avLst/>
          </a:prstGeom>
          <a:solidFill>
            <a:srgbClr val="467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356" y="1063549"/>
            <a:ext cx="4356635" cy="5453365"/>
          </a:xfrm>
          <a:prstGeom prst="rect">
            <a:avLst/>
          </a:prstGeom>
          <a:solidFill>
            <a:srgbClr val="E6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44270" y="1163320"/>
            <a:ext cx="4657090" cy="504825"/>
            <a:chOff x="1802" y="2245"/>
            <a:chExt cx="7609" cy="795"/>
          </a:xfrm>
        </p:grpSpPr>
        <p:sp>
          <p:nvSpPr>
            <p:cNvPr id="4" name="MH_Other_5"/>
            <p:cNvSpPr/>
            <p:nvPr>
              <p:custDataLst>
                <p:tags r:id="rId1"/>
              </p:custDataLst>
            </p:nvPr>
          </p:nvSpPr>
          <p:spPr>
            <a:xfrm>
              <a:off x="1802" y="2692"/>
              <a:ext cx="348" cy="348"/>
            </a:xfrm>
            <a:prstGeom prst="ellipse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HK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5" name="MH_Other_6"/>
            <p:cNvCxnSpPr/>
            <p:nvPr>
              <p:custDataLst>
                <p:tags r:id="rId2"/>
              </p:custDataLst>
            </p:nvPr>
          </p:nvCxnSpPr>
          <p:spPr>
            <a:xfrm flipV="1">
              <a:off x="2427" y="2903"/>
              <a:ext cx="6932" cy="26"/>
            </a:xfrm>
            <a:prstGeom prst="line">
              <a:avLst/>
            </a:prstGeom>
            <a:noFill/>
            <a:ln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7" name="MH_SubTitle_2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27" y="2245"/>
              <a:ext cx="69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800" b="1" dirty="0">
                  <a:solidFill>
                    <a:srgbClr val="4679A7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主要的数组、列表和队列</a:t>
              </a:r>
              <a:endParaRPr lang="zh-CN" altLang="en-US" sz="2800" b="1" dirty="0">
                <a:solidFill>
                  <a:srgbClr val="4679A7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</p:txBody>
        </p:sp>
      </p:grpSp>
      <p:sp>
        <p:nvSpPr>
          <p:cNvPr id="5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57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0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420495" y="136525"/>
            <a:ext cx="8129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9705" lvl="0"/>
            <a:r>
              <a:rPr lang="en-US" altLang="zh-CN" sz="2800" b="1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Three Potential Problems Caused by Concurrency</a:t>
            </a:r>
            <a:endParaRPr lang="en-US" altLang="zh-CN" sz="2800" b="1">
              <a:solidFill>
                <a:srgbClr val="1D4E79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MH_Text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40973" y="1668164"/>
            <a:ext cx="9711859" cy="499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l" fontAlgn="auto">
              <a:lnSpc>
                <a:spcPct val="125000"/>
              </a:lnSpc>
              <a:buFont typeface="Wingdings" panose="05000000000000000000" charset="0"/>
              <a:buAutoNum type="arabicPeriod"/>
              <a:defRPr/>
            </a:pPr>
            <a:r>
              <a:rPr lang="zh-CN" altLang="en-US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ClientsMgr 类，Client[] 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+mn-lt"/>
                <a:sym typeface="+mn-lt"/>
              </a:rPr>
              <a:t>clients </a:t>
            </a:r>
            <a:r>
              <a:rPr lang="zh-CN" altLang="en-US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数组</a:t>
            </a:r>
            <a:endParaRPr lang="zh-CN" altLang="en-US" sz="2000" dirty="0">
              <a:solidFill>
                <a:srgbClr val="1D4E79"/>
              </a:solidFill>
              <a:latin typeface="+mn-lt"/>
              <a:cs typeface="+mn-lt"/>
              <a:sym typeface="+mn-lt"/>
            </a:endParaRPr>
          </a:p>
          <a:p>
            <a:pPr marL="457200" lvl="2" indent="0" algn="l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zh-CN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	</a:t>
            </a:r>
            <a:r>
              <a:rPr lang="zh-CN" altLang="en-US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储存</a:t>
            </a:r>
            <a:r>
              <a:rPr lang="en-US" altLang="zh-CN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1000</a:t>
            </a:r>
            <a:r>
              <a:rPr lang="zh-CN" altLang="en-US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个 </a:t>
            </a:r>
            <a:r>
              <a:rPr lang="en-US" altLang="zh-CN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Client </a:t>
            </a:r>
            <a:r>
              <a:rPr lang="zh-CN" altLang="en-US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对象</a:t>
            </a:r>
            <a:endParaRPr lang="zh-CN" altLang="en-US" sz="2000" dirty="0">
              <a:solidFill>
                <a:srgbClr val="1D4E79"/>
              </a:solidFill>
              <a:latin typeface="+mn-lt"/>
              <a:cs typeface="+mn-lt"/>
              <a:sym typeface="+mn-lt"/>
            </a:endParaRPr>
          </a:p>
          <a:p>
            <a:pPr marL="0" lvl="1" indent="0" algn="l" fontAlgn="auto">
              <a:lnSpc>
                <a:spcPct val="100000"/>
              </a:lnSpc>
              <a:buFont typeface="Wingdings" panose="05000000000000000000" charset="0"/>
              <a:buNone/>
              <a:defRPr/>
            </a:pPr>
            <a:endParaRPr lang="zh-CN" altLang="en-US" sz="2000" dirty="0">
              <a:solidFill>
                <a:srgbClr val="1D4E79"/>
              </a:solidFill>
              <a:latin typeface="+mn-lt"/>
              <a:cs typeface="+mn-lt"/>
              <a:sym typeface="+mn-lt"/>
            </a:endParaRPr>
          </a:p>
          <a:p>
            <a:pPr marL="457200" lvl="1" indent="-457200" algn="l" fontAlgn="auto">
              <a:lnSpc>
                <a:spcPct val="125000"/>
              </a:lnSpc>
              <a:buFont typeface="+mj-lt"/>
              <a:buAutoNum type="arabicPeriod" startAt="2"/>
              <a:defRPr/>
            </a:pPr>
            <a:r>
              <a:rPr lang="en-US" altLang="zh-CN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ServerMgr</a:t>
            </a:r>
            <a:r>
              <a:rPr lang="zh-CN" altLang="en-US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 类，LinkedList&lt;Task&gt; 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+mn-lt"/>
                <a:sym typeface="+mn-lt"/>
              </a:rPr>
              <a:t>taskList </a:t>
            </a:r>
            <a:r>
              <a:rPr lang="zh-CN" altLang="en-US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列表</a:t>
            </a:r>
            <a:endParaRPr lang="zh-CN" altLang="en-US" sz="2000" dirty="0">
              <a:solidFill>
                <a:srgbClr val="1D4E79"/>
              </a:solidFill>
              <a:latin typeface="+mn-lt"/>
              <a:cs typeface="+mn-lt"/>
              <a:sym typeface="+mn-lt"/>
            </a:endParaRPr>
          </a:p>
          <a:p>
            <a:pPr marL="457200" lvl="2" indent="0" algn="l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zh-CN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	Client </a:t>
            </a:r>
            <a:r>
              <a:rPr lang="zh-CN" altLang="en-US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对象转化为 Task 对象后储存在列表中</a:t>
            </a:r>
            <a:endParaRPr lang="zh-CN" altLang="en-US" sz="2000" dirty="0">
              <a:solidFill>
                <a:srgbClr val="1D4E79"/>
              </a:solidFill>
              <a:latin typeface="+mn-lt"/>
              <a:cs typeface="+mn-lt"/>
              <a:sym typeface="+mn-lt"/>
            </a:endParaRPr>
          </a:p>
          <a:p>
            <a:pPr marL="457200" lvl="1" indent="-457200" algn="l" fontAlgn="auto">
              <a:lnSpc>
                <a:spcPct val="100000"/>
              </a:lnSpc>
              <a:buFont typeface="Wingdings" panose="05000000000000000000" charset="0"/>
              <a:buAutoNum type="arabicPeriod" startAt="2"/>
              <a:defRPr/>
            </a:pPr>
            <a:endParaRPr lang="zh-CN" altLang="en-US" sz="2000" dirty="0">
              <a:solidFill>
                <a:srgbClr val="1D4E79"/>
              </a:solidFill>
              <a:latin typeface="+mn-lt"/>
              <a:cs typeface="+mn-lt"/>
              <a:sym typeface="+mn-lt"/>
            </a:endParaRPr>
          </a:p>
          <a:p>
            <a:pPr marL="457200" lvl="1" indent="-457200" algn="l" fontAlgn="auto">
              <a:lnSpc>
                <a:spcPct val="125000"/>
              </a:lnSpc>
              <a:buFont typeface="Wingdings" panose="05000000000000000000" charset="0"/>
              <a:buAutoNum type="arabicPeriod" startAt="2"/>
              <a:defRPr/>
            </a:pPr>
            <a:r>
              <a:rPr lang="en-US" altLang="zh-CN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ThreadPool</a:t>
            </a:r>
            <a:r>
              <a:rPr lang="zh-CN" altLang="en-US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 类，TaskThread[] 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+mn-lt"/>
                <a:sym typeface="+mn-lt"/>
              </a:rPr>
              <a:t>poolThreads </a:t>
            </a:r>
            <a:r>
              <a:rPr lang="zh-CN" altLang="en-US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数组</a:t>
            </a:r>
            <a:endParaRPr lang="zh-CN" altLang="en-US" sz="2000" dirty="0">
              <a:solidFill>
                <a:srgbClr val="1D4E79"/>
              </a:solidFill>
              <a:latin typeface="+mn-lt"/>
              <a:cs typeface="+mn-lt"/>
              <a:sym typeface="+mn-lt"/>
            </a:endParaRPr>
          </a:p>
          <a:p>
            <a:pPr marL="457200" lvl="2" indent="0" algn="l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zh-CN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	</a:t>
            </a:r>
            <a:r>
              <a:rPr lang="zh-CN" altLang="en-US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线程池中正在执行的线程</a:t>
            </a:r>
            <a:endParaRPr lang="zh-CN" altLang="en-US" sz="2000" dirty="0">
              <a:solidFill>
                <a:srgbClr val="1D4E79"/>
              </a:solidFill>
              <a:latin typeface="+mn-lt"/>
              <a:cs typeface="+mn-lt"/>
              <a:sym typeface="+mn-lt"/>
            </a:endParaRPr>
          </a:p>
          <a:p>
            <a:pPr marL="457200" lvl="1" indent="-457200" algn="l" fontAlgn="auto">
              <a:lnSpc>
                <a:spcPct val="100000"/>
              </a:lnSpc>
              <a:buFont typeface="Wingdings" panose="05000000000000000000" charset="0"/>
              <a:buAutoNum type="arabicPeriod"/>
              <a:defRPr/>
            </a:pPr>
            <a:endParaRPr lang="zh-CN" altLang="en-US" sz="2000" dirty="0">
              <a:solidFill>
                <a:srgbClr val="1D4E79"/>
              </a:solidFill>
              <a:latin typeface="+mn-lt"/>
              <a:cs typeface="+mn-lt"/>
              <a:sym typeface="+mn-lt"/>
            </a:endParaRPr>
          </a:p>
          <a:p>
            <a:pPr marL="0" lvl="1" indent="-457200" algn="l" fontAlgn="auto">
              <a:lnSpc>
                <a:spcPct val="125000"/>
              </a:lnSpc>
              <a:buFont typeface="+mj-lt"/>
              <a:buAutoNum type="arabicPeriod" startAt="4"/>
              <a:defRPr/>
            </a:pPr>
            <a:r>
              <a:rPr lang="en-US" altLang="zh-CN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ThreadPool</a:t>
            </a:r>
            <a:r>
              <a:rPr lang="zh-CN" altLang="en-US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 类</a:t>
            </a:r>
            <a:r>
              <a:rPr lang="en-US" altLang="zh-CN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 </a:t>
            </a:r>
            <a:r>
              <a:rPr lang="zh-CN" altLang="en-US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，LinkedBlockingQueue&lt;Task&gt; 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+mn-lt"/>
                <a:sym typeface="+mn-lt"/>
              </a:rPr>
              <a:t>waitingQueue </a:t>
            </a:r>
            <a:r>
              <a:rPr lang="zh-CN" altLang="en-US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队列</a:t>
            </a:r>
            <a:endParaRPr lang="zh-CN" altLang="en-US" sz="2000" dirty="0">
              <a:solidFill>
                <a:srgbClr val="1D4E79"/>
              </a:solidFill>
              <a:latin typeface="+mn-lt"/>
              <a:cs typeface="+mn-lt"/>
              <a:sym typeface="+mn-lt"/>
            </a:endParaRPr>
          </a:p>
          <a:p>
            <a:pPr marL="914400" lvl="4" indent="0" algn="l" fontAlgn="auto">
              <a:lnSpc>
                <a:spcPct val="125000"/>
              </a:lnSpc>
              <a:buFont typeface="+mj-lt"/>
              <a:buNone/>
              <a:defRPr/>
            </a:pPr>
            <a:r>
              <a:rPr lang="en-US" altLang="zh-CN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超出</a:t>
            </a:r>
            <a:r>
              <a:rPr lang="zh-CN" altLang="en-US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线程池</a:t>
            </a:r>
            <a:r>
              <a:rPr lang="en-US" altLang="zh-CN" sz="2000" dirty="0">
                <a:solidFill>
                  <a:srgbClr val="1D4E79"/>
                </a:solidFill>
                <a:latin typeface="+mn-lt"/>
                <a:cs typeface="+mn-lt"/>
                <a:sym typeface="+mn-lt"/>
              </a:rPr>
              <a:t>最大数量时的等待队列</a:t>
            </a:r>
            <a:endParaRPr lang="en-US" altLang="zh-CN" sz="2000" dirty="0">
              <a:solidFill>
                <a:srgbClr val="1D4E79"/>
              </a:solidFill>
              <a:latin typeface="+mn-lt"/>
              <a:cs typeface="+mn-lt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356" y="1063549"/>
            <a:ext cx="4356635" cy="5453365"/>
          </a:xfrm>
          <a:prstGeom prst="rect">
            <a:avLst/>
          </a:prstGeom>
          <a:solidFill>
            <a:srgbClr val="E6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26801" y="1163320"/>
            <a:ext cx="4274559" cy="434340"/>
            <a:chOff x="2427" y="2245"/>
            <a:chExt cx="6984" cy="684"/>
          </a:xfrm>
        </p:grpSpPr>
        <p:cxnSp>
          <p:nvCxnSpPr>
            <p:cNvPr id="5" name="MH_Other_6"/>
            <p:cNvCxnSpPr/>
            <p:nvPr>
              <p:custDataLst>
                <p:tags r:id="rId1"/>
              </p:custDataLst>
            </p:nvPr>
          </p:nvCxnSpPr>
          <p:spPr>
            <a:xfrm flipV="1">
              <a:off x="2427" y="2903"/>
              <a:ext cx="6932" cy="26"/>
            </a:xfrm>
            <a:prstGeom prst="line">
              <a:avLst/>
            </a:prstGeom>
            <a:noFill/>
            <a:ln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7" name="MH_SubTitle_2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427" y="2245"/>
              <a:ext cx="69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800" b="1" dirty="0">
                  <a:solidFill>
                    <a:srgbClr val="4679A7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主要的数组、列表和队列</a:t>
              </a:r>
              <a:endParaRPr lang="zh-CN" altLang="en-US" sz="2800" b="1" dirty="0">
                <a:solidFill>
                  <a:srgbClr val="4679A7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</p:txBody>
        </p:sp>
      </p:grpSp>
      <p:sp>
        <p:nvSpPr>
          <p:cNvPr id="5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57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0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420495" y="136525"/>
            <a:ext cx="8129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9705" lvl="0"/>
            <a:r>
              <a:rPr lang="en-US" altLang="zh-CN" sz="2800" b="1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Three Potential Problems Caused by Concurrency</a:t>
            </a:r>
            <a:endParaRPr lang="en-US" altLang="zh-CN" sz="2800" b="1">
              <a:solidFill>
                <a:srgbClr val="1D4E79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MH_Text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40973" y="1668164"/>
            <a:ext cx="9711859" cy="499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l" fontAlgn="auto">
              <a:lnSpc>
                <a:spcPct val="125000"/>
              </a:lnSpc>
              <a:buFont typeface="Wingdings" panose="05000000000000000000" charset="0"/>
              <a:buAutoNum type="arabicPeriod"/>
              <a:defRPr/>
            </a:pPr>
            <a:endParaRPr lang="en-US" altLang="zh-CN" sz="2400" dirty="0">
              <a:solidFill>
                <a:srgbClr val="1D4E79"/>
              </a:solidFill>
              <a:latin typeface="+mn-lt"/>
              <a:cs typeface="+mn-lt"/>
              <a:sym typeface="+mn-lt"/>
            </a:endParaRPr>
          </a:p>
        </p:txBody>
      </p:sp>
      <p:pic>
        <p:nvPicPr>
          <p:cNvPr id="18" name="ECB019B1-382A-4266-B25C-5B523AA43C14-1" descr="qt_temp"/>
          <p:cNvPicPr>
            <a:picLocks noChangeAspect="1"/>
          </p:cNvPicPr>
          <p:nvPr/>
        </p:nvPicPr>
        <p:blipFill>
          <a:blip r:embed="rId4"/>
          <a:srcRect l="4539" t="7864" r="6067" b="10459"/>
          <a:stretch>
            <a:fillRect/>
          </a:stretch>
        </p:blipFill>
        <p:spPr>
          <a:xfrm>
            <a:off x="638810" y="892175"/>
            <a:ext cx="10914380" cy="5796915"/>
          </a:xfrm>
          <a:prstGeom prst="rect">
            <a:avLst/>
          </a:prstGeom>
        </p:spPr>
      </p:pic>
      <p:sp>
        <p:nvSpPr>
          <p:cNvPr id="19" name="MH_Other_5"/>
          <p:cNvSpPr/>
          <p:nvPr>
            <p:custDataLst>
              <p:tags r:id="rId5"/>
            </p:custDataLst>
          </p:nvPr>
        </p:nvSpPr>
        <p:spPr>
          <a:xfrm>
            <a:off x="1144091" y="1447185"/>
            <a:ext cx="220984" cy="220979"/>
          </a:xfrm>
          <a:prstGeom prst="ellipse">
            <a:avLst/>
          </a:prstGeom>
          <a:solidFill>
            <a:srgbClr val="467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8057515" y="5447030"/>
            <a:ext cx="1013460" cy="416560"/>
          </a:xfrm>
          <a:prstGeom prst="wedgeRectCallout">
            <a:avLst>
              <a:gd name="adj1" fmla="val -20802"/>
              <a:gd name="adj2" fmla="val 7530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Thread 1</a:t>
            </a:r>
            <a:endParaRPr lang="en-US" altLang="zh-CN"/>
          </a:p>
        </p:txBody>
      </p:sp>
      <p:sp>
        <p:nvSpPr>
          <p:cNvPr id="7" name="矩形标注 6"/>
          <p:cNvSpPr/>
          <p:nvPr/>
        </p:nvSpPr>
        <p:spPr>
          <a:xfrm>
            <a:off x="3723640" y="4223385"/>
            <a:ext cx="1013460" cy="416560"/>
          </a:xfrm>
          <a:prstGeom prst="wedgeRectCallout">
            <a:avLst>
              <a:gd name="adj1" fmla="val -20802"/>
              <a:gd name="adj2" fmla="val 7530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Thread 2</a:t>
            </a:r>
            <a:endParaRPr lang="en-US" altLang="zh-CN"/>
          </a:p>
        </p:txBody>
      </p:sp>
      <p:sp>
        <p:nvSpPr>
          <p:cNvPr id="9" name="矩形标注 8"/>
          <p:cNvSpPr/>
          <p:nvPr/>
        </p:nvSpPr>
        <p:spPr>
          <a:xfrm>
            <a:off x="6602730" y="2908300"/>
            <a:ext cx="1013460" cy="416560"/>
          </a:xfrm>
          <a:prstGeom prst="wedgeRectCallout">
            <a:avLst>
              <a:gd name="adj1" fmla="val -20802"/>
              <a:gd name="adj2" fmla="val 7530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Thread 3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356" y="1063549"/>
            <a:ext cx="4356635" cy="5453365"/>
          </a:xfrm>
          <a:prstGeom prst="rect">
            <a:avLst/>
          </a:prstGeom>
          <a:solidFill>
            <a:srgbClr val="E6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44091" y="1163341"/>
            <a:ext cx="10108741" cy="5495904"/>
            <a:chOff x="1802" y="2245"/>
            <a:chExt cx="15919" cy="8655"/>
          </a:xfrm>
        </p:grpSpPr>
        <p:sp>
          <p:nvSpPr>
            <p:cNvPr id="4" name="MH_Other_5"/>
            <p:cNvSpPr/>
            <p:nvPr>
              <p:custDataLst>
                <p:tags r:id="rId1"/>
              </p:custDataLst>
            </p:nvPr>
          </p:nvSpPr>
          <p:spPr>
            <a:xfrm>
              <a:off x="1802" y="2692"/>
              <a:ext cx="348" cy="348"/>
            </a:xfrm>
            <a:prstGeom prst="ellipse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HK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5" name="MH_Other_6"/>
            <p:cNvCxnSpPr/>
            <p:nvPr>
              <p:custDataLst>
                <p:tags r:id="rId2"/>
              </p:custDataLst>
            </p:nvPr>
          </p:nvCxnSpPr>
          <p:spPr>
            <a:xfrm flipV="1">
              <a:off x="2427" y="2903"/>
              <a:ext cx="2555" cy="26"/>
            </a:xfrm>
            <a:prstGeom prst="line">
              <a:avLst/>
            </a:prstGeom>
            <a:noFill/>
            <a:ln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MH_Text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27" y="3040"/>
              <a:ext cx="15294" cy="7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l" fontAlgn="auto">
                <a:lnSpc>
                  <a:spcPct val="100000"/>
                </a:lnSpc>
                <a:buFont typeface="Arial" panose="020B0604020202020204" pitchFamily="34" charset="0"/>
                <a:buNone/>
                <a:defRPr/>
              </a:pPr>
              <a:endParaRPr lang="en-US" altLang="zh-CN" sz="2800" dirty="0">
                <a:solidFill>
                  <a:srgbClr val="1D4E79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endParaRPr>
            </a:p>
          </p:txBody>
        </p:sp>
        <p:sp>
          <p:nvSpPr>
            <p:cNvPr id="37" name="MH_SubTitle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427" y="2245"/>
              <a:ext cx="3057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sz="2800" b="1" dirty="0">
                  <a:solidFill>
                    <a:srgbClr val="4679A7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三组线程</a:t>
              </a:r>
              <a:endParaRPr lang="zh-CN" sz="2800" b="1" dirty="0">
                <a:solidFill>
                  <a:srgbClr val="4679A7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endParaRPr>
            </a:p>
          </p:txBody>
        </p:sp>
      </p:grpSp>
      <p:sp>
        <p:nvSpPr>
          <p:cNvPr id="5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57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0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420495" y="136525"/>
            <a:ext cx="8129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9705" lvl="0"/>
            <a:r>
              <a:rPr lang="en-US" altLang="zh-CN" sz="2800" b="1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Three Potential Problems Caused by Concurrency</a:t>
            </a:r>
            <a:endParaRPr lang="en-US" altLang="zh-CN" sz="2800" b="1">
              <a:solidFill>
                <a:srgbClr val="1D4E79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MH_Text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65275" y="1668145"/>
            <a:ext cx="899223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 fontAlgn="auto">
              <a:lnSpc>
                <a:spcPct val="125000"/>
              </a:lnSpc>
              <a:buFont typeface="Wingdings" panose="05000000000000000000" charset="0"/>
              <a:buChar char="Ø"/>
              <a:defRPr/>
            </a:pPr>
            <a:r>
              <a:rPr lang="en-US" alt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public class AddNewTask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implements </a:t>
            </a:r>
            <a:r>
              <a:rPr lang="en-US" alt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Runnable { ... }</a:t>
            </a:r>
            <a:endParaRPr lang="en-US" altLang="zh-CN" sz="2000" dirty="0">
              <a:solidFill>
                <a:srgbClr val="1D4E79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marL="914400" lvl="2" indent="0" algn="l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zh-CN" altLang="en-US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向线程池中加入新的 </a:t>
            </a:r>
            <a:r>
              <a:rPr lang="en-US" alt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task </a:t>
            </a:r>
            <a:r>
              <a:rPr lang="zh-CN" altLang="en-US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任务对象</a:t>
            </a:r>
            <a:endParaRPr lang="en-US" altLang="zh-CN" sz="2000" dirty="0">
              <a:solidFill>
                <a:srgbClr val="1D4E79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marL="342900" indent="-342900" algn="l" fontAlgn="auto">
              <a:lnSpc>
                <a:spcPct val="125000"/>
              </a:lnSpc>
              <a:buFont typeface="Wingdings" panose="05000000000000000000" charset="0"/>
              <a:buChar char="Ø"/>
              <a:defRPr/>
            </a:pPr>
            <a:endParaRPr lang="en-US" altLang="zh-CN" sz="2000" dirty="0">
              <a:solidFill>
                <a:srgbClr val="1D4E79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marL="342900" indent="-342900" algn="l" fontAlgn="auto">
              <a:lnSpc>
                <a:spcPct val="125000"/>
              </a:lnSpc>
              <a:buFont typeface="Wingdings" panose="05000000000000000000" charset="0"/>
              <a:buChar char="Ø"/>
              <a:defRPr/>
            </a:pPr>
            <a:r>
              <a:rPr lang="en-US" alt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public class ExecuteCurrentTask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implements </a:t>
            </a:r>
            <a:r>
              <a:rPr lang="en-US" alt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Runnable { ... }</a:t>
            </a:r>
            <a:endParaRPr lang="en-US" altLang="zh-CN" sz="2000" dirty="0">
              <a:solidFill>
                <a:srgbClr val="1D4E79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marL="914400" lvl="2" indent="0" algn="l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zh-CN" altLang="en-US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控制池中线程的启动和删除执行完毕的  </a:t>
            </a:r>
            <a:r>
              <a:rPr lang="en-US" alt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task </a:t>
            </a:r>
            <a:r>
              <a:rPr lang="zh-CN" altLang="en-US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任务</a:t>
            </a:r>
            <a:r>
              <a:rPr lang="en-US" alt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	</a:t>
            </a:r>
            <a:endParaRPr lang="en-US" altLang="zh-CN" sz="2000" dirty="0">
              <a:solidFill>
                <a:srgbClr val="1D4E79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marL="342900" indent="-342900" algn="l" fontAlgn="auto">
              <a:lnSpc>
                <a:spcPct val="125000"/>
              </a:lnSpc>
              <a:buFont typeface="Wingdings" panose="05000000000000000000" charset="0"/>
              <a:buChar char="Ø"/>
              <a:defRPr/>
            </a:pPr>
            <a:endParaRPr lang="en-US" altLang="zh-CN" sz="2000" dirty="0">
              <a:solidFill>
                <a:srgbClr val="1D4E79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marL="342900" indent="-342900" algn="l" fontAlgn="auto">
              <a:lnSpc>
                <a:spcPct val="125000"/>
              </a:lnSpc>
              <a:buFont typeface="Wingdings" panose="05000000000000000000" charset="0"/>
              <a:buChar char="Ø"/>
              <a:defRPr/>
            </a:pPr>
            <a:r>
              <a:rPr lang="en-US" alt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public class TaskThread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extends </a:t>
            </a:r>
            <a:r>
              <a:rPr lang="en-US" alt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Thread { ... }</a:t>
            </a:r>
            <a:endParaRPr lang="en-US" altLang="zh-CN" sz="2000" dirty="0">
              <a:solidFill>
                <a:srgbClr val="1D4E79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marL="914400" lvl="2" indent="0" algn="l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zh-CN" altLang="en-US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线程池中固定数量的线程，负责处理 </a:t>
            </a:r>
            <a:r>
              <a:rPr lang="en-US" alt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task </a:t>
            </a:r>
            <a:r>
              <a:rPr lang="zh-CN" altLang="en-US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任务</a:t>
            </a:r>
            <a:endParaRPr lang="zh-CN" altLang="en-US" sz="2000" dirty="0">
              <a:solidFill>
                <a:srgbClr val="1D4E79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marL="0" lvl="2" indent="0" algn="l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2000" dirty="0">
              <a:solidFill>
                <a:srgbClr val="1D4E79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marL="0" lvl="2" indent="0" algn="l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2000" dirty="0">
              <a:solidFill>
                <a:srgbClr val="1D4E79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356" y="1063549"/>
            <a:ext cx="4356635" cy="5453365"/>
          </a:xfrm>
          <a:prstGeom prst="rect">
            <a:avLst/>
          </a:prstGeom>
          <a:solidFill>
            <a:srgbClr val="E6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44091" y="1163341"/>
            <a:ext cx="10108741" cy="5495904"/>
            <a:chOff x="1802" y="2245"/>
            <a:chExt cx="15919" cy="8655"/>
          </a:xfrm>
        </p:grpSpPr>
        <p:sp>
          <p:nvSpPr>
            <p:cNvPr id="4" name="MH_Other_5"/>
            <p:cNvSpPr/>
            <p:nvPr>
              <p:custDataLst>
                <p:tags r:id="rId1"/>
              </p:custDataLst>
            </p:nvPr>
          </p:nvSpPr>
          <p:spPr>
            <a:xfrm>
              <a:off x="1802" y="2692"/>
              <a:ext cx="348" cy="348"/>
            </a:xfrm>
            <a:prstGeom prst="ellipse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HK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5" name="MH_Other_6"/>
            <p:cNvCxnSpPr/>
            <p:nvPr>
              <p:custDataLst>
                <p:tags r:id="rId2"/>
              </p:custDataLst>
            </p:nvPr>
          </p:nvCxnSpPr>
          <p:spPr>
            <a:xfrm flipV="1">
              <a:off x="2427" y="2903"/>
              <a:ext cx="1336" cy="26"/>
            </a:xfrm>
            <a:prstGeom prst="line">
              <a:avLst/>
            </a:prstGeom>
            <a:noFill/>
            <a:ln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MH_Text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27" y="3040"/>
              <a:ext cx="15294" cy="7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l" fontAlgn="auto">
                <a:lnSpc>
                  <a:spcPct val="125000"/>
                </a:lnSpc>
                <a:buFont typeface="Arial" panose="020B0604020202020204" pitchFamily="34" charset="0"/>
                <a:buNone/>
                <a:defRPr/>
              </a:pPr>
              <a:r>
                <a:rPr lang="zh-CN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通过使用多线程编程技巧，构建仿真系统</a:t>
              </a:r>
              <a:endParaRPr 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marL="914400" lvl="1" indent="0" algn="l" fontAlgn="auto">
                <a:lnSpc>
                  <a:spcPct val="125000"/>
                </a:lnSpc>
                <a:buFont typeface="Wingdings" panose="05000000000000000000" charset="0"/>
                <a:buChar char="Ø"/>
                <a:defRPr/>
              </a:pPr>
              <a:r>
                <a:rPr lang="zh-CN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C/S结构（网络）</a:t>
              </a:r>
              <a:endParaRPr 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marL="914400" lvl="1" indent="0" algn="l" fontAlgn="auto">
                <a:lnSpc>
                  <a:spcPct val="125000"/>
                </a:lnSpc>
                <a:buFont typeface="Wingdings" panose="05000000000000000000" charset="0"/>
                <a:buChar char="Ø"/>
                <a:defRPr/>
              </a:pPr>
              <a:r>
                <a:rPr lang="zh-CN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线程池（服务器端）</a:t>
              </a:r>
              <a:endParaRPr 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marL="914400" lvl="1" indent="0" algn="l" fontAlgn="auto">
                <a:lnSpc>
                  <a:spcPct val="125000"/>
                </a:lnSpc>
                <a:buFont typeface="Wingdings" panose="05000000000000000000" charset="0"/>
                <a:buChar char="Ø"/>
                <a:defRPr/>
              </a:pPr>
              <a:r>
                <a:rPr lang="zh-CN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支持数以千计的客户</a:t>
              </a:r>
              <a:endParaRPr 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marL="457200" indent="0" algn="l" fontAlgn="auto">
                <a:lnSpc>
                  <a:spcPct val="125000"/>
                </a:lnSpc>
                <a:buFont typeface="Arial" panose="020B0604020202020204" pitchFamily="34" charset="0"/>
                <a:buNone/>
                <a:defRPr/>
              </a:pPr>
              <a:endParaRPr 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indent="0" algn="l" fontAlgn="auto">
                <a:lnSpc>
                  <a:spcPct val="125000"/>
                </a:lnSpc>
                <a:buFont typeface="Arial" panose="020B0604020202020204" pitchFamily="34" charset="0"/>
                <a:buNone/>
                <a:defRPr/>
              </a:pPr>
              <a:r>
                <a:rPr lang="zh-CN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模拟并发用户的逻辑</a:t>
              </a:r>
              <a:endParaRPr 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marL="914400" lvl="1" indent="0" algn="l" fontAlgn="auto">
                <a:lnSpc>
                  <a:spcPct val="125000"/>
                </a:lnSpc>
                <a:buFont typeface="Wingdings" panose="05000000000000000000" charset="0"/>
                <a:buChar char="Ø"/>
                <a:defRPr/>
              </a:pPr>
              <a:r>
                <a:rPr lang="zh-CN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每个客户端都有相同的逻辑</a:t>
              </a:r>
              <a:endParaRPr 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indent="0" algn="l" fontAlgn="auto">
                <a:lnSpc>
                  <a:spcPct val="125000"/>
                </a:lnSpc>
                <a:buFont typeface="Arial" panose="020B0604020202020204" pitchFamily="34" charset="0"/>
                <a:buNone/>
                <a:defRPr/>
              </a:pPr>
              <a:r>
                <a:rPr lang="zh-CN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	</a:t>
              </a:r>
              <a:r>
                <a:rPr lang="en-US" altLang="zh-CN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	</a:t>
              </a:r>
              <a:r>
                <a:rPr lang="zh-CN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发送字符串“access to A”，随机字母从A到Z</a:t>
              </a:r>
              <a:endParaRPr 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marL="914400" lvl="1" indent="0" algn="l" fontAlgn="auto">
                <a:lnSpc>
                  <a:spcPct val="125000"/>
                </a:lnSpc>
                <a:buFont typeface="Wingdings" panose="05000000000000000000" charset="0"/>
                <a:buChar char="Ø"/>
                <a:defRPr/>
              </a:pPr>
              <a:r>
                <a:rPr lang="zh-CN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基于线程池的服务器</a:t>
              </a:r>
              <a:endParaRPr 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indent="0" algn="l" fontAlgn="auto">
                <a:lnSpc>
                  <a:spcPct val="125000"/>
                </a:lnSpc>
                <a:buFont typeface="Arial" panose="020B0604020202020204" pitchFamily="34" charset="0"/>
                <a:buNone/>
                <a:defRPr/>
              </a:pPr>
              <a:r>
                <a:rPr lang="zh-CN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	</a:t>
              </a:r>
              <a:r>
                <a:rPr lang="en-US" altLang="zh-CN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	</a:t>
              </a:r>
              <a:r>
                <a:rPr lang="zh-CN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随机时长的睡眠后，显示收到的字母和睡眠时间等等</a:t>
              </a:r>
              <a:endParaRPr 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indent="0" algn="l" fontAlgn="auto">
                <a:lnSpc>
                  <a:spcPct val="125000"/>
                </a:lnSpc>
                <a:buFont typeface="Arial" panose="020B0604020202020204" pitchFamily="34" charset="0"/>
                <a:buNone/>
                <a:defRPr/>
              </a:pPr>
              <a:endParaRPr lang="zh-CN" sz="2000" dirty="0">
                <a:solidFill>
                  <a:srgbClr val="1D4E79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endParaRPr>
            </a:p>
          </p:txBody>
        </p:sp>
        <p:sp>
          <p:nvSpPr>
            <p:cNvPr id="37" name="MH_SubTitle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427" y="2245"/>
              <a:ext cx="17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800" b="1" dirty="0">
                  <a:solidFill>
                    <a:srgbClr val="4679A7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概述</a:t>
              </a:r>
              <a:endParaRPr sz="2800" b="1" dirty="0">
                <a:solidFill>
                  <a:srgbClr val="4679A7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endParaRPr>
            </a:p>
          </p:txBody>
        </p:sp>
      </p:grpSp>
      <p:sp>
        <p:nvSpPr>
          <p:cNvPr id="5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57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0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420495" y="136525"/>
            <a:ext cx="8129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9705" lvl="0"/>
            <a:r>
              <a:rPr lang="en-US" altLang="zh-CN" sz="2800" b="1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Three Potential Problems Caused by Concurrency</a:t>
            </a:r>
            <a:endParaRPr lang="en-US" altLang="zh-CN" sz="2800" b="1">
              <a:solidFill>
                <a:srgbClr val="1D4E79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8961" y="1063549"/>
            <a:ext cx="4356635" cy="5453365"/>
          </a:xfrm>
          <a:prstGeom prst="rect">
            <a:avLst/>
          </a:prstGeom>
          <a:solidFill>
            <a:srgbClr val="E6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44091" y="1163341"/>
            <a:ext cx="10108741" cy="5495904"/>
            <a:chOff x="1802" y="2245"/>
            <a:chExt cx="15919" cy="8655"/>
          </a:xfrm>
        </p:grpSpPr>
        <p:sp>
          <p:nvSpPr>
            <p:cNvPr id="4" name="MH_Other_5"/>
            <p:cNvSpPr/>
            <p:nvPr>
              <p:custDataLst>
                <p:tags r:id="rId1"/>
              </p:custDataLst>
            </p:nvPr>
          </p:nvSpPr>
          <p:spPr>
            <a:xfrm>
              <a:off x="1802" y="2692"/>
              <a:ext cx="348" cy="348"/>
            </a:xfrm>
            <a:prstGeom prst="ellipse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HK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5" name="MH_Other_6"/>
            <p:cNvCxnSpPr/>
            <p:nvPr>
              <p:custDataLst>
                <p:tags r:id="rId2"/>
              </p:custDataLst>
            </p:nvPr>
          </p:nvCxnSpPr>
          <p:spPr>
            <a:xfrm flipV="1">
              <a:off x="2427" y="2903"/>
              <a:ext cx="1336" cy="26"/>
            </a:xfrm>
            <a:prstGeom prst="line">
              <a:avLst/>
            </a:prstGeom>
            <a:noFill/>
            <a:ln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MH_Text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27" y="3040"/>
              <a:ext cx="15294" cy="7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l" fontAlgn="auto">
                <a:lnSpc>
                  <a:spcPct val="125000"/>
                </a:lnSpc>
                <a:buFont typeface="Arial" panose="020B0604020202020204" pitchFamily="34" charset="0"/>
                <a:buNone/>
                <a:defRPr/>
              </a:pPr>
              <a:r>
                <a:rPr lang="zh-CN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创建线程时的问题：</a:t>
              </a:r>
              <a:endParaRPr 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marL="342900" indent="0" algn="l" fontAlgn="auto">
                <a:lnSpc>
                  <a:spcPct val="125000"/>
                </a:lnSpc>
                <a:buFont typeface="Wingdings" panose="05000000000000000000" charset="0"/>
                <a:buChar char="Ø"/>
                <a:defRPr/>
              </a:pPr>
              <a:r>
                <a:rPr lang="zh-CN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创建一个线程是比较耗费操作系统资源的</a:t>
              </a:r>
              <a:endParaRPr 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marL="342900" indent="0" algn="l" fontAlgn="auto">
                <a:lnSpc>
                  <a:spcPct val="125000"/>
                </a:lnSpc>
                <a:buFont typeface="Wingdings" panose="05000000000000000000" charset="0"/>
                <a:buChar char="Ø"/>
                <a:defRPr/>
              </a:pPr>
              <a:r>
                <a:rPr lang="zh-CN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系统中可创建的线程数量有限</a:t>
              </a:r>
              <a:endParaRPr 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marL="342900" indent="0" algn="l" fontAlgn="auto">
                <a:lnSpc>
                  <a:spcPct val="125000"/>
                </a:lnSpc>
                <a:buFont typeface="Wingdings" panose="05000000000000000000" charset="0"/>
                <a:buChar char="Ø"/>
                <a:defRPr/>
              </a:pPr>
              <a:r>
                <a:rPr lang="zh-CN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线程过多反而会导致系统性能的下降</a:t>
              </a:r>
              <a:endParaRPr 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marL="342900" indent="0" algn="l" fontAlgn="auto">
                <a:lnSpc>
                  <a:spcPct val="125000"/>
                </a:lnSpc>
                <a:buFont typeface="Wingdings" panose="05000000000000000000" charset="0"/>
                <a:buChar char="Ø"/>
                <a:defRPr/>
              </a:pPr>
              <a:endParaRPr 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marL="342900" indent="0" algn="l" fontAlgn="auto">
                <a:lnSpc>
                  <a:spcPct val="125000"/>
                </a:lnSpc>
                <a:buFont typeface="Wingdings" panose="05000000000000000000" charset="0"/>
                <a:buNone/>
                <a:defRPr/>
              </a:pPr>
              <a:r>
                <a:rPr lang="zh-CN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所以需要实现线程资源的重复利用</a:t>
              </a:r>
              <a:r>
                <a:rPr lang="en-US" altLang="zh-CN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——</a:t>
              </a:r>
              <a:r>
                <a:rPr lang="zh-CN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使用线程池</a:t>
              </a:r>
              <a:endParaRPr 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indent="0" algn="l" fontAlgn="auto">
                <a:lnSpc>
                  <a:spcPct val="125000"/>
                </a:lnSpc>
                <a:buFont typeface="Arial" panose="020B0604020202020204" pitchFamily="34" charset="0"/>
                <a:buNone/>
                <a:defRPr/>
              </a:pPr>
              <a:endParaRPr 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indent="0" algn="l" fontAlgn="auto">
                <a:lnSpc>
                  <a:spcPct val="125000"/>
                </a:lnSpc>
                <a:buFont typeface="Arial" panose="020B0604020202020204" pitchFamily="34" charset="0"/>
                <a:buNone/>
                <a:defRPr/>
              </a:pPr>
              <a:endParaRPr 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</p:txBody>
        </p:sp>
        <p:sp>
          <p:nvSpPr>
            <p:cNvPr id="37" name="MH_SubTitle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427" y="2245"/>
              <a:ext cx="17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800" b="1" dirty="0">
                  <a:solidFill>
                    <a:srgbClr val="4679A7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概述</a:t>
              </a:r>
              <a:endParaRPr sz="2800" b="1" dirty="0">
                <a:solidFill>
                  <a:srgbClr val="4679A7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endParaRPr>
            </a:p>
          </p:txBody>
        </p:sp>
      </p:grpSp>
      <p:sp>
        <p:nvSpPr>
          <p:cNvPr id="5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57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0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420495" y="136525"/>
            <a:ext cx="8129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9705" lvl="0"/>
            <a:r>
              <a:rPr lang="en-US" altLang="zh-CN" sz="2800" b="1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Three Potential Problems Caused by Concurrency</a:t>
            </a:r>
            <a:endParaRPr lang="en-US" altLang="zh-CN" sz="2800" b="1">
              <a:solidFill>
                <a:srgbClr val="1D4E79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356" y="1063549"/>
            <a:ext cx="4356635" cy="5453365"/>
          </a:xfrm>
          <a:prstGeom prst="rect">
            <a:avLst/>
          </a:prstGeom>
          <a:solidFill>
            <a:srgbClr val="E6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44091" y="1163341"/>
            <a:ext cx="10108741" cy="5495904"/>
            <a:chOff x="1802" y="2245"/>
            <a:chExt cx="15919" cy="8655"/>
          </a:xfrm>
        </p:grpSpPr>
        <p:sp>
          <p:nvSpPr>
            <p:cNvPr id="4" name="MH_Other_5"/>
            <p:cNvSpPr/>
            <p:nvPr>
              <p:custDataLst>
                <p:tags r:id="rId1"/>
              </p:custDataLst>
            </p:nvPr>
          </p:nvSpPr>
          <p:spPr>
            <a:xfrm>
              <a:off x="1802" y="2692"/>
              <a:ext cx="348" cy="348"/>
            </a:xfrm>
            <a:prstGeom prst="ellipse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HK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5" name="MH_Other_6"/>
            <p:cNvCxnSpPr/>
            <p:nvPr>
              <p:custDataLst>
                <p:tags r:id="rId2"/>
              </p:custDataLst>
            </p:nvPr>
          </p:nvCxnSpPr>
          <p:spPr>
            <a:xfrm flipV="1">
              <a:off x="2427" y="2903"/>
              <a:ext cx="1336" cy="26"/>
            </a:xfrm>
            <a:prstGeom prst="line">
              <a:avLst/>
            </a:prstGeom>
            <a:noFill/>
            <a:ln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MH_Text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27" y="3040"/>
              <a:ext cx="15294" cy="7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l" fontAlgn="auto">
                <a:lnSpc>
                  <a:spcPct val="125000"/>
                </a:lnSpc>
                <a:buFont typeface="Arial" panose="020B0604020202020204" pitchFamily="34" charset="0"/>
                <a:buNone/>
                <a:defRPr/>
              </a:pPr>
              <a:r>
                <a:rPr lang="zh-CN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在Java中通过Executor框架提供线程池支持</a:t>
              </a:r>
              <a:endParaRPr 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</p:txBody>
        </p:sp>
        <p:sp>
          <p:nvSpPr>
            <p:cNvPr id="37" name="MH_SubTitle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427" y="2245"/>
              <a:ext cx="17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800" b="1" dirty="0">
                  <a:solidFill>
                    <a:srgbClr val="4679A7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概述</a:t>
              </a:r>
              <a:endParaRPr sz="2800" b="1" dirty="0">
                <a:solidFill>
                  <a:srgbClr val="4679A7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endParaRPr>
            </a:p>
          </p:txBody>
        </p:sp>
      </p:grpSp>
      <p:sp>
        <p:nvSpPr>
          <p:cNvPr id="5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57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0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420495" y="136525"/>
            <a:ext cx="8129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9705" lvl="0"/>
            <a:r>
              <a:rPr lang="en-US" altLang="zh-CN" sz="2800" b="1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Three Potential Problems Caused by Concurrency</a:t>
            </a:r>
            <a:endParaRPr lang="en-US" altLang="zh-CN" sz="2800" b="1">
              <a:solidFill>
                <a:srgbClr val="1D4E79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6" name="图片 5" descr="BEADDDE12F75CFD3D2B961AFA0D5FBC5"/>
          <p:cNvPicPr>
            <a:picLocks noChangeAspect="1"/>
          </p:cNvPicPr>
          <p:nvPr/>
        </p:nvPicPr>
        <p:blipFill>
          <a:blip r:embed="rId5"/>
          <a:srcRect l="4590" t="13212" r="4583" b="11626"/>
          <a:stretch>
            <a:fillRect/>
          </a:stretch>
        </p:blipFill>
        <p:spPr>
          <a:xfrm>
            <a:off x="659130" y="2489835"/>
            <a:ext cx="10875010" cy="3665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356" y="1063549"/>
            <a:ext cx="4356635" cy="5453365"/>
          </a:xfrm>
          <a:prstGeom prst="rect">
            <a:avLst/>
          </a:prstGeom>
          <a:solidFill>
            <a:srgbClr val="E6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44091" y="1163341"/>
            <a:ext cx="10108741" cy="5495904"/>
            <a:chOff x="1802" y="2245"/>
            <a:chExt cx="15919" cy="8655"/>
          </a:xfrm>
        </p:grpSpPr>
        <p:sp>
          <p:nvSpPr>
            <p:cNvPr id="4" name="MH_Other_5"/>
            <p:cNvSpPr/>
            <p:nvPr>
              <p:custDataLst>
                <p:tags r:id="rId1"/>
              </p:custDataLst>
            </p:nvPr>
          </p:nvSpPr>
          <p:spPr>
            <a:xfrm>
              <a:off x="1802" y="2692"/>
              <a:ext cx="348" cy="348"/>
            </a:xfrm>
            <a:prstGeom prst="ellipse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HK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5" name="MH_Other_6"/>
            <p:cNvCxnSpPr/>
            <p:nvPr>
              <p:custDataLst>
                <p:tags r:id="rId2"/>
              </p:custDataLst>
            </p:nvPr>
          </p:nvCxnSpPr>
          <p:spPr>
            <a:xfrm flipV="1">
              <a:off x="2427" y="2903"/>
              <a:ext cx="1336" cy="26"/>
            </a:xfrm>
            <a:prstGeom prst="line">
              <a:avLst/>
            </a:prstGeom>
            <a:noFill/>
            <a:ln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MH_Text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27" y="3040"/>
              <a:ext cx="15294" cy="7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l" fontAlgn="auto">
                <a:lnSpc>
                  <a:spcPct val="125000"/>
                </a:lnSpc>
                <a:buFont typeface="Arial" panose="020B0604020202020204" pitchFamily="34" charset="0"/>
                <a:buNone/>
                <a:defRPr/>
              </a:pPr>
              <a:r>
                <a:rPr lang="zh-CN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线程池至少应该具备如下基本要素：</a:t>
              </a:r>
              <a:endParaRPr 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marL="800100" lvl="1" indent="-342900" algn="l" fontAlgn="auto">
                <a:lnSpc>
                  <a:spcPct val="125000"/>
                </a:lnSpc>
                <a:buFont typeface="Wingdings" panose="05000000000000000000" charset="0"/>
                <a:buChar char="Ø"/>
                <a:defRPr/>
              </a:pPr>
              <a:r>
                <a:rPr lang="zh-CN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池中线程</a:t>
              </a:r>
              <a:endParaRPr 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lvl="1" indent="0" algn="l" fontAlgn="auto">
                <a:lnSpc>
                  <a:spcPct val="100000"/>
                </a:lnSpc>
                <a:buFont typeface="Arial" panose="020B0604020202020204" pitchFamily="34" charset="0"/>
                <a:buNone/>
                <a:defRPr/>
              </a:pPr>
              <a:endParaRPr 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marL="800100" lvl="1" indent="-342900" algn="l" fontAlgn="auto">
                <a:lnSpc>
                  <a:spcPct val="125000"/>
                </a:lnSpc>
                <a:buFont typeface="Wingdings" panose="05000000000000000000" charset="0"/>
                <a:buChar char="Ø"/>
                <a:defRPr/>
              </a:pPr>
              <a:r>
                <a:rPr lang="zh-CN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任务队列：用于缓存提交的任务</a:t>
              </a:r>
              <a:endParaRPr 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marL="800100" lvl="1" indent="-342900" algn="l" fontAlgn="auto">
                <a:lnSpc>
                  <a:spcPct val="100000"/>
                </a:lnSpc>
                <a:buFont typeface="Wingdings" panose="05000000000000000000" charset="0"/>
                <a:buChar char="Ø"/>
                <a:defRPr/>
              </a:pPr>
              <a:endParaRPr 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marL="800100" lvl="1" indent="-342900" algn="l" fontAlgn="auto">
                <a:lnSpc>
                  <a:spcPct val="125000"/>
                </a:lnSpc>
                <a:buFont typeface="Wingdings" panose="05000000000000000000" charset="0"/>
                <a:buChar char="Ø"/>
                <a:defRPr/>
              </a:pPr>
              <a:r>
                <a:rPr lang="zh-CN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线程数量管理功能：一个线程池必须能够很好地管理和控制线程的数量</a:t>
              </a:r>
              <a:endParaRPr 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marL="800100" lvl="1" indent="-342900" algn="l" fontAlgn="auto">
                <a:lnSpc>
                  <a:spcPct val="100000"/>
                </a:lnSpc>
                <a:buFont typeface="Wingdings" panose="05000000000000000000" charset="0"/>
                <a:buChar char="Ø"/>
                <a:defRPr/>
              </a:pPr>
              <a:endParaRPr 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marL="800100" lvl="1" indent="-342900" algn="l" fontAlgn="auto">
                <a:lnSpc>
                  <a:spcPct val="125000"/>
                </a:lnSpc>
                <a:buFont typeface="Wingdings" panose="05000000000000000000" charset="0"/>
                <a:buChar char="Ø"/>
                <a:defRPr/>
              </a:pPr>
              <a:r>
                <a:rPr lang="zh-CN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任务拒绝策略：如果线程数量已达到上限且任务队列已满，则需要有相应的拒绝策略来通知任务的提交者</a:t>
              </a:r>
              <a:endParaRPr 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</p:txBody>
        </p:sp>
        <p:sp>
          <p:nvSpPr>
            <p:cNvPr id="37" name="MH_SubTitle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427" y="2245"/>
              <a:ext cx="17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800" b="1" dirty="0">
                  <a:solidFill>
                    <a:srgbClr val="4679A7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概述</a:t>
              </a:r>
              <a:endParaRPr sz="2800" b="1" dirty="0">
                <a:solidFill>
                  <a:srgbClr val="4679A7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endParaRPr>
            </a:p>
          </p:txBody>
        </p:sp>
      </p:grpSp>
      <p:sp>
        <p:nvSpPr>
          <p:cNvPr id="5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57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0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420495" y="136525"/>
            <a:ext cx="8129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9705" lvl="0"/>
            <a:r>
              <a:rPr lang="en-US" altLang="zh-CN" sz="2800" b="1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Three Potential Problems Caused by Concurrency</a:t>
            </a:r>
            <a:endParaRPr lang="en-US" altLang="zh-CN" sz="2800" b="1">
              <a:solidFill>
                <a:srgbClr val="1D4E79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356" y="1063549"/>
            <a:ext cx="4356635" cy="5453365"/>
          </a:xfrm>
          <a:prstGeom prst="rect">
            <a:avLst/>
          </a:prstGeom>
          <a:solidFill>
            <a:srgbClr val="E6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44091" y="1163341"/>
            <a:ext cx="10108741" cy="5495904"/>
            <a:chOff x="1802" y="2245"/>
            <a:chExt cx="15919" cy="8655"/>
          </a:xfrm>
        </p:grpSpPr>
        <p:sp>
          <p:nvSpPr>
            <p:cNvPr id="4" name="MH_Other_5"/>
            <p:cNvSpPr/>
            <p:nvPr>
              <p:custDataLst>
                <p:tags r:id="rId1"/>
              </p:custDataLst>
            </p:nvPr>
          </p:nvSpPr>
          <p:spPr>
            <a:xfrm>
              <a:off x="1802" y="2692"/>
              <a:ext cx="348" cy="348"/>
            </a:xfrm>
            <a:prstGeom prst="ellipse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HK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5" name="MH_Other_6"/>
            <p:cNvCxnSpPr/>
            <p:nvPr>
              <p:custDataLst>
                <p:tags r:id="rId2"/>
              </p:custDataLst>
            </p:nvPr>
          </p:nvCxnSpPr>
          <p:spPr>
            <a:xfrm flipV="1">
              <a:off x="2427" y="2903"/>
              <a:ext cx="1336" cy="26"/>
            </a:xfrm>
            <a:prstGeom prst="line">
              <a:avLst/>
            </a:prstGeom>
            <a:noFill/>
            <a:ln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MH_Text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27" y="3040"/>
              <a:ext cx="15294" cy="7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l" fontAlgn="auto">
                <a:lnSpc>
                  <a:spcPct val="125000"/>
                </a:lnSpc>
                <a:buFont typeface="Arial" panose="020B0604020202020204" pitchFamily="34" charset="0"/>
                <a:buNone/>
                <a:defRPr/>
              </a:pPr>
              <a:endParaRPr lang="zh-CN" sz="24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</p:txBody>
        </p:sp>
        <p:sp>
          <p:nvSpPr>
            <p:cNvPr id="37" name="MH_SubTitle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427" y="2245"/>
              <a:ext cx="17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800" b="1" dirty="0">
                  <a:solidFill>
                    <a:srgbClr val="4679A7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概述</a:t>
              </a:r>
              <a:endParaRPr sz="2800" b="1" dirty="0">
                <a:solidFill>
                  <a:srgbClr val="4679A7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endParaRPr>
            </a:p>
          </p:txBody>
        </p:sp>
      </p:grpSp>
      <p:sp>
        <p:nvSpPr>
          <p:cNvPr id="5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57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0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420495" y="136525"/>
            <a:ext cx="8129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9705" lvl="0"/>
            <a:r>
              <a:rPr lang="en-US" altLang="zh-CN" sz="2800" b="1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Three Potential Problems Caused by Concurrency</a:t>
            </a:r>
            <a:endParaRPr lang="en-US" altLang="zh-CN" sz="2800" b="1">
              <a:solidFill>
                <a:srgbClr val="1D4E79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 descr="4765F10430CAD0705152F07F7D50CB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50" y="1996440"/>
            <a:ext cx="11155045" cy="4334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356" y="1063549"/>
            <a:ext cx="4356635" cy="5453365"/>
          </a:xfrm>
          <a:prstGeom prst="rect">
            <a:avLst/>
          </a:prstGeom>
          <a:solidFill>
            <a:srgbClr val="E6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44091" y="1163341"/>
            <a:ext cx="10108741" cy="5495904"/>
            <a:chOff x="1802" y="2245"/>
            <a:chExt cx="15919" cy="8655"/>
          </a:xfrm>
        </p:grpSpPr>
        <p:sp>
          <p:nvSpPr>
            <p:cNvPr id="4" name="MH_Other_5"/>
            <p:cNvSpPr/>
            <p:nvPr>
              <p:custDataLst>
                <p:tags r:id="rId1"/>
              </p:custDataLst>
            </p:nvPr>
          </p:nvSpPr>
          <p:spPr>
            <a:xfrm>
              <a:off x="1802" y="2692"/>
              <a:ext cx="348" cy="348"/>
            </a:xfrm>
            <a:prstGeom prst="ellipse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HK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5" name="MH_Other_6"/>
            <p:cNvCxnSpPr/>
            <p:nvPr>
              <p:custDataLst>
                <p:tags r:id="rId2"/>
              </p:custDataLst>
            </p:nvPr>
          </p:nvCxnSpPr>
          <p:spPr>
            <a:xfrm flipV="1">
              <a:off x="2427" y="2903"/>
              <a:ext cx="2555" cy="26"/>
            </a:xfrm>
            <a:prstGeom prst="line">
              <a:avLst/>
            </a:prstGeom>
            <a:noFill/>
            <a:ln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MH_Text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27" y="3040"/>
              <a:ext cx="15294" cy="7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l" fontAlgn="auto">
                <a:lnSpc>
                  <a:spcPct val="100000"/>
                </a:lnSpc>
                <a:buFont typeface="Arial" panose="020B0604020202020204" pitchFamily="34" charset="0"/>
                <a:buNone/>
                <a:defRPr/>
              </a:pPr>
              <a:endParaRPr lang="en-US" altLang="zh-CN" sz="2800" dirty="0">
                <a:solidFill>
                  <a:srgbClr val="1D4E79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endParaRPr>
            </a:p>
          </p:txBody>
        </p:sp>
        <p:sp>
          <p:nvSpPr>
            <p:cNvPr id="37" name="MH_SubTitle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427" y="2245"/>
              <a:ext cx="3057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sz="2800" b="1" dirty="0">
                  <a:solidFill>
                    <a:srgbClr val="4679A7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项目结构</a:t>
              </a:r>
              <a:endParaRPr lang="zh-CN" sz="2800" b="1" dirty="0">
                <a:solidFill>
                  <a:srgbClr val="4679A7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endParaRPr>
            </a:p>
          </p:txBody>
        </p:sp>
      </p:grpSp>
      <p:sp>
        <p:nvSpPr>
          <p:cNvPr id="5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57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0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420495" y="136525"/>
            <a:ext cx="8129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9705" lvl="0"/>
            <a:r>
              <a:rPr lang="en-US" altLang="zh-CN" sz="2800" b="1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Three Potential Problems Caused by Concurrency</a:t>
            </a:r>
            <a:endParaRPr lang="en-US" altLang="zh-CN" sz="2800" b="1">
              <a:solidFill>
                <a:srgbClr val="1D4E79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5"/>
            </p:custDataLst>
          </p:nvPr>
        </p:nvGraphicFramePr>
        <p:xfrm>
          <a:off x="1849755" y="2013585"/>
          <a:ext cx="9095105" cy="430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085"/>
                <a:gridCol w="2074545"/>
                <a:gridCol w="2165985"/>
                <a:gridCol w="3158490"/>
              </a:tblGrid>
              <a:tr h="762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dirty="0">
                          <a:solidFill>
                            <a:srgbClr val="FFFFFF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lt"/>
                        </a:rPr>
                        <a:t>3</a:t>
                      </a:r>
                      <a:r>
                        <a:rPr lang="zh-CN" sz="2400" dirty="0">
                          <a:solidFill>
                            <a:srgbClr val="FFFFFF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lt"/>
                        </a:rPr>
                        <a:t>个包</a:t>
                      </a:r>
                      <a:endParaRPr lang="zh-CN" altLang="en-US" sz="2400" dirty="0">
                        <a:solidFill>
                          <a:srgbClr val="FFFFFF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lt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dirty="0">
                          <a:solidFill>
                            <a:srgbClr val="FFFFFF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lt"/>
                        </a:rPr>
                        <a:t>Client </a:t>
                      </a:r>
                      <a:endParaRPr lang="en-US" altLang="zh-CN" sz="2400" dirty="0">
                        <a:solidFill>
                          <a:srgbClr val="FFFFFF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lt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4D4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dirty="0">
                          <a:solidFill>
                            <a:srgbClr val="FFFFFF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lt"/>
                        </a:rPr>
                        <a:t>Server</a:t>
                      </a:r>
                      <a:endParaRPr lang="en-US" altLang="zh-CN" sz="2400" dirty="0">
                        <a:solidFill>
                          <a:srgbClr val="FFFFFF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lt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7A4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dirty="0">
                          <a:solidFill>
                            <a:srgbClr val="FFFFFF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lt"/>
                        </a:rPr>
                        <a:t>Server.ThreadPool</a:t>
                      </a:r>
                      <a:endParaRPr lang="en-US" altLang="zh-CN" sz="2400" dirty="0">
                        <a:solidFill>
                          <a:srgbClr val="FFFFFF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lt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AF40"/>
                    </a:solidFill>
                  </a:tcPr>
                </a:tc>
              </a:tr>
              <a:tr h="35375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dirty="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lt"/>
                        </a:rPr>
                        <a:t>10</a:t>
                      </a:r>
                      <a:r>
                        <a:rPr lang="zh-CN" altLang="en-US" sz="2000" dirty="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lt"/>
                        </a:rPr>
                        <a:t>个类</a:t>
                      </a:r>
                      <a:endParaRPr lang="zh-CN" altLang="en-US" sz="2000" dirty="0">
                        <a:solidFill>
                          <a:srgbClr val="40404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lt"/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lt"/>
                        </a:rPr>
                        <a:t>Client</a:t>
                      </a:r>
                      <a:endParaRPr lang="zh-CN" altLang="en-US" sz="2000" dirty="0">
                        <a:solidFill>
                          <a:srgbClr val="40404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lt"/>
                      </a:endParaRPr>
                    </a:p>
                    <a:p>
                      <a:pPr indent="0" algn="ctr" fontAlgn="auto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lt"/>
                        </a:rPr>
                        <a:t>ClientMgr</a:t>
                      </a:r>
                      <a:endParaRPr lang="en-US" altLang="zh-CN" sz="2000" dirty="0">
                        <a:solidFill>
                          <a:srgbClr val="40404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lt"/>
                      </a:endParaRPr>
                    </a:p>
                    <a:p>
                      <a:pPr indent="0" algn="ctr" fontAlgn="auto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lt"/>
                        </a:rPr>
                        <a:t>ClientTest</a:t>
                      </a:r>
                      <a:endParaRPr lang="en-US" altLang="zh-CN" sz="2000" dirty="0">
                        <a:solidFill>
                          <a:srgbClr val="40404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lt"/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lt"/>
                        </a:rPr>
                        <a:t>ServerMgr</a:t>
                      </a:r>
                      <a:endParaRPr lang="en-US" altLang="zh-CN" sz="2000" dirty="0">
                        <a:solidFill>
                          <a:srgbClr val="40404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lt"/>
                      </a:endParaRPr>
                    </a:p>
                    <a:p>
                      <a:pPr indent="0" algn="ctr" fontAlgn="auto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lt"/>
                        </a:rPr>
                        <a:t>ServerTest</a:t>
                      </a:r>
                      <a:endParaRPr lang="en-US" altLang="zh-CN" sz="2000" dirty="0">
                        <a:solidFill>
                          <a:srgbClr val="40404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lt"/>
                      </a:endParaRPr>
                    </a:p>
                    <a:p>
                      <a:pPr indent="0" algn="ctr" fontAlgn="auto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lt"/>
                        </a:rPr>
                        <a:t>Task</a:t>
                      </a:r>
                      <a:endParaRPr lang="en-US" altLang="zh-CN" sz="2000" dirty="0">
                        <a:solidFill>
                          <a:srgbClr val="40404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lt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lt"/>
                        </a:rPr>
                        <a:t>AddNewTask</a:t>
                      </a:r>
                      <a:endParaRPr lang="en-US" altLang="zh-CN" sz="2000" dirty="0">
                        <a:solidFill>
                          <a:srgbClr val="40404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lt"/>
                      </a:endParaRPr>
                    </a:p>
                    <a:p>
                      <a:pPr indent="0" algn="ctr" fontAlgn="auto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lt"/>
                        </a:rPr>
                        <a:t>ExecuteCurrentTask</a:t>
                      </a:r>
                      <a:endParaRPr lang="en-US" altLang="zh-CN" sz="2000" dirty="0">
                        <a:solidFill>
                          <a:srgbClr val="40404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lt"/>
                      </a:endParaRPr>
                    </a:p>
                    <a:p>
                      <a:pPr indent="0" algn="ctr" fontAlgn="auto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lt"/>
                        </a:rPr>
                        <a:t>TaskThread</a:t>
                      </a:r>
                      <a:endParaRPr lang="en-US" altLang="zh-CN" sz="2000" dirty="0">
                        <a:solidFill>
                          <a:srgbClr val="40404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lt"/>
                      </a:endParaRPr>
                    </a:p>
                    <a:p>
                      <a:pPr indent="0" algn="ctr" fontAlgn="auto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lt"/>
                        </a:rPr>
                        <a:t>ThreadPool</a:t>
                      </a:r>
                      <a:endParaRPr lang="en-US" altLang="zh-CN" sz="2000" dirty="0">
                        <a:solidFill>
                          <a:srgbClr val="40404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lt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356" y="1063549"/>
            <a:ext cx="4356635" cy="5453365"/>
          </a:xfrm>
          <a:prstGeom prst="rect">
            <a:avLst/>
          </a:prstGeom>
          <a:solidFill>
            <a:srgbClr val="E6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44270" y="1163320"/>
            <a:ext cx="8252460" cy="5495925"/>
            <a:chOff x="1802" y="2245"/>
            <a:chExt cx="12259" cy="8655"/>
          </a:xfrm>
        </p:grpSpPr>
        <p:sp>
          <p:nvSpPr>
            <p:cNvPr id="4" name="MH_Other_5"/>
            <p:cNvSpPr/>
            <p:nvPr>
              <p:custDataLst>
                <p:tags r:id="rId1"/>
              </p:custDataLst>
            </p:nvPr>
          </p:nvSpPr>
          <p:spPr>
            <a:xfrm>
              <a:off x="1802" y="2692"/>
              <a:ext cx="348" cy="348"/>
            </a:xfrm>
            <a:prstGeom prst="ellipse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HK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5" name="MH_Other_6"/>
            <p:cNvCxnSpPr/>
            <p:nvPr>
              <p:custDataLst>
                <p:tags r:id="rId2"/>
              </p:custDataLst>
            </p:nvPr>
          </p:nvCxnSpPr>
          <p:spPr>
            <a:xfrm>
              <a:off x="2427" y="2929"/>
              <a:ext cx="2325" cy="15"/>
            </a:xfrm>
            <a:prstGeom prst="line">
              <a:avLst/>
            </a:prstGeom>
            <a:noFill/>
            <a:ln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MH_Text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27" y="3040"/>
              <a:ext cx="11634" cy="7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algn="l" fontAlgn="auto">
                <a:lnSpc>
                  <a:spcPct val="100000"/>
                </a:lnSpc>
                <a:buFont typeface="+mj-lt"/>
                <a:buAutoNum type="arabicPeriod"/>
                <a:defRPr/>
              </a:pPr>
              <a:r>
                <a:rPr lang="zh-CN" altLang="en-US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创建指定数量的 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Client </a:t>
              </a:r>
              <a:r>
                <a:rPr lang="zh-CN" altLang="en-US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对象，储存在 </a:t>
              </a:r>
              <a:r>
                <a:rPr lang="zh-CN" altLang="en-US" sz="2000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clients </a:t>
              </a:r>
              <a:r>
                <a:rPr lang="zh-CN" altLang="en-US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数组中</a:t>
              </a:r>
              <a:endParaRPr lang="zh-CN" altLang="en-US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marL="457200" indent="-457200" algn="l" fontAlgn="auto">
                <a:lnSpc>
                  <a:spcPct val="100000"/>
                </a:lnSpc>
                <a:buFont typeface="+mj-lt"/>
                <a:buAutoNum type="arabicPeriod"/>
                <a:defRPr/>
              </a:pPr>
              <a:endParaRPr lang="zh-CN" altLang="en-US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marL="457200" indent="-457200" algn="l" fontAlgn="auto">
                <a:lnSpc>
                  <a:spcPct val="100000"/>
                </a:lnSpc>
                <a:buFont typeface="+mj-lt"/>
                <a:buAutoNum type="arabicPeriod"/>
                <a:defRPr/>
              </a:pPr>
              <a:r>
                <a:rPr lang="zh-CN" altLang="en-US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为每一个 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Client </a:t>
              </a:r>
              <a:r>
                <a:rPr lang="zh-CN" altLang="en-US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对象进行编号，并随机赋予其一个大写字母</a:t>
              </a:r>
              <a:endParaRPr lang="zh-CN" altLang="en-US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marL="457200" indent="-457200" algn="l" fontAlgn="auto">
                <a:lnSpc>
                  <a:spcPct val="100000"/>
                </a:lnSpc>
                <a:buFont typeface="+mj-lt"/>
                <a:buAutoNum type="arabicPeriod"/>
                <a:defRPr/>
              </a:pPr>
              <a:endParaRPr lang="zh-CN" altLang="en-US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marL="457200" indent="-457200" algn="l" fontAlgn="auto">
                <a:lnSpc>
                  <a:spcPct val="100000"/>
                </a:lnSpc>
                <a:buFont typeface="+mj-lt"/>
                <a:buAutoNum type="arabicPeriod"/>
                <a:defRPr/>
              </a:pPr>
              <a:r>
                <a:rPr lang="zh-CN" altLang="en-US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将每个 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Client </a:t>
              </a:r>
              <a:r>
                <a:rPr lang="zh-CN" altLang="en-US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对象的编号和字母加工成请求字符串，发送至服务器</a:t>
              </a:r>
              <a:endParaRPr lang="zh-CN" altLang="en-US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indent="0" algn="l" fontAlgn="auto">
                <a:lnSpc>
                  <a:spcPct val="100000"/>
                </a:lnSpc>
                <a:buFont typeface="Arial" panose="020B0604020202020204" pitchFamily="34" charset="0"/>
                <a:buNone/>
                <a:defRPr/>
              </a:pPr>
              <a:endParaRPr lang="zh-CN" altLang="en-US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</p:txBody>
        </p:sp>
        <p:sp>
          <p:nvSpPr>
            <p:cNvPr id="37" name="MH_SubTitle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427" y="2245"/>
              <a:ext cx="2549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b="1" dirty="0">
                  <a:solidFill>
                    <a:srgbClr val="4679A7"/>
                  </a:solidFill>
                  <a:latin typeface="Times New Roman" panose="02020603050405020304" charset="0"/>
                  <a:ea typeface="+mn-ea"/>
                  <a:cs typeface="Times New Roman" panose="02020603050405020304" charset="0"/>
                  <a:sym typeface="+mn-lt"/>
                </a:rPr>
                <a:t>Client</a:t>
              </a:r>
              <a:r>
                <a:rPr lang="zh-CN" altLang="en-US" sz="2800" b="1" dirty="0">
                  <a:solidFill>
                    <a:srgbClr val="4679A7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包</a:t>
              </a:r>
              <a:endParaRPr lang="zh-CN" altLang="en-US" sz="2800" b="1" dirty="0">
                <a:solidFill>
                  <a:srgbClr val="4679A7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</p:txBody>
        </p:sp>
      </p:grpSp>
      <p:sp>
        <p:nvSpPr>
          <p:cNvPr id="5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57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0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420495" y="136525"/>
            <a:ext cx="8129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9705" lvl="0"/>
            <a:r>
              <a:rPr lang="en-US" altLang="zh-CN" sz="2800" b="1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Three Potential Problems Caused by Concurrency</a:t>
            </a:r>
            <a:endParaRPr lang="en-US" altLang="zh-CN" sz="2800" b="1">
              <a:solidFill>
                <a:srgbClr val="1D4E79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9396730" y="2013585"/>
          <a:ext cx="2074545" cy="430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545"/>
              </a:tblGrid>
              <a:tr h="762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rgbClr val="FFFFFF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lt"/>
                        </a:rPr>
                        <a:t>Client </a:t>
                      </a:r>
                      <a:endParaRPr lang="en-US" altLang="zh-CN" sz="2800" dirty="0">
                        <a:solidFill>
                          <a:srgbClr val="FFFFFF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lt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4D4D"/>
                    </a:solidFill>
                  </a:tcPr>
                </a:tc>
              </a:tr>
              <a:tr h="3537585"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400" dirty="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lt"/>
                        </a:rPr>
                        <a:t>Client</a:t>
                      </a:r>
                      <a:endParaRPr lang="zh-CN" altLang="en-US" sz="2400" dirty="0">
                        <a:solidFill>
                          <a:srgbClr val="40404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lt"/>
                      </a:endParaRPr>
                    </a:p>
                    <a:p>
                      <a:pPr indent="0" algn="ctr" fontAlgn="auto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400" dirty="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lt"/>
                        </a:rPr>
                        <a:t>ClientMgr</a:t>
                      </a:r>
                      <a:endParaRPr lang="en-US" altLang="zh-CN" sz="2400" dirty="0">
                        <a:solidFill>
                          <a:srgbClr val="40404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lt"/>
                      </a:endParaRPr>
                    </a:p>
                    <a:p>
                      <a:pPr indent="0" algn="ctr" fontAlgn="auto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400" dirty="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lt"/>
                        </a:rPr>
                        <a:t>ClientTest</a:t>
                      </a:r>
                      <a:endParaRPr lang="en-US" altLang="zh-CN" sz="2400" dirty="0">
                        <a:solidFill>
                          <a:srgbClr val="40404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lt"/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356" y="1063549"/>
            <a:ext cx="4356635" cy="5453365"/>
          </a:xfrm>
          <a:prstGeom prst="rect">
            <a:avLst/>
          </a:prstGeom>
          <a:solidFill>
            <a:srgbClr val="E6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44091" y="1163341"/>
            <a:ext cx="8147192" cy="5495904"/>
            <a:chOff x="1802" y="2245"/>
            <a:chExt cx="12830" cy="8655"/>
          </a:xfrm>
        </p:grpSpPr>
        <p:sp>
          <p:nvSpPr>
            <p:cNvPr id="4" name="MH_Other_5"/>
            <p:cNvSpPr/>
            <p:nvPr>
              <p:custDataLst>
                <p:tags r:id="rId1"/>
              </p:custDataLst>
            </p:nvPr>
          </p:nvSpPr>
          <p:spPr>
            <a:xfrm>
              <a:off x="1802" y="2692"/>
              <a:ext cx="348" cy="348"/>
            </a:xfrm>
            <a:prstGeom prst="ellipse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HK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5" name="MH_Other_6"/>
            <p:cNvCxnSpPr/>
            <p:nvPr>
              <p:custDataLst>
                <p:tags r:id="rId2"/>
              </p:custDataLst>
            </p:nvPr>
          </p:nvCxnSpPr>
          <p:spPr>
            <a:xfrm>
              <a:off x="2427" y="2929"/>
              <a:ext cx="2541" cy="15"/>
            </a:xfrm>
            <a:prstGeom prst="line">
              <a:avLst/>
            </a:prstGeom>
            <a:noFill/>
            <a:ln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MH_Text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27" y="3040"/>
              <a:ext cx="12205" cy="7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914400" indent="-457200" algn="l" fontAlgn="auto">
                <a:lnSpc>
                  <a:spcPct val="125000"/>
                </a:lnSpc>
                <a:buFont typeface="+mj-lt"/>
                <a:buAutoNum type="arabicPeriod"/>
                <a:defRPr/>
              </a:pPr>
              <a:r>
                <a:rPr lang="zh-CN" altLang="en-US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接收客户端的请求，为其生成一个 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t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ask </a:t>
              </a:r>
              <a:r>
                <a:rPr lang="zh-CN" altLang="en-US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对象。</a:t>
              </a:r>
              <a:r>
                <a:rPr lang="en-US" altLang="zh-CN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Task </a:t>
              </a:r>
              <a:r>
                <a:rPr lang="zh-CN" altLang="en-US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对象包含一个 1001 - 9999 之间随机值的 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sleepTime </a:t>
              </a:r>
              <a:r>
                <a:rPr lang="zh-CN" altLang="en-US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属性</a:t>
              </a:r>
              <a:endParaRPr lang="zh-CN" altLang="en-US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marL="914400" indent="-457200" algn="l" fontAlgn="auto">
                <a:lnSpc>
                  <a:spcPct val="125000"/>
                </a:lnSpc>
                <a:buFont typeface="+mj-lt"/>
                <a:buAutoNum type="arabicPeriod"/>
                <a:defRPr/>
              </a:pPr>
              <a:endParaRPr lang="zh-CN" altLang="en-US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marL="914400" indent="-457200" algn="l" fontAlgn="auto">
                <a:lnSpc>
                  <a:spcPct val="125000"/>
                </a:lnSpc>
                <a:buFont typeface="+mj-lt"/>
                <a:buAutoNum type="arabicPeriod"/>
                <a:defRPr/>
              </a:pPr>
              <a:r>
                <a:rPr lang="zh-CN" altLang="en-US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将所有 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t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ask </a:t>
              </a:r>
              <a:r>
                <a:rPr lang="zh-CN" altLang="en-US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对象储存在任务列表 </a:t>
              </a:r>
              <a:r>
                <a:rPr lang="zh-CN" altLang="en-US" sz="2000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taskList </a:t>
              </a:r>
              <a:r>
                <a:rPr lang="zh-CN" altLang="en-US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中</a:t>
              </a:r>
              <a:endParaRPr lang="zh-CN" altLang="en-US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marL="914400" indent="-457200" algn="l" fontAlgn="auto">
                <a:lnSpc>
                  <a:spcPct val="125000"/>
                </a:lnSpc>
                <a:buFont typeface="+mj-lt"/>
                <a:buAutoNum type="arabicPeriod"/>
                <a:defRPr/>
              </a:pPr>
              <a:endParaRPr lang="zh-CN" altLang="en-US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marL="914400" indent="-457200" algn="l" fontAlgn="auto">
                <a:lnSpc>
                  <a:spcPct val="125000"/>
                </a:lnSpc>
                <a:buFont typeface="+mj-lt"/>
                <a:buAutoNum type="arabicPeriod"/>
                <a:defRPr/>
              </a:pPr>
              <a:r>
                <a:rPr lang="zh-CN" altLang="en-US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创建指定大小的的线程池，赋给静态属性 </a:t>
              </a:r>
              <a:r>
                <a:rPr lang="zh-CN" altLang="en-US" sz="2000" i="1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ServerMgr.threadPool</a:t>
              </a:r>
              <a:endParaRPr lang="zh-CN" altLang="en-US" sz="2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marL="914400" indent="-457200" algn="l" fontAlgn="auto">
                <a:lnSpc>
                  <a:spcPct val="125000"/>
                </a:lnSpc>
                <a:buFont typeface="+mj-lt"/>
                <a:buAutoNum type="arabicPeriod"/>
                <a:defRPr/>
              </a:pPr>
              <a:endParaRPr lang="zh-CN" altLang="en-US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marL="914400" indent="-457200" algn="l" fontAlgn="auto">
                <a:lnSpc>
                  <a:spcPct val="125000"/>
                </a:lnSpc>
                <a:buFont typeface="+mj-lt"/>
                <a:buAutoNum type="arabicPeriod"/>
                <a:defRPr/>
              </a:pPr>
              <a:r>
                <a:rPr lang="zh-CN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启动 AddNewTask</a:t>
              </a:r>
              <a:r>
                <a:rPr lang="en-US" altLang="zh-CN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.java </a:t>
              </a:r>
              <a:r>
                <a:rPr lang="zh-CN" altLang="en-US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和 </a:t>
              </a:r>
              <a:r>
                <a:rPr lang="zh-CN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ExecuteCurrentTask</a:t>
              </a:r>
              <a:r>
                <a:rPr lang="en-US" altLang="zh-CN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.java </a:t>
              </a:r>
              <a:r>
                <a:rPr lang="zh-CN" altLang="en-US" sz="2000" dirty="0">
                  <a:solidFill>
                    <a:srgbClr val="1D4E79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的线程，开始模拟服务器处理并发访问的过程</a:t>
              </a:r>
              <a:endParaRPr lang="zh-CN" sz="2000" dirty="0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 marL="457200" indent="-457200" algn="l" fontAlgn="auto">
                <a:lnSpc>
                  <a:spcPct val="125000"/>
                </a:lnSpc>
                <a:buFont typeface="+mj-lt"/>
                <a:buAutoNum type="arabicPeriod"/>
                <a:defRPr/>
              </a:pPr>
              <a:endParaRPr lang="zh-CN" altLang="zh-CN" sz="2000" dirty="0">
                <a:solidFill>
                  <a:srgbClr val="1D4E79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endParaRPr>
            </a:p>
          </p:txBody>
        </p:sp>
        <p:sp>
          <p:nvSpPr>
            <p:cNvPr id="37" name="MH_SubTitle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427" y="2245"/>
              <a:ext cx="2576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b="1" dirty="0">
                  <a:solidFill>
                    <a:srgbClr val="4679A7"/>
                  </a:solidFill>
                  <a:latin typeface="Times New Roman" panose="02020603050405020304" charset="0"/>
                  <a:ea typeface="+mn-ea"/>
                  <a:cs typeface="Times New Roman" panose="02020603050405020304" charset="0"/>
                  <a:sym typeface="+mn-lt"/>
                </a:rPr>
                <a:t>Server</a:t>
              </a:r>
              <a:r>
                <a:rPr lang="zh-CN" altLang="en-US" sz="2800" b="1" dirty="0">
                  <a:solidFill>
                    <a:srgbClr val="4679A7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包</a:t>
              </a:r>
              <a:endParaRPr lang="zh-CN" altLang="en-US" sz="2800" b="1" dirty="0">
                <a:solidFill>
                  <a:srgbClr val="4679A7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</p:txBody>
        </p:sp>
      </p:grpSp>
      <p:sp>
        <p:nvSpPr>
          <p:cNvPr id="5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57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0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420495" y="136525"/>
            <a:ext cx="8129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9705" lvl="0"/>
            <a:r>
              <a:rPr lang="en-US" altLang="zh-CN" sz="2800" b="1">
                <a:solidFill>
                  <a:srgbClr val="1D4E79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Three Potential Problems Caused by Concurrency</a:t>
            </a:r>
            <a:endParaRPr lang="en-US" altLang="zh-CN" sz="2800" b="1">
              <a:solidFill>
                <a:srgbClr val="1D4E79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10" name="表格 9"/>
          <p:cNvGraphicFramePr/>
          <p:nvPr/>
        </p:nvGraphicFramePr>
        <p:xfrm>
          <a:off x="9291320" y="1640205"/>
          <a:ext cx="2165985" cy="430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985"/>
              </a:tblGrid>
              <a:tr h="762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rgbClr val="FFFFFF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lt"/>
                        </a:rPr>
                        <a:t>Server</a:t>
                      </a:r>
                      <a:endParaRPr lang="en-US" altLang="zh-CN" sz="2800" dirty="0">
                        <a:solidFill>
                          <a:srgbClr val="FFFFFF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lt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7A4A"/>
                    </a:solidFill>
                  </a:tcPr>
                </a:tc>
              </a:tr>
              <a:tr h="3537585"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400" dirty="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lt"/>
                        </a:rPr>
                        <a:t>ServerMgr</a:t>
                      </a:r>
                      <a:endParaRPr lang="en-US" altLang="zh-CN" sz="2400" dirty="0">
                        <a:solidFill>
                          <a:srgbClr val="40404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lt"/>
                      </a:endParaRPr>
                    </a:p>
                    <a:p>
                      <a:pPr indent="0" algn="ctr" fontAlgn="auto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400" dirty="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lt"/>
                        </a:rPr>
                        <a:t>ServerTest</a:t>
                      </a:r>
                      <a:endParaRPr lang="en-US" altLang="zh-CN" sz="2400" dirty="0">
                        <a:solidFill>
                          <a:srgbClr val="40404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lt"/>
                      </a:endParaRPr>
                    </a:p>
                    <a:p>
                      <a:pPr indent="0" algn="ctr" fontAlgn="auto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400" dirty="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lt"/>
                        </a:rPr>
                        <a:t>Task</a:t>
                      </a:r>
                      <a:endParaRPr lang="en-US" altLang="zh-CN" sz="2400" dirty="0">
                        <a:solidFill>
                          <a:srgbClr val="40404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lt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 animBg="1"/>
    </p:bldLst>
  </p:timing>
</p:sld>
</file>

<file path=ppt/tags/tag1.xml><?xml version="1.0" encoding="utf-8"?>
<p:tagLst xmlns:p="http://schemas.openxmlformats.org/presentationml/2006/main">
  <p:tag name="MH" val="20180626165814"/>
  <p:tag name="MH_LIBRARY" val="GRAPHIC"/>
  <p:tag name="MH_TYPE" val="Other"/>
  <p:tag name="MH_ORDER" val="5"/>
</p:tagLst>
</file>

<file path=ppt/tags/tag10.xml><?xml version="1.0" encoding="utf-8"?>
<p:tagLst xmlns:p="http://schemas.openxmlformats.org/presentationml/2006/main">
  <p:tag name="MH" val="20180626165814"/>
  <p:tag name="MH_LIBRARY" val="GRAPHIC"/>
  <p:tag name="MH_TYPE" val="Other"/>
  <p:tag name="MH_ORDER" val="6"/>
</p:tagLst>
</file>

<file path=ppt/tags/tag11.xml><?xml version="1.0" encoding="utf-8"?>
<p:tagLst xmlns:p="http://schemas.openxmlformats.org/presentationml/2006/main">
  <p:tag name="MH" val="20180626165814"/>
  <p:tag name="MH_LIBRARY" val="GRAPHIC"/>
  <p:tag name="MH_TYPE" val="Text"/>
  <p:tag name="MH_ORDER" val="1"/>
</p:tagLst>
</file>

<file path=ppt/tags/tag12.xml><?xml version="1.0" encoding="utf-8"?>
<p:tagLst xmlns:p="http://schemas.openxmlformats.org/presentationml/2006/main">
  <p:tag name="MH" val="20180626165814"/>
  <p:tag name="MH_LIBRARY" val="GRAPHIC"/>
  <p:tag name="MH_TYPE" val="SubTitle"/>
  <p:tag name="MH_ORDER" val="2"/>
</p:tagLst>
</file>

<file path=ppt/tags/tag13.xml><?xml version="1.0" encoding="utf-8"?>
<p:tagLst xmlns:p="http://schemas.openxmlformats.org/presentationml/2006/main">
  <p:tag name="MH" val="20180626165814"/>
  <p:tag name="MH_LIBRARY" val="GRAPHIC"/>
  <p:tag name="MH_TYPE" val="Other"/>
  <p:tag name="MH_ORDER" val="5"/>
</p:tagLst>
</file>

<file path=ppt/tags/tag14.xml><?xml version="1.0" encoding="utf-8"?>
<p:tagLst xmlns:p="http://schemas.openxmlformats.org/presentationml/2006/main">
  <p:tag name="MH" val="20180626165814"/>
  <p:tag name="MH_LIBRARY" val="GRAPHIC"/>
  <p:tag name="MH_TYPE" val="Other"/>
  <p:tag name="MH_ORDER" val="6"/>
</p:tagLst>
</file>

<file path=ppt/tags/tag15.xml><?xml version="1.0" encoding="utf-8"?>
<p:tagLst xmlns:p="http://schemas.openxmlformats.org/presentationml/2006/main">
  <p:tag name="MH" val="20180626165814"/>
  <p:tag name="MH_LIBRARY" val="GRAPHIC"/>
  <p:tag name="MH_TYPE" val="Text"/>
  <p:tag name="MH_ORDER" val="1"/>
</p:tagLst>
</file>

<file path=ppt/tags/tag16.xml><?xml version="1.0" encoding="utf-8"?>
<p:tagLst xmlns:p="http://schemas.openxmlformats.org/presentationml/2006/main">
  <p:tag name="MH" val="20180626165814"/>
  <p:tag name="MH_LIBRARY" val="GRAPHIC"/>
  <p:tag name="MH_TYPE" val="SubTitle"/>
  <p:tag name="MH_ORDER" val="2"/>
</p:tagLst>
</file>

<file path=ppt/tags/tag17.xml><?xml version="1.0" encoding="utf-8"?>
<p:tagLst xmlns:p="http://schemas.openxmlformats.org/presentationml/2006/main">
  <p:tag name="MH" val="20180626165814"/>
  <p:tag name="MH_LIBRARY" val="GRAPHIC"/>
  <p:tag name="MH_TYPE" val="Other"/>
  <p:tag name="MH_ORDER" val="5"/>
</p:tagLst>
</file>

<file path=ppt/tags/tag18.xml><?xml version="1.0" encoding="utf-8"?>
<p:tagLst xmlns:p="http://schemas.openxmlformats.org/presentationml/2006/main">
  <p:tag name="MH" val="20180626165814"/>
  <p:tag name="MH_LIBRARY" val="GRAPHIC"/>
  <p:tag name="MH_TYPE" val="Other"/>
  <p:tag name="MH_ORDER" val="6"/>
</p:tagLst>
</file>

<file path=ppt/tags/tag19.xml><?xml version="1.0" encoding="utf-8"?>
<p:tagLst xmlns:p="http://schemas.openxmlformats.org/presentationml/2006/main">
  <p:tag name="MH" val="20180626165814"/>
  <p:tag name="MH_LIBRARY" val="GRAPHIC"/>
  <p:tag name="MH_TYPE" val="Text"/>
  <p:tag name="MH_ORDER" val="1"/>
</p:tagLst>
</file>

<file path=ppt/tags/tag2.xml><?xml version="1.0" encoding="utf-8"?>
<p:tagLst xmlns:p="http://schemas.openxmlformats.org/presentationml/2006/main">
  <p:tag name="MH" val="20180626165814"/>
  <p:tag name="MH_LIBRARY" val="GRAPHIC"/>
  <p:tag name="MH_TYPE" val="Other"/>
  <p:tag name="MH_ORDER" val="6"/>
</p:tagLst>
</file>

<file path=ppt/tags/tag20.xml><?xml version="1.0" encoding="utf-8"?>
<p:tagLst xmlns:p="http://schemas.openxmlformats.org/presentationml/2006/main">
  <p:tag name="MH" val="20180626165814"/>
  <p:tag name="MH_LIBRARY" val="GRAPHIC"/>
  <p:tag name="MH_TYPE" val="SubTitle"/>
  <p:tag name="MH_ORDER" val="2"/>
</p:tagLst>
</file>

<file path=ppt/tags/tag21.xml><?xml version="1.0" encoding="utf-8"?>
<p:tagLst xmlns:p="http://schemas.openxmlformats.org/presentationml/2006/main">
  <p:tag name="MH" val="20180626165814"/>
  <p:tag name="MH_LIBRARY" val="GRAPHIC"/>
  <p:tag name="MH_TYPE" val="Other"/>
  <p:tag name="MH_ORDER" val="5"/>
</p:tagLst>
</file>

<file path=ppt/tags/tag22.xml><?xml version="1.0" encoding="utf-8"?>
<p:tagLst xmlns:p="http://schemas.openxmlformats.org/presentationml/2006/main">
  <p:tag name="MH" val="20180626165814"/>
  <p:tag name="MH_LIBRARY" val="GRAPHIC"/>
  <p:tag name="MH_TYPE" val="Other"/>
  <p:tag name="MH_ORDER" val="6"/>
</p:tagLst>
</file>

<file path=ppt/tags/tag23.xml><?xml version="1.0" encoding="utf-8"?>
<p:tagLst xmlns:p="http://schemas.openxmlformats.org/presentationml/2006/main">
  <p:tag name="MH" val="20180626165814"/>
  <p:tag name="MH_LIBRARY" val="GRAPHIC"/>
  <p:tag name="MH_TYPE" val="Text"/>
  <p:tag name="MH_ORDER" val="1"/>
</p:tagLst>
</file>

<file path=ppt/tags/tag24.xml><?xml version="1.0" encoding="utf-8"?>
<p:tagLst xmlns:p="http://schemas.openxmlformats.org/presentationml/2006/main">
  <p:tag name="MH" val="20180626165814"/>
  <p:tag name="MH_LIBRARY" val="GRAPHIC"/>
  <p:tag name="MH_TYPE" val="SubTitle"/>
  <p:tag name="MH_ORDER" val="2"/>
</p:tagLst>
</file>

<file path=ppt/tags/tag25.xml><?xml version="1.0" encoding="utf-8"?>
<p:tagLst xmlns:p="http://schemas.openxmlformats.org/presentationml/2006/main">
  <p:tag name="KSO_WM_UNIT_TABLE_BEAUTIFY" val="smartTable{7b8f307f-b705-48e9-bf70-03262f2626ae}"/>
  <p:tag name="TABLE_SKINIDX" val="3"/>
  <p:tag name="TABLE_ENCOLOR" val="#FFFFFF"/>
</p:tagLst>
</file>

<file path=ppt/tags/tag26.xml><?xml version="1.0" encoding="utf-8"?>
<p:tagLst xmlns:p="http://schemas.openxmlformats.org/presentationml/2006/main">
  <p:tag name="MH" val="20180626165814"/>
  <p:tag name="MH_LIBRARY" val="GRAPHIC"/>
  <p:tag name="MH_TYPE" val="Other"/>
  <p:tag name="MH_ORDER" val="5"/>
</p:tagLst>
</file>

<file path=ppt/tags/tag27.xml><?xml version="1.0" encoding="utf-8"?>
<p:tagLst xmlns:p="http://schemas.openxmlformats.org/presentationml/2006/main">
  <p:tag name="MH" val="20180626165814"/>
  <p:tag name="MH_LIBRARY" val="GRAPHIC"/>
  <p:tag name="MH_TYPE" val="Other"/>
  <p:tag name="MH_ORDER" val="6"/>
</p:tagLst>
</file>

<file path=ppt/tags/tag28.xml><?xml version="1.0" encoding="utf-8"?>
<p:tagLst xmlns:p="http://schemas.openxmlformats.org/presentationml/2006/main">
  <p:tag name="MH" val="20180626165814"/>
  <p:tag name="MH_LIBRARY" val="GRAPHIC"/>
  <p:tag name="MH_TYPE" val="Text"/>
  <p:tag name="MH_ORDER" val="1"/>
</p:tagLst>
</file>

<file path=ppt/tags/tag29.xml><?xml version="1.0" encoding="utf-8"?>
<p:tagLst xmlns:p="http://schemas.openxmlformats.org/presentationml/2006/main">
  <p:tag name="MH" val="20180626165814"/>
  <p:tag name="MH_LIBRARY" val="GRAPHIC"/>
  <p:tag name="MH_TYPE" val="SubTitle"/>
  <p:tag name="MH_ORDER" val="2"/>
</p:tagLst>
</file>

<file path=ppt/tags/tag3.xml><?xml version="1.0" encoding="utf-8"?>
<p:tagLst xmlns:p="http://schemas.openxmlformats.org/presentationml/2006/main">
  <p:tag name="MH" val="20180626165814"/>
  <p:tag name="MH_LIBRARY" val="GRAPHIC"/>
  <p:tag name="MH_TYPE" val="Text"/>
  <p:tag name="MH_ORDER" val="1"/>
</p:tagLst>
</file>

<file path=ppt/tags/tag30.xml><?xml version="1.0" encoding="utf-8"?>
<p:tagLst xmlns:p="http://schemas.openxmlformats.org/presentationml/2006/main">
  <p:tag name="MH" val="20180626165814"/>
  <p:tag name="MH_LIBRARY" val="GRAPHIC"/>
  <p:tag name="MH_TYPE" val="Other"/>
  <p:tag name="MH_ORDER" val="5"/>
</p:tagLst>
</file>

<file path=ppt/tags/tag31.xml><?xml version="1.0" encoding="utf-8"?>
<p:tagLst xmlns:p="http://schemas.openxmlformats.org/presentationml/2006/main">
  <p:tag name="MH" val="20180626165814"/>
  <p:tag name="MH_LIBRARY" val="GRAPHIC"/>
  <p:tag name="MH_TYPE" val="Other"/>
  <p:tag name="MH_ORDER" val="6"/>
</p:tagLst>
</file>

<file path=ppt/tags/tag32.xml><?xml version="1.0" encoding="utf-8"?>
<p:tagLst xmlns:p="http://schemas.openxmlformats.org/presentationml/2006/main">
  <p:tag name="MH" val="20180626165814"/>
  <p:tag name="MH_LIBRARY" val="GRAPHIC"/>
  <p:tag name="MH_TYPE" val="Text"/>
  <p:tag name="MH_ORDER" val="1"/>
</p:tagLst>
</file>

<file path=ppt/tags/tag33.xml><?xml version="1.0" encoding="utf-8"?>
<p:tagLst xmlns:p="http://schemas.openxmlformats.org/presentationml/2006/main">
  <p:tag name="MH" val="20180626165814"/>
  <p:tag name="MH_LIBRARY" val="GRAPHIC"/>
  <p:tag name="MH_TYPE" val="SubTitle"/>
  <p:tag name="MH_ORDER" val="2"/>
</p:tagLst>
</file>

<file path=ppt/tags/tag34.xml><?xml version="1.0" encoding="utf-8"?>
<p:tagLst xmlns:p="http://schemas.openxmlformats.org/presentationml/2006/main">
  <p:tag name="MH" val="20180626165814"/>
  <p:tag name="MH_LIBRARY" val="GRAPHIC"/>
  <p:tag name="MH_TYPE" val="Other"/>
  <p:tag name="MH_ORDER" val="6"/>
</p:tagLst>
</file>

<file path=ppt/tags/tag35.xml><?xml version="1.0" encoding="utf-8"?>
<p:tagLst xmlns:p="http://schemas.openxmlformats.org/presentationml/2006/main">
  <p:tag name="MH" val="20180626165814"/>
  <p:tag name="MH_LIBRARY" val="GRAPHIC"/>
  <p:tag name="MH_TYPE" val="SubTitle"/>
  <p:tag name="MH_ORDER" val="2"/>
</p:tagLst>
</file>

<file path=ppt/tags/tag36.xml><?xml version="1.0" encoding="utf-8"?>
<p:tagLst xmlns:p="http://schemas.openxmlformats.org/presentationml/2006/main">
  <p:tag name="MH" val="20180626165814"/>
  <p:tag name="MH_LIBRARY" val="GRAPHIC"/>
  <p:tag name="MH_TYPE" val="Text"/>
  <p:tag name="MH_ORDER" val="1"/>
</p:tagLst>
</file>

<file path=ppt/tags/tag37.xml><?xml version="1.0" encoding="utf-8"?>
<p:tagLst xmlns:p="http://schemas.openxmlformats.org/presentationml/2006/main">
  <p:tag name="MH" val="20180626165814"/>
  <p:tag name="MH_LIBRARY" val="GRAPHIC"/>
  <p:tag name="MH_TYPE" val="Other"/>
  <p:tag name="MH_ORDER" val="5"/>
</p:tagLst>
</file>

<file path=ppt/tags/tag38.xml><?xml version="1.0" encoding="utf-8"?>
<p:tagLst xmlns:p="http://schemas.openxmlformats.org/presentationml/2006/main">
  <p:tag name="MH" val="20180626165814"/>
  <p:tag name="MH_LIBRARY" val="GRAPHIC"/>
  <p:tag name="MH_TYPE" val="Other"/>
  <p:tag name="MH_ORDER" val="5"/>
</p:tagLst>
</file>

<file path=ppt/tags/tag39.xml><?xml version="1.0" encoding="utf-8"?>
<p:tagLst xmlns:p="http://schemas.openxmlformats.org/presentationml/2006/main">
  <p:tag name="MH" val="20180626165814"/>
  <p:tag name="MH_LIBRARY" val="GRAPHIC"/>
  <p:tag name="MH_TYPE" val="Other"/>
  <p:tag name="MH_ORDER" val="6"/>
</p:tagLst>
</file>

<file path=ppt/tags/tag4.xml><?xml version="1.0" encoding="utf-8"?>
<p:tagLst xmlns:p="http://schemas.openxmlformats.org/presentationml/2006/main">
  <p:tag name="MH" val="20180626165814"/>
  <p:tag name="MH_LIBRARY" val="GRAPHIC"/>
  <p:tag name="MH_TYPE" val="SubTitle"/>
  <p:tag name="MH_ORDER" val="2"/>
</p:tagLst>
</file>

<file path=ppt/tags/tag40.xml><?xml version="1.0" encoding="utf-8"?>
<p:tagLst xmlns:p="http://schemas.openxmlformats.org/presentationml/2006/main">
  <p:tag name="MH" val="20180626165814"/>
  <p:tag name="MH_LIBRARY" val="GRAPHIC"/>
  <p:tag name="MH_TYPE" val="SubTitle"/>
  <p:tag name="MH_ORDER" val="2"/>
</p:tagLst>
</file>

<file path=ppt/tags/tag41.xml><?xml version="1.0" encoding="utf-8"?>
<p:tagLst xmlns:p="http://schemas.openxmlformats.org/presentationml/2006/main">
  <p:tag name="MH" val="20180626165814"/>
  <p:tag name="MH_LIBRARY" val="GRAPHIC"/>
  <p:tag name="MH_TYPE" val="Text"/>
  <p:tag name="MH_ORDER" val="1"/>
</p:tagLst>
</file>

<file path=ppt/tags/tag42.xml><?xml version="1.0" encoding="utf-8"?>
<p:tagLst xmlns:p="http://schemas.openxmlformats.org/presentationml/2006/main">
  <p:tag name="MH" val="20180626165814"/>
  <p:tag name="MH_LIBRARY" val="GRAPHIC"/>
  <p:tag name="MH_TYPE" val="Other"/>
  <p:tag name="MH_ORDER" val="6"/>
</p:tagLst>
</file>

<file path=ppt/tags/tag43.xml><?xml version="1.0" encoding="utf-8"?>
<p:tagLst xmlns:p="http://schemas.openxmlformats.org/presentationml/2006/main">
  <p:tag name="MH" val="20180626165814"/>
  <p:tag name="MH_LIBRARY" val="GRAPHIC"/>
  <p:tag name="MH_TYPE" val="SubTitle"/>
  <p:tag name="MH_ORDER" val="2"/>
</p:tagLst>
</file>

<file path=ppt/tags/tag44.xml><?xml version="1.0" encoding="utf-8"?>
<p:tagLst xmlns:p="http://schemas.openxmlformats.org/presentationml/2006/main">
  <p:tag name="MH" val="20180626165814"/>
  <p:tag name="MH_LIBRARY" val="GRAPHIC"/>
  <p:tag name="MH_TYPE" val="Text"/>
  <p:tag name="MH_ORDER" val="1"/>
</p:tagLst>
</file>

<file path=ppt/tags/tag45.xml><?xml version="1.0" encoding="utf-8"?>
<p:tagLst xmlns:p="http://schemas.openxmlformats.org/presentationml/2006/main">
  <p:tag name="MH" val="20180626165814"/>
  <p:tag name="MH_LIBRARY" val="GRAPHIC"/>
  <p:tag name="MH_TYPE" val="Other"/>
  <p:tag name="MH_ORDER" val="5"/>
</p:tagLst>
</file>

<file path=ppt/tags/tag46.xml><?xml version="1.0" encoding="utf-8"?>
<p:tagLst xmlns:p="http://schemas.openxmlformats.org/presentationml/2006/main">
  <p:tag name="MH" val="20180626165814"/>
  <p:tag name="MH_LIBRARY" val="GRAPHIC"/>
  <p:tag name="MH_TYPE" val="Other"/>
  <p:tag name="MH_ORDER" val="5"/>
</p:tagLst>
</file>

<file path=ppt/tags/tag47.xml><?xml version="1.0" encoding="utf-8"?>
<p:tagLst xmlns:p="http://schemas.openxmlformats.org/presentationml/2006/main">
  <p:tag name="MH" val="20180626165814"/>
  <p:tag name="MH_LIBRARY" val="GRAPHIC"/>
  <p:tag name="MH_TYPE" val="Other"/>
  <p:tag name="MH_ORDER" val="6"/>
</p:tagLst>
</file>

<file path=ppt/tags/tag48.xml><?xml version="1.0" encoding="utf-8"?>
<p:tagLst xmlns:p="http://schemas.openxmlformats.org/presentationml/2006/main">
  <p:tag name="MH" val="20180626165814"/>
  <p:tag name="MH_LIBRARY" val="GRAPHIC"/>
  <p:tag name="MH_TYPE" val="Text"/>
  <p:tag name="MH_ORDER" val="1"/>
</p:tagLst>
</file>

<file path=ppt/tags/tag49.xml><?xml version="1.0" encoding="utf-8"?>
<p:tagLst xmlns:p="http://schemas.openxmlformats.org/presentationml/2006/main">
  <p:tag name="MH" val="20180626165814"/>
  <p:tag name="MH_LIBRARY" val="GRAPHIC"/>
  <p:tag name="MH_TYPE" val="SubTitle"/>
  <p:tag name="MH_ORDER" val="2"/>
</p:tagLst>
</file>

<file path=ppt/tags/tag5.xml><?xml version="1.0" encoding="utf-8"?>
<p:tagLst xmlns:p="http://schemas.openxmlformats.org/presentationml/2006/main">
  <p:tag name="MH" val="20180626165814"/>
  <p:tag name="MH_LIBRARY" val="GRAPHIC"/>
  <p:tag name="MH_TYPE" val="Other"/>
  <p:tag name="MH_ORDER" val="5"/>
</p:tagLst>
</file>

<file path=ppt/tags/tag50.xml><?xml version="1.0" encoding="utf-8"?>
<p:tagLst xmlns:p="http://schemas.openxmlformats.org/presentationml/2006/main">
  <p:tag name="MH" val="20180626165814"/>
  <p:tag name="MH_LIBRARY" val="GRAPHIC"/>
  <p:tag name="MH_TYPE" val="Text"/>
  <p:tag name="MH_ORDER" val="1"/>
</p:tagLst>
</file>

<file path=ppt/tags/tag52.xml><?xml version="1.0" encoding="utf-8"?>
<p:tagLst xmlns:p="http://schemas.openxmlformats.org/presentationml/2006/main">
  <p:tag name="ISPRING_PRESENTATION_TITLE" val="简约淡色系教学课件答辩PPT模板"/>
  <p:tag name="ISPRING_FIRST_PUBLISH" val="1"/>
</p:tagLst>
</file>

<file path=ppt/tags/tag6.xml><?xml version="1.0" encoding="utf-8"?>
<p:tagLst xmlns:p="http://schemas.openxmlformats.org/presentationml/2006/main">
  <p:tag name="MH" val="20180626165814"/>
  <p:tag name="MH_LIBRARY" val="GRAPHIC"/>
  <p:tag name="MH_TYPE" val="Other"/>
  <p:tag name="MH_ORDER" val="6"/>
</p:tagLst>
</file>

<file path=ppt/tags/tag7.xml><?xml version="1.0" encoding="utf-8"?>
<p:tagLst xmlns:p="http://schemas.openxmlformats.org/presentationml/2006/main">
  <p:tag name="MH" val="20180626165814"/>
  <p:tag name="MH_LIBRARY" val="GRAPHIC"/>
  <p:tag name="MH_TYPE" val="Text"/>
  <p:tag name="MH_ORDER" val="1"/>
</p:tagLst>
</file>

<file path=ppt/tags/tag8.xml><?xml version="1.0" encoding="utf-8"?>
<p:tagLst xmlns:p="http://schemas.openxmlformats.org/presentationml/2006/main">
  <p:tag name="MH" val="20180626165814"/>
  <p:tag name="MH_LIBRARY" val="GRAPHIC"/>
  <p:tag name="MH_TYPE" val="SubTitle"/>
  <p:tag name="MH_ORDER" val="2"/>
</p:tagLst>
</file>

<file path=ppt/tags/tag9.xml><?xml version="1.0" encoding="utf-8"?>
<p:tagLst xmlns:p="http://schemas.openxmlformats.org/presentationml/2006/main">
  <p:tag name="MH" val="20180626165814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tbtigdm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0OTYxNjgzNDAyMCIsCiAgICJHcm91cElkIiA6ICIyMzQwOTg4MzMiLAogICAiSW1hZ2UiIDogImlWQk9SdzBLR2dvQUFBQU5TVWhFVWdBQUE2MEFBQUlqQ0FZQUFBRG9hUDNEQUFBQUNYQklXWE1BQUFzVEFBQUxFd0VBbXB3WUFBQWdBRWxFUVZSNG5PemRkM3lOZC8vSDhYZUdoQWhpcnhwQjdkRW1WRkVWcWpwb3RkeHF0bWFwWDgxYnEwVlZXOVFvYXRTc0NIZXAyc1RlbzhPTW9tYU5SQ05CRUVGMjVGeS9QOXc1ZDQ1ek1oRE93ZXY1ZU9UUm5PLzF2YjdYNTF3NWJmUE85YjIrbHdR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lTUk1MmJzQUFBQUFQQkdjZlgxOXV4aUc4YjZreXBJSzJMc2dQRlZpSkIwM0RHTkQ5dXpaUiszZXZUdk8zZ1VoNnhCYUFRQUE4S0NjZlh4OFZrbHFadTlDQUNjbnB6T0ppWWt2L1BYWFg5ZnRYUXV5aHF1OUN3QUFBTURqN2I5WFdKdVZLMWRPbjMvK3VjcVhMNitjT1hQYXV5dzhSUklTRW5UaHdnVk5uVHBWTzNmdUxKY3RXN1pSa2o2eWQxM0lHbHhwQlFBQXdBUHg4ZkhaS2VubDJiTm42L25ubjdkM09YaUtSVWRIcTBtVEprcElTSWc1ZVBCZ2Jra21lOWVFQitkczd3SUFBQUR3Mktzc1NlWExsN2QzSFhqS2VYcDZxbWpSb3BLVXMxYXRXcVh0WEE2eUNLRVZBQUFBRDZxQUpLWUV3eUY0ZW5wS2twS1Rrd3ZadVJSa0VVSXJBQUFBQU1CaEVWb0JBQUFBQUE2TDBBb0FBQUFBY0ZpRVZnQUFBQUNBd3lLMEFnQUFBQUFjRnFFVkFBQUFBT0N3Q0swQUFBQUFBSWRGYUFVQUFBQUFPQ3hDS3dBQUFBREFZUkZhQVFBQUFBQU9pOUFLQUFBQUFIQlloRllBQUFBQWdNTWl0QUlBQUFBQUhCYWhGUUFBQUFEZ3NBaXRBQUFBQUFDSFJXZ0ZBQUFBQURnc1Yzc1hBQUFBQUtUbjVNbVRXcmh3b1lLQ2doUVJFU0ZuWjJjVkxGaFFWYXRXMWFoUm84ejlmSDE5VmFOR0RjMlpNMGVTMUxGalJ6My8vUFBxMTYrZnZVbzM4L1gxTlgvL3pEUFBhTTZjT1dyU3BJbTVMWFhkV1hFc1J6MFB3UDBndEFJQUFNQmhUWjgrWGY3Ky9zcVZLNWY4L1B4VXFsUXAzYjU5VzZkUG45YXZ2LzZhN3I0UkVSRzZldlhxSTZwVW1qVnJscTVkdTZaQmd3YlozRjY4ZUhHMWFkTkd1WExsVXM2Y09UVmd3QUJKMHZqeDR4OXFYWTUySG9CN1JXZ0ZBQUNBUXdvSUNORHMyYlBWc0dGRERSczJUTGx5NWJMWWZ2UG16WFQzWDd4NHNkemQzUjltaVJabXpweXBHalZxcExtOVFJRUNhdGV1bmZsMXl2Y1BPN1E2Mm5rQTdoV2hGUUFBQUE0bk5EUlUwNlpOVTdWcTFUUm16Qmk1dUxoWTljbWRPM2U2WTl3ZGNwOVduQWM4N2dpdEFBQUFjRGlMRnkrV3lXUlM3OTY5YlFiV3pMajczazVKTXBsTVdyQmdnVmF1WEttd3NERGx5cFZMOWV2WFY2OWV2WlF2WHo2Yit3OGZQbHhqeG96Um4zLytLVGMzTnpWcjFreDkrL2FWczdPenVWK0t3NGNQbTE4SEJRWGRWOTBaMmJCaGc1WXVYYXEvLy81YlNVbEpldWFaWjlTblR4L1ZyMS9mWm45SE9ROG1rMG1MRnkvV3FsV3JGQklTSWxkWFY1VXRXMVpEaHc1VjJiSmxzL1FjNGNsQ2FBVUFBSUREMmJkdm56dzlQZlg4ODg5bjJaaUdZV2pnd0lIYXNXT0hHamR1ck9iTm0rdkNoUXNLREF6VW9VT0h0R0RCQXVYSWtjTmluK2pvYVBYcTFVdDE2OVpWOWVyVnRXclZLczJmUDE5NTgrWlZwMDZkSk1uaTN0U1UrMVlmbGhFalJtakZpaFVxWGJxMDJyUnBJdzhQRHgwN2RreW5UcDFLTTdUZXpWN25ZZXpZc1ZxeVpJbGVmUEZGdmZiYWE0cUxpOVBCZ3dkMThlSkZRaXZTUldnRkFBQ0F3d2tQRDFlSkVpWE1WL0d5d3NxVks3VjkrM1o5K2VXWGF0Njh1Ym45dWVlZTA5Q2hRN1ZxMVNxcm9IWDI3Rm1OR3pkT0RSczJsQ1ExYWRKRUxWcTAwTHAxNjh4aExmVzlxWGZmdDVxVk5tN2NxQlVyVnVpVlYxN1J0OTkrSzFmWC8vMHFuNVNVbE9seDdIVWVWcTllTFc5dmIwMmRPdFdpM1dReVpicDJQSjE0VGlzQUFBQWNUbUppb2tVb3l3b3JWcXhRNGNLRlZhdFdMWVdIaDV1L0tsYXNLTW4yZE40aVJZcVlnNW9rbFN4WlVpVkxsbFJvYUdpVzFwWVp5NVl0azZ1cnF3WVBIbXgxYnJKbHk1YnBjZXgxSHJ5OHZIVDU4bVVkTzNiTW9qMHIvekNCSnhOWFdnRUFBT0J3OHVUSm80aUlpQ3dkODh5Wk0wcElTTkJiYjcxbGMzdFVWSlJWVytIQ2hhM2F2THk4ZFA3OCtTeXRMVE5Pbmp5cE1tWEt5TXZMNjRIR3NkZDVHRHg0c0FZUEhxd1BQdmhBTld2VzFMdnZ2cXRYWDMzMXZ1OVp4dE9EMEFvQUFBQ0hVNlZLRmUzYXRVdm56cDFUbVRKbHNtUk13ekJVc21SSjllM2IxK2IyUEhueVpNbHhIcGJFeE1Rc0NYajJPZy8xNnRYVDZ0V3J0V3JWS3ExWXNVSkRoZ3pSanovK3FNbVRKNnQ0OGVJUDVaaDRNaEJhQVFBQTRIRGVlT01ON2RxMVM3Tm16ZExvMGFPelpNeGl4WW9wS2lwS0w3Lzg4bU01SmJWWXNXSUtEZzVXWEZ5YzFVSko5enFPdmM1RDd0eTU5Zjc3NzZ0RGh3NWF0R2lSdnZ2dU8wMmZQbDBqUm94NHBIWGc4Zkw0L2RzS0FBQ0FKMTdqeG8zMTNIUFBhZlBtelpveVpZcVNrNU90K29TRmhkM1RtSDUrZm9xS2l0TFBQLzlzdGUzOCtmTktURXk4NzNxbE8vZVYzcmh4NDRIR1NNL3JyNyt1K1BoNC9mREREMWJiNHVMaU1qMk92YzdEMWF0WHpkODdPVG1wYWRPbWtxVHIxNjgvMFBIdzVPTktLd0FBQUJ5T3M3T3p2dnZ1Ty9YdDIxZHo1ODdWbGkxYjFLQkJBeFVzV0ZEUjBkRTZkdXlZOXUzYnAzMzc5bVY2ekU2ZE9tbmJ0bTM2L3Z2dnRYZnZYdm40K01oa011bllzV1A2N2JmZnRIWHJWcm01dWQxM3paVXFWZEtSSTBjMFlzUUllWHA2cWwrL2Z2YzlsaTBkTzNiVTc3Ly9ybDkrK1VWSGp4N1ZTeSs5SkZkWFZ4MDhlRkRWcWxWVDkrN2RNeldPdmM1RDgrYk4xYUJCQTVVdlgxNG1rMG5idDIrWEpEVnIxdXkrajRXbkE2RVZBQUFBRGlsZnZud0tDQWpReXBVcnRYNzllZ1VHQmlvbUprYWVucDd5OXZiVy8vM2YvOTNUZUxseTVWSkFRSUJtelpxbEhUdDJhTy9ldmNxUkk0ZktseSt2b1VPSHl0UFQ4NEhxSFRSb2tMNzg4a3NGQmdhcWVQSGlXUjVhM2QzZE5XdldMTTJkTzFjYk4yNlV2Nysvc21YTHBrcVZLcWwyN2RxWkhzZGU1K0gxMTEvWDd0Mjd0WG56WnVYSWtVTVZLMWJVK1BIajVlZm45MERIdzVQUHlkNEZBQUFBNFBIbTQrTmpTTFlmbFlJN2ZIMTlWYU5HRGMyWk0rZWV0dUhlZGV6WVVVZVBIcFdrT2djUEh0eGo3M3J3NExqU0NnQUFBRHdDU1VsSkNnOFBsNnVycXdvVUtLQkxseTdadXlUZ3NVQm9CUUFBQUI2QjQ4ZVA2NjIzM3RJenp6eWpPWFBtcFBtY1ZBQ1dDSzBBQUFEQVF6WisvSGp6OXpseTVGQ3VYTGtzMmh6OUdiR0FQUkZhQVFBQWdJZk0xbUpETEVBRVpBN1BhUVVBQUFBQU9DeENLd0FBQUFEQVlSRmFBUUFBQUFBT2k5QUtBQUFBQUhCWWhGWUFBQUFBZ01NaXRBSUFBQUFBSEJhaEZRQUFBQURnc0FpdEFBQUFBQUNIUldnRkFBQUFBRGdzUWlzQUFBQUF3R0VSV2dFQUFBQUFEb3ZRQ2dBQWdDeGhHSWE5U3dETW4wTW5KeWMra0U4SVFpc0FBQUFlMUhsSmlvcUtzbmNkZ1Bsem1KU1VGR3puVXBCRkNLMEFBQUI0VUVjbGFlL2V2ZmF1QTArNTgrZlA2K0xGaXpJTTQvS1JJMGNpN0YwUHNvYXJ2UXNBQUFEQTQ4M1oyWG1VeVdScU9uTGtTQ00wTk5TcFhMbHk4dkR3c0hkWmVJb2tKaVlxTEN4TVAvLzhzMHdtazV5ZG5iKzFkMDNJT2s3MkxnQUFBQUNQUHg4Zm4vNU9UazVqRE1QSVp1OWE4TlNiVzdaczJXNUxsaXhKdG5jaHlCcUVWZ0FBQUdTSm1qVnJWa2hPVG03bDVPUlVSVkpCZTllRHA4b3RTY2NOdzlqMDU1OS83clIzTVFBQUFBRHd4UEh4OFRGOGZIeFk4UmE0Q3dzeEFRQUFBQUFjRnFFVkFBQUFBT0N3Q0swQUFBQUFBSWRGYUFVQUFBQUFPQ3hDS3dBQUFBREFZUkZhQVFBQUFBQU9pOUFLQUFBQUFIQlloRllBQUFBQWdNTWl0QUlBQUFBQUhCYWhGUUFBQUFEZ3NBaXRBQUFBQUFDSFJXZ0ZBQUFBQURnc1Fpc0FBQUFBd0dFUldnRUFBQUFBRG92UUNnQUFBQUJ3V0lSV0FBQUFBSURESXJRQ0FBQUFBQndXb1JVQUFBQUE0TEFJclFBQUFBQUFoMFZvQlFBQUFBQTRMRUlyQUFBQUFNQmhFVm9CQUFBQUFBNkwwQW9BQUFBQWNGaUVWZ0FBQUFDQXd5SzBBZ0FBQUFBY0ZxRVZBQUFBQU9Dd0NLMEFBQUFBQUlkRmFBVUFBQUFBT0N4Q0t3QUFBQURBWVJGYUFRQUFBQUFPaTlBS0FBQUFBSEJZaEZZQUFBQUFnTU1pdEFJQUFBQUFIQmFoRlFBQUFBRGdzQWl0QUFBQUFBQ0hSV2dGQUFBQUFEZ3NRaXNBQUFBQXdHRVJXZ0VBQUFBQURvdlFDZ0FBQUFCd1dJUldBQUFBQUlERGNySjNBUUFBQUhoNkdJWmgyTHNHUEw2Y25KeklMMDhocnJRQ0FBQUFBQndXb1JVQUFBQUE0TEFJclFBQUFIaWloSVdGeVdReVpjbFlWNjVjeVpKeEhvWmJ0MjVsMmZzRUhCbWhGUUFBQUkrY3lXUlNkSFMwL3ZubkgrM2J0MDlMbHk3VjZOR2o5YzgvLzVqNzNMNTlXMWV1WE5IeDQ4ZTFiZHMyelowN1YwdVdMRWwzM0Z1M2J1bGYvL3FYeG84Zi84QTFUcHc0VVczYnRsVjRlUGdEaldNWWhnSUNBdlRMTDc5a3FuOUVSSVErKyt3enhjYkdwdGtuTVRGUmZuNSt1blRwVW9iakhUMTZWRjI2ZE5IaHc0ZXR0c1hFeEtoOSsvYmF1blZydW1Oa0ZJNGpJeVBWdDI5Zi9mWFhYeG5XWThzZmYveWhsMTU2U1dmT25GRmlZcUw2OSsrdmhRc1hFc29oU1hLMWR3RUFBQUI0dXB3L2YxNHRXclNRSkxtNHVDaHYzcndxV0xDZ2loUXBvbHUzYnVtMTExNVRiR3lzT2JSbHk1Wk4rZkxsVTRFQ0JWUzJiTmwweHc0TURGUmlZcUxlZmZmZEI2NnpRNGNPQ2d3TTFQTGx5OVdyVjYvN0hzZkp5VWtYTGx4UVlHQ2dLbFdxcEJvMWFxVGIzOFhGUmZ2MjdkT2tTWk0wYU5BZ2Mvc1hYM3loZnYzNnFVQ0JBbGI3eE1mSGE4U0lFZnI4ODgvbDZlbHBzUzB3TUZBblRweFF5WklscmZiNzlkZGZkZkxrU1p0anByaDgrYkkrL3ZoajllblRSeSsvL0xLNUxiV0lpQWo5OXR0dmF0aXdvUW9WS21UMWZ0SWJYNUtTazVNVkZ4ZW41T1JrdWJtNTZhV1hYdEtFQ1JPMFpjc1dUWmd3UVhueTVFbDNmenpaQ0swQUFBQjRwRklXRU42K2ZidHk1Y3FsdXhlRXZYcjFxc2FNR2FNS0ZTckl5OHRMdVhMbHNqbU9yNjl2bXNkbzNicDFoblY0ZW5wcTU4NmQ2WTRqU1FFQkFRb0lDTEM1YmRteVpTcGR1clQ1ZFZKU2tzTEN3cXo2dFdyVlNqdDM3dFNtVFp0c0JyRDgrZk9iMzJmKy9QblZ1M2R2alJvMVN1Kzk5NTQ1cUs5ZnYxN2R1bld6R1FDVGtwSzBmdjE2OWUvZjN5SzB4c2JHYXYzNjlYcjc3YmVWTjI5ZXEvM1dyVnVuNHNXTHEweVpNcnAxNjViRnRwdzVjOHJaMlZrRkNoVFFNODg4bzRFREIrcjc3NzlYblRwMTlPYWJiOW84SDhPSEQ3ZHF5NWN2bnpadjNteXpmMXBhdG15cEdqVnFhTjI2ZFduKy9QSDBJTFFDQUFEQUxuTG56cDNtdG5MbHlxbEVpUkxwN3I5czJUS0wxei8rK0tNMmJ0eW9HVE5tWkhobFQ1S2NuZjkzcDl6a3laTlZ2SGh4U2RLc1diTlVxVklsMWE5ZlA5MzlXN1pzYWRVV0ZoWm1zejNGTDcvOFluT2E4S0JCZy9TdmYvMUxseTVkVWxKU2tueDlmZFdzV1RNbEpTVXBORFJVUllvVWtYUm4rbk5VVkpRU0V4TXRYc2ZFeEZpTm1UcU1MMTI2VkV1WExqVy9EZ29LMHVYTGw3Vjc5MjZaVENiNStmbFo3VDkzN2x4VnExWk5MaTR1R2oxNnRENzg4RVBObURGRHRXdlgxdWJObTVXVWxHVHVHeEVSb1U2ZE9tbm8wS0dxVTZlT3hUaUZDeGUycWljdDdkcTFzMnFiTjIrZUpLbG8wYUlaN284bkU2RVZBQUFBajZYVVZ6Z3ZYTGlnclZ1M3FuNzkrcXBacytZOWoxVzhlSEdWTGwxYTY5ZXYxOGFORzFXcFVpVzV1Ym1sMlQ4bGlLVmw1Y3FWR1lidUZLbkRYSThlUFhUaHdnWHo2OERBUUVuUzRzV0xKVW1kT25XeTJOZFd5RXV0YytmT2F0U29rZm4xdG0zYnpGZU5GeXhZb0R4NThtam16Smx5Y1hFeDk3bDY5YXA2OU9paGJObXltZHV5WjgrdUgzNzRRUjRlSG5KMmR0WkhIMzJrczJmUFdoM1AxcFhXb0tBZ1NkWi9aRWp0d0lFREdqVnFsTWFQSDIveGMwM04xZFUxMCtjVVR4WkNLd0FBQU96QzFwVzNsSUJ6TDB3bWs3NzU1aHNsSlNYcGxWZGVVVWhJU0liN3BBNUcwNlpOVTVFaVJYVGd3QUY5ODgwM2t1NHN3alJ4NHNRMDkxK3pabzJtVEptU1lYaTlWNnRXclVwelczcm5KalkyVm0zYnRyVUluNUpVcEVnUlZhNWMyZno2K1BIamt1NEUwK1hMbDZ0VHAwNVc5d21uaE5WczJiTEpaRElwUGo3ZS9EcGxXMHFJVGhFZUhxNjMzbnBMNDhlUHQzblZWcnB6enVQajR4VVFFS0RPblRzcmUvYnM1bTJob2FFVy9WTGJ1SEdqWG56eFJlNXJmWW9SV2dFQUFHQVhxYSs4aFlXRnFVK2ZQaGF2MDFLa1NCR0x3Qk1RRUdBT2RNT0dEY3ZVc1ZNSHdOcTFhMnZQbmowYU1HQ0FpaFl0cXZqNGVNMmVQVnZGaWhXejJHZnIxcTM2NG9zdjFMaHhZeFVwVXVTaFRGZmRzV09ITGwyNnBEWnQya2lTdnY3NmExV3ZYbDNQUC85OGh2dE9talJKVVZGUmNuVjF0VnFNNlc3TGxpMlRtNXViMnJadGE3WHQ5dTNia3U1YzJkeTFhNWNHREJoZzNoWVVGS1MyYmR2cTc3Ly90amx1NnI2cHBaenYwTkJRelo4L1gwZVBIdFdrU1pQazZtb1pSK2JObTJjUmVqZHQycVFoUTRib3RkZGUwOGlSSTlOOVQzaHlFVm9CQUFCZ0YybE5BNVZrRVdEdk5tM2FOTld1WFZ2U25jV2Nac3lZSVVrYU9uU28zbm5ublhTUHVYVHBVbzBhTmNxaWJkR2lSUm8vZnJ5NmR1MnF6cDA3cTErL2Z1cllzYU8rK2VZYjFhbFRSemR2M3RRUFAveWc1Y3VYcTMzNzl1cmJ0Ni9WNGxGWjVmcjE2MXErZkxrNXRCNDhlRkRWcWxWTDl6N1p1MzMxMVZkNjY2MjMwdTNUdlh0M05XN2NXSFBtekZIdDJyWDF3Z3N2bUxjbEp5ZExrdHpjM09UajR5Ti9mMzlkdW5SSlE0WU1rU1JOblRyVjRuN1dlL0hzczg5cStQRGhHamh3b0VhTUdLR3Z2dnJLWXZ1UkkwZTBZOGNPK2ZuNTZmZmZmOWV3WWNOVXRXcFZpMVdVOGZRaHRBSUFBT0NSeXlqMExWKytYS1ZLbFpJa2hZU0VxR1hMbGxiVFk0T0NndlRGRjErb1dyVnFPbno0c0s1ZXZacmgxT0RJeUVpcnRwczNiK3J6eno4M1A0Wm44dVRKbWpKbGl2cjA2YVBubm50T0owK2VWTjY4ZVRWcDBpVFZxMWN2M2ZGVG5pdWFVWGhPUzVVcVZSUWNIS3k0dURobHk1Wk5GeTllVkpreVphemUrNDBiTi9UNjY2OXIxNjVkRnZlZTNpMHlNdExpbktTOGZ5Y25KM2w3ZSt2RWlSTmF1blNwL3ZPZi81alBkOHFWVmpjM04rWE9uVnZQUGZlY3hSajU4dVZUVUZDUXVuZnZudUg3c1JXZ0d6VnFwTTZkTzJ2ZXZIbHEyN2F0S2xTb1lON203ZTJ0c1dQSEtpNHVUbDkvL2JXcVZhdW1TWk1teWNQREk4Tmo0Y2xGYUFVQUFNQWpsWnljTENjbko0c2dsRElkT09VS1h1cVZmVzM1NjYrLzFMdDNiNVVxVlVxVEprMlNuNStmcGsrZnJ1blRwOTl6UFI5KytLR2tPL2VGSGp0MlRFRkJRZHEvZjc5TUpwTXVYYnFreE1SRUpTUWthTXVXTGJwNDhhTEtsaTJyUW9VS0tXL2V2SEozZDdlNGp6UWhJVUhTblpWM00vdW9sdFJYVWN1V0xTdFhWMWY5L2ZmZjh2THlVbkp5c3NxVUtTT1R5YVRyMTYrYis1MDdkMDdseXBYVHpaczNMY2JLbXpldnhibWJPWE9tWnM2Y2FmTzR6czdPR2oxNnREcDA2S0QrL2Z2clAvLzVqenc5UGMwL2cvVENjQXAvZjMrcjU3S21TTzlxYjgrZVBkV3dZVU5WcUZCQmtaR1JXcjkrdlNUcDQ0OC8xaGRmZktFdnZ2aENMNy84c2thUEhpMTNkL2NNNjhDVGpkQUtBQUNBUnlvaElVRW1rOG5tbE5lVVo0V212bWZWbGhJbFNxaE9uVG9hTm15WU9SemU2L1Jnazhta1NaTW1LU1FrUkNFaElRb0xDNU5oR0NwWHJwenExYXVuSVVPR3FFcVZLcnArL2JxMmJ0MnF2WHYzYXRhc1dicDI3WnA1dkJvMWFzamYzOTk4NVRneU1sSXVMaTZxVXFWS2hzRTd4ZGF0VzgxWEVsMWNYRlM2ZEdtZFBuMWFCUW9VVU9IQ2haVTdkMjd6MWVhN05XblN4T0wxM2MrTlRYbVVqcTMzTDkxNTdOQ29VYVBVdVhObmZmWFZWeG8zYnB3NXRLYTNlbktLSERseTNOZFZVR2RuWjVVcFUwWno1c3pSM0xsenpZL3NLVmFzbVByMDZhT3hZOGVxU3BVcUJGWklJclFDQUFEZ0VZdUtpbExod29XMWJ0MDZjOXVOR3plMFpNa1NYYng0VVU1T1R2THk4a3AzREM4dkw0MGZQLzZCNm5CMmRsYWhRb1VVRlJXbGQ5OTlWNTZlbnFwYXRhckY4MlBEdzhNbFNYWHIxbFhkdW5VbDNibnZORG82V2xGUlVhcGN1YkxGVk9lVVo2cG1OckNtdkpmVVVrSnJkSFMweXBjdmI3RXRLQ2pJWXJxMHI2K3ZPYWhtNWptb3RsU3BVa1g5Ky9kWGpodzVaQmlHK1dweFprSnJSby9jc2VYMjdkdGF1WEtsZnZ6eFIwVkdSdXJOTjk5VTFhcFZOWHIwYUVsUzY5YXRkZVRJRVUyZlBsM1pzMmRYaHc0ZDd2a1llTElRV2dFQUFQQkloWWVIV3owcUprK2VQT3JXclp0V3JseXBRb1VLWldwcTZ0MkdEeDl1OHptaDZXbmZ2cjM1KzNzSmZSTW5UdFJycjcxbTFmN1hYMytwWXNXSzkxVEQzVjU3N1RVNU9UbHA2OWF0RnZkN1BreXBWeEdPajQrWG01dGJtc0U3NWI1ZFNWcXlaSW1LRkNsaXMxLzkrdlV0WGljbkoydnQycldhUFh1MndzTENWSzllUGZYdDIxZGx5NWJWcjcvK2F0RjMyTEJodW43OXVyNy8vbnRkdUhCQi8vNzN2ek1Wb3ZGa0lyUUNBQURna1RwMTZwUzh2YjF0YnR1L2Y3OHFWYXAwWCtQMjdObFRqUnMzVHJmUHBrMmIwcnpIVTdLZVhtdExXdUUyS1NsSmYvenhoM3IyN0psaHJlbXBXN2V1Z29PRGRlellNWVdGaGFsOSsvYVA5SEV2c2JHeGFVN1B2blRwa3I3ODhrdDE3ZHBWa3RTcVZhdE1qUmtaR2FtT0hUc3FQRHhjRlNwVTBJd1pNMVNyVnEwMCs3dTV1V25peElrYU1tU0lsaXhab2tPSERyR0M4Rk9NMEFvQUFJQkhhdS9ldmVyWXNhTlZlMnhzckhidDJxV1BQLzc0dnNZdFVLQkFob0V6Yjk2ODl6VjJacXhkdTFiUjBkRnExS2pSZmUxdkdJYmF0V3VuTTJmT3lHUXlxVVNKRWlwV3JKaXFWNjkrM3pXTkdqWEs2aEUvR2JsMDZaTFZJbEkzYnR5UUpMMzMzbnQ2NXBsbnpJL0Z5ZXlWMW56NThxbEtsU3JxMnJXcjNuNzdiYXVydUNuMzBhYWVhdTNtNXFheFk4ZHF6cHc1bWpsenBzYU9IWHRQN3dOUERrSXJBQUFBSHBtOWUvY3FQRHpjYXVxb0pDMWV2RmdKQ1FsNjlkVlhzK3g0Y1hGeFNreE1WTTZjT1pXY25LdzllL2FrdTdoUFJFVEVmVTFEallxSzB2VHAwL1hxcTYrcVFJRUM5MVdyazVPVDJyUnBvOEtGQzZ0eTVjb1c5OWFtOXlpZmlJZ0k4Mk5xN2c2RFBYcjBzRmlzNmU0cnpldlhyOWR2di8wbVB6OC9sU3BWU2xldVhOR2lSWXVzcmladjJyUkprdFM4ZVhQMTZkTkhSNDRja1hSbndheVVoWmlpb3FKMDRjSUZaYytlM1Z4djZ2Q2JjczlxaXQ5Ly8xM0p5Y2x5Y1hIUkw3LzhJc242L2w0bkp5ZDE3ZHBWTDczMGtqdzhQUFR6enorbmVSN3c1Q0swQWdBQTRKSFp0V3VYNnRTcFkvTXhLWUdCZ1hyenpUZVZQMy8rTER2ZWlSTW56SSswU1pIZUNzUDNPN1UzUGo1ZTd1N3Urci8vKzcvNzJqOUY4K2JOTSt5VFAzOSs4MVRacmwyN2FzK2VQWm8zYjU1S2x5NnRva1dMV3ZUTmx5K2Z4ZFhuZlBueVdXd3ZYTGl3Tm16WW9BMGJOcGpicWxhdHFqNTkrbGowYTl1MnJYeDlmZE85aW56NThtV0xLK2hWcWxSUjdkcTEwK3kvY2VOR3JWMjcxdnk2UllzV2FUNCs1MUhkMndzQUFBRGdLUmNYRjJlY08zZk9zT1hRb1VQR2xTdFhyTnF2WDc5dXpKZ3h3K1krS1NaUG5td2NQWHJVcWowK1B0N1l2bjI3c1gzN2RtUG56cDNHMGFOSERaUEpaSE9NZ0lBQTQ4YU5HK2tlSjZWZmFHaW9WWHRNVEV5Rys5NnZoSVFFNDlpeFl6YTNtVXdtSXlFaHdhbzlMQ3dzVXpVbEpTVVpOMi9lTks1ZHU1YnA5eEFkSFcwY09YTEU0cmdtazhtNGZ2MjZjZVBHRFNNMk5qYkRNYTVmdjI2Y08zZk9PSFBtakhIMTZ0Vk1IZGZlbjEvWWgxUEdYUUFBQUlDc1FmREFnM0JLZmRNcm5ocVpmNEFVQUFBQUFBQ1BHS0VWQUFBQUFPQ3dDSzBBQUFBQUFJZEZhQVVBQUFBQU9DeENLd0FBQUI1YmYvMzFsMjdkdW1WK0hSNGVyb1lORzJySGpoM210bDkvL1ZVclZxeEljNHpyMTYvcjZOR2pWdTJuVDUvVzRzV0xiZTdqNysrdjgrZlAzMy9oNlRDWlRJcUtpckw2ZWxDZmZ2cXBacytlblFVVkFvOFd6MmtGQUFEQVl5a21Ka1k5ZXZSUXExYXQxTDkvZjBuU3VYUG5kUFBtVFJVc1dORGM3K0xGaXhvM2JwdzJiOTZzcjcvKzJtS2JKTTJlUFZzYk5telF3b1VMTFo0VGV2andZWTBaTTBidTd1NFd6MC9kdlh1M3BrMmJwdGpZV1BYdTNWdVN0SExsU2cwZlB2eUIzazlRVUpBazZaOS8vbEhMbGkxdGJ2ZjE5YzF3bkhYcjFxbHc0Y0lXYlJzMmJOQzJiZHRVbzBZTmhZU0VwTHQvN3R5NUxaN25ldmJzV2IzMzNudFcvWnlkbmJWLy8zNWR2bnhaYjc3NXBzMnhkdS9lTFRjM3R3eHJCdEpEYUFVQUFNQmphZVBHalVwTVROUy8vdlV2Yzl2cDA2Zmw3T3lzc21YTG10dmVlKzg5VmF4WVVaOSsrcW5hdDIrdmxTdFh5c1BEdzd5OWQrL2VPbkRnZ0lZTUdhS1pNMmZLMmZuT1pNUi8vZXRmT243OHVFYU5HcVdhTld1cWVQSGl1bm56cG9ZUEg2NTY5ZXJwNDQ4L05vL1J1SEZqUGZmY2N4YjFKU1FrYU1DQUFZcUppZEdFQ1JPVU4yL2VUTDgzWjJkbjdkbXpSNUlVRWhKaUVScjc5Kyt2bDE1NnlXcWZzTEF3OWVuVFI3bHk1YkpvUDMvK3ZFYU9IQ2xKK3Y3NzcvWDk5OStuZSt5MmJkdnFrMDgrc2Fwbnc0WU41dGNoSVNINjZLT1BMUG9FQmdZcWUvYnNrcVNyVjYrcVhidDJHYjFOSUZNSXJRQUFBSGdzTFZ1MlRIWHIxbFdKRWlYTWJjZU9IZE96eno1ckRrOHBxbGV2cnZuejUrdm8wYU1XZ1ZXU3NtZlBybEdqUnFsOSsvYWFQMysrT25Ub29ILysrVWZTbmNCYnVYSmxKU1VsS1NRa1JCTW5UcFRKWkZLUEhqM01mWW9WS3laUFQwOTVlbnBhakR0czJEQmR2WHBWVTZkTzFmUFBQMjl1WDdKa2labzJiV3BWeDkxY1hGd3MvcG1pWU1HQ0tsMjZ0RlgvOFBCd3VibTVXWXdiRVJHaDNyMTdxMmpSb3VidzJyaHhZNnQ5cjE2OXF2NzkrK3ZDaFF0NjU1MTNiTmFUUDM5KzgvZTJwaXZuelp2WGZPemJ0MituKzk2QWUwRm9CUUFBd0dQcDVNbVRrbVJ6eW14bXB0RU9IRGhRclZ1M2xpU1ZLVk5HMzN6empTcFdyS2lZbUJpYjAzTlQrK0NERDh6Zi8venp6NnBRb1lMRmRuOS9mNjFkdTFaZmYvMjFSUzFoWVdHYVBIbXlWcXhZb1I5KytNRmlHdTY5T25QbWpDSWpJK1hsNWFXNHVEak5uRG5USWh5SGhZV3BkKy9lOHZUMDFLeFpzeFFZR0toQmd3WXBQRHhjNzcvL3ZweWNuQ1JKVzdaczBlalJvNVU5ZTNiTm5qM2I0aXAxYXRldVhUTi9ieXUwWHI5K1hYRnhjV2x1Qis0WG9SVUFBQUNQcFdYTGxsbThQbnIwcUlZTkc2YWhRNGRhVGRXMUpmV1ZRMGw2OWRWWHpkK24zRithWXQyNmRSbzZkS2oyNzk5dm5qNmNsa1dMRm1uYXRHbjY1Sk5QMUxScFV6TDdsZ0VBQUNBQVNVUkJWSXR0eFlzWDE4U0pFOVc3ZDI5MTd0eFowNlpOVS9IaXhXMk9reElTMHdxQUowK2UxTWlSSTVXWW1DaG5aMmRWcjE1ZGd3Y1BsaVRGeHNhcVc3ZHVLbGl3b0NaUG5peFBUMCsxYTlkT3VYTGwwcmZmZnF1ZE8zZXFWYXRXV3JGaWhRNGNPS0EzM25oRG4zMzJtZFhVNGhRbWswbE5talN4YUx2N1BMejk5dHZwbmhmZ2ZoRmFBUUFBOEZpNmU0cnM2dFdyNWV6c3JNYU5HMXROMVUxTGRIUzBybDY5bXVhWUtRekRrQ1R6MVVsYkVoSVNOR3ZXTE0yZE8xYzllL1pVeTVZdGRldldMY1hIeHlzaEljSDg1ZUxpb2xhdFdtbisvUG42OE1NUE5YMzZkSlVxVmNwaUxGc2g4VzdObWpWVHMyYk5aQmlHVlYwZUhoNGFNV0tFS2xXcVpERmR1RWFOR25ycnJiZTBiTmt5SFRwMFNKTFV0R2xUOWUzYk44M0FXclJvVVUyZVBGbjE2dFV6dDkyK2ZWdFhybHpSWjU5OXBvb1ZLMnIxNnRWS1NrclNvRUdEMUtOSEQ5V3JWMDluejU1VnRtelowbjBQUUdhay9XOGRBQUFBa01XTWxQVDNFTHo5OXR0eWQzZlhkOTk5bDI2Ly9Qbnptd1BhNnRXcjlkVlhYNW0zQlFVRjJWeGRkL3YyN1pvNmRhcVdMbDFxdGExUW9VTHk4UERReUpFanRYejVja2wzcmtLYVRDYWJ4M2QyZHBhcnE2dXlaY3VtK1BoNGVYbDU2Y2NmZnpRSDE1Q1FFTFZxMVVyNzkrODN2Mjdac21XbVZ3K2VPM2V1cWxhdHFvaUlDSVdFaE9qVXFWTTZjZUtFRGgwNnBJaUlDQlV2WGx3Tkd6YVVqNCtQZHUvZXJSMDdkdWpLbFNzcVZhcVVxbFNwSW05dmJ4VXJWa3dGQ2hSUXRXclZkUEhpeFRTUDFibHpaM1hzMkZGK2ZuN204L1RERHo5bzVNaVJxbGl4b2lTcGNPSEN5cEVqUjRaMVo0WlRlbjgxd0JPTEh6b0FBQUFlbVljVldnOGVQS2dQUC93d1UzMEhEUnBrc2VLdzlML3dtdGxnbU5xWU1XUFV1SEZqUlVWRjZkaXhZL0wwOUpTN3U3dmMzZDNsNXVhbXVMZzRqUjA3VmgwN2RsVHQyclhsNnZxL3lZNm5UcDNTM0xsejFhMWJOL085cEJtRjFrOCsrVVI3OSs2VnlXVFNwNTkrYWg3citQSGpHakpraURadTNLanQyN2RyMUtoUmNuWjJWb2tTSlZTbFNoWFZxRkZEdFdyVjBqZmZmS09hTld1cVo4K2U1bjJEZzROMStQQmhuVHAxU21mUG50V0ZDeGZVckZrenZmbm1teG5lMzV1UmlSTW5xbjc5K2c4MFJncEM2OU9KNmNFQUFBQjQ3QzFhdEVpZW5wNXEwS0NCb3FLaU5IbnlaS3MrSzFldTFJZ1JJeXdXSzdMbDd2dFpKZW1ycjc3UzMzLy9yWjkvL2puTi9ieTh2Q3ltMEthNGZQbXlnb0tDOU00NzcxZ0VWa21xVUtHQ1JvMGFsVzQ5ZDh1WEw1OWVmUEZGK2Z2N3Ezang0dVo3UzFldVhLbnk1Y3NyZi83OGF0R2loYXBVcWFJeVpjckkzZDNkWXYrLy8vNWJEUnMydEdqejl2YVd0N2UzemVQZGZUNGlJeU8xZlBseStmdjc2N1BQUGxONGVMaFdybHlwZ1FNSHFsR2pSaG5lOHd2Y0swSXJBQUFBSG1zaElTSGF0bTJiUHZqZ0F6VnQybFJ0MnJUUjhlUEhWYmx5WlhPZjZPaG96Wm8xUzAyYU5FbHpkZHkweE1iR2F1Zk9uYnAxNjVZbVRKaWdYcjE2eWMzTnphcGZXRmlZa3BLU3JOcFRGbFM2ZXZXcXphbkhrdlc5dENhVEtkMHJ2bzBhTmRMNDhlTzFhOWN1K2ZuNUtURXhVWUdCZ2VyWXNhT2tPMU9ROCtUSm83cDE2OXJjUDczbnRmYnYzMThkT25RdzF4NGFHcXFRa0JDZFBuMWFSNDRjMGNtVEoxVzVjbVZObmp4WnRXclZraVNWS2xWSzMzLy92Y2FORzZjWFhuaEJ6ejc3ckFvV0xDZ1BEdzhWTGx6WWFuVmw0RjRRV2dFQUFQQlltenAxcXJKbno2NTI3ZG9wZi83OGF0Njh1WVlORzZhQWdBQjVlbnJLTUF4OS9mWFhpb3VMMDRBQkErNXBiTU13TkhyMGFNWEd4cXBYcjE3eTkvZlgzcjE3TlhMa1NKVXJWODZpYisvZXZYWCsvUGsweDVvMGFaSW1UWnBrYzF2cXE1bkp5Y2x5YzNQVG1qVnJKRW1ob2FIcTJyV3JSZjlDaFFycDVaZGYxdXpaczlXZ1FRTXRYTGhRU1VsSkZpdjRGaXBVeUdxRjVjMmJOMnZXckZtYU4yK2V6ZWZFdG1yVnltSVJxNFVMRnlvZ0lFRHU3dTRxWDc2OGZIMTkxYTlmUDR1UWJUS1o5T0tMTDZwV3JWcmF2MysvZHUvZXJSVXJWdWpDaFF0S1RrN1d0R25UMGp3bkFBQUFBT0JRakN6MjIyKy9HVDQrUGtaQVFJQzVMU1lteG1qUm9vWFJ1WE5uSXpJeTBoZytmTGhScTFZdFk5KytmV21PRXhnWWFQajQrRmkwUlVkSEc0TUdEVEo4Zkh5TW4zNzZ5VEFNd3dnT0RqWmF0V3BsdlBqaWk4YlNwVXN6VmVPbFM1Y01IeDhmWSszYXRabnFmL2p3WWNQUHo4LzhPamc0MkZ5Ymo0K1BzV0hEQnNNd0RPUDA2ZE5HclZxMWpOR2pSeHQxNjlZMTVzNmRtKzY0eWNuSlJydDI3WXllUFh2YTNCNGJHMnY0K1BnWTI3WnRNN2ZGeDhjYmh3NGRNbng4Zkd4K0dZWmhYTDE2TmMzdDE2NWR5OVI3eml4N2YzNWhIMXhwQlFBQXdHUHArdlhyK3VhYmIxU3VYRG0xYjkvZTNPN2g0YUdwVTZlcVI0OGVhdGFzbVpLVGt6VjI3Rmp6VkZaYlVxLzBtNUNRb05XclYydjI3Tm02ZHUyYSt2WHJaNTR1VzdwMGFjMmJOMDlmZi8yMXZ2MzJXd1VGQldua3lKSHBQZ3JuWG9XRmhTbGZ2bndaOWt0NTMvLzV6MzlVdG14WnZmLysrK24ybno1OXV2NysrMjhGQkFUWTNINzkrblZKVXQ2OGVjMXQ3dTd1eXBNbmp5VExxOEVwaTBPbHRtUEhEdk9xek5ldVhWT1RKazE0NUEyeUJLRVZBQUFBajUzRXhFUjk4c2tuaW9tSjBjeVpNeTNDVVZSVWxOYXNXYU1iTjI3STFkVlZDUWtKMnJ4NXMwcVdMS2t5WmNwWWpYWG16Qm5ObURGRDBwM3BzOFdLRmRQa3laUDE3TFBQYXZ6NDhhcFNwWXBGL3h3NWNtajA2TkdxV0xHaWJ0KytuYVdCVlpMKyt1dXZOSjhYbTlxQkF3ZTBaczBhNWN5WlU4SEJ3Wm96WjQ2NmRPbGl0UkRTN2R1M05XWEtGTTJmUDEvOSsvZFgxYXBWYlk0WEhoNHU2YzYwWXNDUkVGb0JBQUR3MlBucXE2OTA1TWdSalJrelJxVkxsMVpNVEl4Ky8vMTNiZDY4V2IvKytxdXlaOCt1RGgwNjZJTVBQdER2di8rdWlSTW5xbFdyVm5yKytlZlZ1SEZqdmZEQ0MvTDI5dGF4WThmVXExY3ZsUzlmWGoxNjlOQ1FJVVAweWl1dmFNQ0FBYXBSbzRaeTVNaWhpSWdJODNFTncxQnljckpNSnBQOC9QeVVuSnlzaXhjdnFsbXpaaG5XUEhUb1VBMGRPalRON1QvOTlKUEtsU3VuclZ1M3FsdTNiZ29PRHBhYm01dU9Iejl1c1FMd2xTdFhOSHo0Y0sxYXRVb05HemJVc0dIRDVPL3ZyeGt6Wm1qVHBrMzY4TU1QMWJCaFE3bTR1R2puenAyYU9uV3FMbHk0b01HREI1dXZqc2JHeHVyUW9VUHk4dktTcDZlblltTmpOVzNhTkpVb1VVSkZpeGExV1Y5R2p3SktlVllya05VSXJRQUFBSGpzTkc3Y1dIWHIxbFdqUm8wMGFkSWsvZnp6ejdwOSs3YTh2YjNWcDA4ZnZmUE9PK2FGaGhvMmJLajY5ZXRyelpvMSt1bW5uL1RkZDk4cGUvYnM4dmYzbDZ1cnEwcVdMS21KRXlmS3c4TkRsU3BWMGs4Ly9hU1pNMmZxeXBVckZ0T0cwL0xwcDU5YUxYaDBQNG9WSzZZclY2NG9XN1pzZXZYVlZ6Vm16Qmh0MnJSSnpzN081dW5KMHAzcHc3Ly8vcnUrL3Zwck5XM2FWSkxVdDI5ZjFhMWJWMlBIanRYWXNXTlZ2bng1ZmZMSkp6cDM3cHdhTkdpZzc3Nzd6dUxxcmF1cnF3WU1HS0RFeEVSSmtwT1RreXBXcktneFk4YWtlZVY0MDZaTjV1OXRMUTYxZlBseTh5Sk8xNjlmVit2V3JSLzRuQUFBQUFEQUk1V2xxL0w4VjBSRWhERjU4bVRqMkxGakdmWTFtVXpHZ1FNSGpEMTc5cGpiRWhJU2JQWk5UazQyRWhJU2pMaTRPQ01tSnNhSWlZa3hvcU9qamVqb2FDTW1Kc2FJalkwMTR1TGlqT1RrNUN4N0w0WmhHTGR1M1RMWEdoOGZiOXkrZmR1OGJjK2VQY2ExYTljczJ1NnUrZEtsUzRaaEdNYisvZnVOa0pDUWRJK1Y4aDdUZXcvUjBkRldpMGpGeE1RWW16ZHZOZ3pqenZuYnZIbXprWlNVWk42ZWtKQmdyRjI3MXFJdEs5ajc4d3Y3eU5vSitBQUFBRUE2Q0I1NEVFNVpmUU14QUFBQUFDQnpVaDRUWSs4NkFFZmpuSEVYQUFBQUFBRHNnOUFLQUFBQUFIQlloRllBQUFBQWdNTWl0QUlBQUFBQUhCYWhGUUFBQUFEZ3NBaXRBQUFBQUFDSFJXZ0ZBQUFBQURnc1Fpc0FBQUFBd0dFUldnRUFBQUFBRG92UUNnQUFBQUJ3V0lSV0FBQUFBSURESXJRQ0FBQUFBQndXb1JVQUFBQUE0TEFJclFBQUFBQUFoMFZvQlFBQUFBQTRMRUlyQUFBQUFNQmhFVm9CQUFBQUFBNkwwQW9BQUFBQWNGaUVWZ0FBQUFDQXd5SzBBZ0FBQUFBY0ZxRVZBQUFBQU9Dd0NLMEFBQUFBQUlkRmFBVUFBQUFBT0N4Q0t3QUFBQURBWVRuWnV3QUFBQURnYVZPclZxMFN5Y25KMzkvVjNQSy8vMXlXdXRIRnhhWC8vdjM3UXg5TlpZRGpJYlFDQUFBQWo1NnpqNDlQaUtRU0dmUUxQWGp3WUNsSnhzTXZDWEJNVEE4R0FBQUFIajJUcE9XWjZMZE1CRlk4NVFpdEFBQUFnSDBzeTZpRGs1TlRobjJBSngyaEZRQUFBTENEc21YTC9tRVl4dVYwdWx3S0NncjY0NUVWQkRnb1Fpc0FBQUJnQjB1V0xFbDJkblpla2RaMnd6Qlc2TTQwWXVDcFJtZ0ZBQUFBN01Sa01xVTMvWmVwd1lBSXJRQUFBSURkT0RzNzd6UU1JOUxHcG10NTh1VForY2dMQWh3UW9SVUFBQUN3azZDZ29DUW5KNmRWTmphdDJyRmp4KzFIWGhEZ2dBaXRBQUFBZ0IzWldpSFkyZG1acWNIQWZ4RmFBUUFBQUR1NmNlUEdGa2szVXpYZGpJcUsybXF2ZWdCSFEyZ0ZBQUFBN09qTW1UTUpobUdzU2RXMCtzeVpNd2wyS3dod01JUldBQUFBd003dW1pTE0xR0FnRlVJckFBQUFZR2RPVGs0YlVuMi8wWjYxQUFBQUFBQmd4Y2ZIWjZtdnIrOFNlOWNCT0JwWGV4Y0FBQUFBUURJTVk1bGhHSWE5NndBY2paTzlDM0FRenI2K3ZsME13M2hmVW1WSkJleGRFQURnc1pBazZaUmhHSHRjWFYySDd0Ky8vNUs5QzRMRDQzY09BUGNpVk5JeFNkOGRQSGh3bTcyTHNSZENxK1RzNCtPelNsSXpleGNDQUhoOE9UazUzWEJ5Y21wNDRNQ0JQKzFkQ3h3V3YzTUF1RytHWVF6OTg4OC9SOWk3RG50NDZrT3JyNjl2TjhNd2ZpeFhycHcrLy94emxTOWZYamx6NXJSM1dRQ0F4OER0MjdjVkVSR2hSWXNXYWY3OCtaSjBzR3pac2k4c1diSWsyZDYxd2ZId093ZUFlMkVZaG03Y3VLRURCdzVvNU1pUnhzMmJOMDBtazZubW9VT0hEdG03dGtmdHFWODkrTC9UYy9UNTU1L3IrZWVmNTM4ZUFJQk1jM1YxVmJGaXhkU3ZYejlWcUZCQmtueUNnNE1yMmJzdU9DWis1d0J3TDV5Y25PVGw1YVhHalJ1cmE5ZXVUcEpjWEZ4YzJ0aTdMbnQ0NmtPcjd0eFBvdkxseTl1N0RnREFZOHJKeVVuUFB2dXNKTWxrTWxXeGN6bHdYUHpPQWVDK3BQdy94akNNcC9ML01ZVFcveTZBd0Y4N0FRQVB3c1BESStYYmd2YXNBdzZOM3prQTNKZW4vZjh4UFBJR0FJQW5DSS9MU0orVGs5TlR2NTRIQUR4dXVOSUtBQUFBQUhCWWhGWUFBQUFBZ01NaXRBSUFnRWZpOXUzYjlpNEJBUEFZSXJRaTAzeDlmZFdsUzVkMCszVHMyRkVUSjA1OHFNZklLbDI2ZEpHdnI2L05HbEovMWFsVFIrM2F0ZE9LRlN0c2p2T29hbjRVNS85K2JkdTJUZjM3OTFlVEprMVV1M1p0Tlc3Y1dQMzc5OWNmZi96eHlHdHhKSGQvbHRMNmVoakhmVlQvSHNFeGJkKytYV0ZoWWVuMldiMTY5UU45L21iT25IblArNDhhTlVwOSt2U3hhdCsyYlp0cTFhcWxtSmdZaFlTRXFIZnYzanAvL255RzQwVkdSdXIwNmRNeURFUGg0ZUhwZmhHWUFlRHh4VUpNeUZJUkVSRzZldldxdmN0NFlNV0xGMWViTm0xa0dJWWlJeU8xZWZObWpSZ3hRdGV2WDNmb01QQ296Mzk4Zkx3R0R4NnNuVHQzcW5qeDRucjk5ZGVWUDM5K1JVUkVhTWVPSGVyZHU3ZGF0V3FsZ1FNSHl0bjU2ZnNiMllBQkF5eGVqeDgvM3Z6WkFoNlc1T1JrZmYvOTk0cUxpOVBreVpOVnFaSmpQRFkyTWpKUzY5YXQwOGNmZjJ5MXpkM2RYU2FUU1VsSlNjcVhMNS9jM056VXJsMDdEUm8wU00yYU5aTWtYYng0VVd2WHJ0V2xTNWQwOGVKRm5UbHpSbGV2WGxYSmtpVzFZTUVDdmZYV1cra2VmOW15WlNwZHV2VERlR3NBZ0llTTBJb3N0WGp4WXJtN3U5dTdqQWRXb0VBQnRXdlh6dnk2WThlT2V1dXR0N1J3NFVLSERxMlArdndQSHo1Y08zZnVWSnMyYmRTL2YzKzV1djd2UHlsOSsvYlZ5SkVqdFdUSkVoVXNXRkJkdTNaOVpIVTVpdFNmSWVsT2FMMzdzd1ZrTlJjWEY4MllNVU1mZi95eHVuZnZyb2tUSjhyWDExZmp4bzNURzIrOG9TcFY3UE9JdjNuejVpbHYzcnhxMWFxVjFiYnMyYk5Ma3BLU2tsU3dZRUdOR3pkT3MyZlAxb1VMRjh4OVhGeGNGQlFVcEpJbFMyclBuajM2NnF1dlZMTm1UUlVwVWtSeGNYR1NwSEhqeHFsZXZYcFc0OWVwVStjaHZTc0F3S1B3OUYzNndFT1ZLMWN1dWJtNTJidU1MSmM3ZDI2VktsVkswZEhSOWk0bFhZL3kvQjg4ZUZBYk5teFF2WHIxOU9tbm4xb0VWa2x5YzNQVGwxOStxV2VmZlZhelo4OVdaR1RrSTZuTFh1TGk0blQyN0ZsN2wzSFBEaDgrYk84UzhCQVVLMVpNczJmUFZ0R2lSWFhtekJsSjBzS0ZDM1h1M0xsMDk3dHc0WUwyN3QxcmZoMGZINjlyMTY3Wi9JcU5qWldrTkxmSHg4ZWJ4N2w2OWFxV0xsMnFqejc2U083dTdqcDE2cFRGY1ZOQ2EzeDh2Q0lqSTNYaXhBbVZLMWRPWGw1ZTVxdkdoUW9WMHZUcDB6Vm8wQ0JKVXJWcTFWUzBhRkdsZm9LTnE2dXIzTnpjckw0QUFJODNyclFpUy9uNitxcEdqUnFhTTJlT1Zkdnc0Y00xWnN3WS9mbm5uM0p6YzFPelpzM1V0Mi9mZEtlTkdvYWh6ejc3VEZ1M2JsV1BIajNVdlh0M1NaTEpaTktDQlF1MGN1VktoWVdGS1ZldVhLcGZ2NzU2OWVxbGZQbnlXWXdSR3h1cjZkT25hL1BtemJweDQ0YTh2YjNWdDIvZmUzcGYwZEhSQ2c0T3p2VDlXeWFUU1lzWEw5YWFOV3NVSEJ3c1NmTDI5dGE3Nzc2ckZpMWF5TlpqQWpkczJLQ2xTNWZxNzcvL1ZsSlNrcDU1NWhuMTZkTkg5ZXZYdDNrTVcrZm1RYzkvZEhTMHBrK2ZycTFidCtyR2pSc3FVNmFNK3ZYcnArblRwK3Z3NGNNS0Nnb3k5MTIxYXBVazZhT1BQa3J6UExpNHVLaHQyN2I2NXB0dnRHblRKdk8wV0Z0MVNuZnVNNzc3T0Nubk16TS83NGMxYm5xU2s1TzFZc1VLelpvMVN5MWJ0bFRac21VenRkL2RObTdjcUJVclZ1akVpUk9LajQ5WHlaSWwxYWxUSnpWdDJ0U2kzc1dMRjJ2VnFsVUtDUW1ScTZ1cnlwWXRxNkZEaDZaNzNMVCtQWkx1bkpzR0RScW9WNjllS2xPbXpIM1ZEc2VVUDM5K3paOC9QODNRbHBpWUtFbWFOV3VXamg0OXFtUEhqaWtxS2txVktsVlM3ZHExSlVuTGx5L1grUEhqMHoxT2t5Wk5iTFlQR0REQVBLdGd5cFFwS2xXcWxKbzFhNllUSjA2b1E0Y082dGl4bzF4ZFhYWDU4bVdGaElSSWtscTJiS25rNUdSSmQ0SnM0Y0tGVmFSSUVVVkhSeXRIamh6M2ZBNEFBRThHUWlzZWllam9hUFhxMVV0MTY5WlY5ZXJWdFdyVktzMmZQMTk1OCtaVnAwNmQwdHh2NHNTSjJycDFxOTU3N3ozekw5cUdZV2pnd0lIYXNXT0hHamR1ck9iTm0rdkNoUXNLREF6VW9VT0h0R0RCQXZNdk4wbEpTZXJaczZlT0hqMnErdlhyNi9ubm4xZG9hS2crK2VRVDVjeVpNODNqSmlVbEtUdzhYSVpoNlB6NTg1bzVjNlp5NU1paFR6NzVKTVAzYWpLWk5HREFBTzNhdFVzMWF0UlE1ODZkWlRLWnRHUEhEbjM3N2JjNmZ2eTRoZzRkYXJIUGlCRWp0R0xGQ3BVdVhWcHQyclNSaDRlSGpoMDdwbE9uVHFVWldtMmRtN1JrNXZ5bm5Ldmp4NCtyZnYzNmV1NjU1eFFhR3FvQkF3Ykl3OFBEYXN3alI0N0l5OHRMbFN0WFR2ZllLVUgvcjcvK3VxOTdPZS9sNS8wb3h6VU1RMXUyYk5HMGFkTVVFUkdoVnExYXFYWHIxdmRjaDNRblBBd1pNa1F2dlBDQ09uVG9JTU13dEdMRkNuMzU1WmNxV0xDZ1huamhCVW5TMkxGanRXVEpFcjM0NG90NjdiWFhGQmNYcDRNSEQrcml4WXZwaHRiMFBpdmp4NC9YNU1tVDFicDFhelZyMWt3ZmZmU1JDaGN1ZkYvdkE0NWgzcng1aW95TVZLOWV2Y3lCTmVXcTZMWnQyN1J6NTA2ZE9IRkNseTVka2lUdDJiTkhWYXBVMFp0dnZxa3RXN2JZbkJXeFk4Y09xN2E1YytkcTd0eTVOcmY1K2ZtWnY5KzNiNS9XclZzbmYzOS9KU2NuYS9Ma3lhcFFvWUtxVnEycStmUG5xM0Rod3FwWXNhS09IajJxM3IxN3ExYXRXaXBhdEtqeTVNbGpNZVpQUC8xa3NkQmN5NVl0emQvLyt1dXZrcVIrL2ZwbDdpUUJBQjRyaEZZOEVtZlBudFc0Y2VQVXNHRkRTWGYrTXQraVJRdXRXN2N1emRDNmRPbFN6WjgvWDYrKytxbysvZlJUYy92S2xTdTFmZnQyZmZubGwycmV2TG01L2Jubm50UFFvVU8xYXRVcWN6aGF2SGl4amg0OXFzNmRPNnRYcjE3bXZ2WHIxOWUvLy8zdk5Pczlmdnk0eGFJZTd1N3UrdWlqajFTc1dMRU0zK3VTSlV1MGE5Y3V0VzdkV2dNSERqUzNkK3ZXVGYzNzk5ZktsU3YxK3V1dnExYXRXcEwrZDRYdGxWZGUwYmZmZm1zeHpUWXBLZW1lemsxYU1uUCtGeTFhcE9QSGo2dExseTRXQzZYVXFWTkhuMzMybWRXWUVSRVI4dmIyenZEWUJRc1dsS1Q3bmg1OEx6L3ZSelh1dm4zN05HWEtGSjA1YzBZdFc3WlVseTVkTW4xbDFoWVhGeGY1Ky91clJvMGE1cmJhdFd1clM1Y3VXcnQyclRtMHJsNjlXdDdlM3BvNmRhckYvaWFUS2MyeE0vcXMrUG41cVg3OStscStmTGxtelpxbERSczJxSFhyMXVyU3BZdHk1ODU5Mys4Sjl1UGw1YVVaTTJibzRNR0RHanQyckZhdFdpVi9mMzlKMHJsejUxU3paazExN3R4Wmx5NWRVa0JBZ01YTWhOMjdkeXNtSnNacXpGeTVjbG0xcFFSaVc5dFMyN2x6cDB3bWs3cDI3U3FUeVNRbkp5Zk5tVE5IMWF0WFY2TkdqU1RkbVJhOGRPbFNQZnZzczZwWXNhTE5jWm8zYjY3NjlldHIxNjVkbWpScGtpWlBucXppeFl0TGtweWRuVlcwYUZGOTlORkhxbHExcXRXK3ZYcjFzcnFGQVFEdytPQy80SGdraWhRcFlnNU1rbFN5WkVtVkxGbFNvYUdoTnZ2Ly92dnZHak5takdyWHJxM2h3NGRiVEdGZHNXS0ZDaGN1ckZxMWFpazhQTnpjbnZLTFRsQlFrRGxzYk55NFVlN3U3bGFMQURWbzBFQ2xTcFZLODVFSzN0N2U1cEI3OCtaTkhUeDRVRk9tVERGZkxVanZLdTJhTld2azV1Wm1FWktsTzc5VWRlL2VYYi85OXB1MmJObGlEcTNMbGkyVHE2dXJCZzhlYlBWTFZiWnMyZTdwM0tRbE0rZC8wNlpOY25OelUrZk9uUzMyYmR5NHNVcVdMS2wvL3ZuSG9qMDVPZG5tTk9lN3BmUzUzOVdENytYbi9iREhQWG55cEtaTW1hS2dvQ0M5Kys2N21qQmhnam1VUHdnWEZ4ZUx3Qm9URTJQK0xGeThlTkhjN3VYbHBjdVhMK3ZZc1dNV2krbWtkVzR6KzFseGNYRlJxMWF0MUxScFV3VUVCSmluVEhmcTFFbHQyN1o5SWhaWGU1bzBiOTVjM3Q3ZSt2ZS8vNjFSbzBicDQ0OC9WcTFhdGRTOWUzZDE2OWJOL0FlNTFhdFhXKzJibEpSa3ZyODBxN3ovL3Z0NjVaVlg1Tzd1cmo1OSt1aVZWMTVSOWVyVkxmcGt6NTVkSGg0ZUNnNE9WbzRjT1JRYUdxclEwRkQ5ODg4L0NnME5sWitmbjdwMTY2YmN1WE5yNGNLRmt1NnM4cDZ5R3ZDMWE5YzBiOTY4Tkd0STJaYldId0lCQUk2TjBJcEh3dFowUXk4dkw1dWg4ZEtsUy9yODg4L2w3ZTJ0Y2VQR1dRVzNNMmZPS0NFaEljM0hHMFJGUlptL0R3NE9WdW5TcFcxTzgwenIrTktkaFpkU1QyOTcrKzIzVmFOR0RZMFlNVUkvL2ZSVHV2ZHhuanQzVG1YS2xMRTVwZmJaWjUrVkpJdXdlUExrU1pVcFUwWmVYbDVwanBraW8zT1Rsc3ljLzVSelphdnV2SG56V29YV2ZQbnltYWNYcHVmS2xTdVNwRUtGQ21XcTFydmR5OC83WVkvYnMyZFAzYng1VXoxNjlGRG56cDB6ZmY0elk4T0dEUW9NRE5TcFU2Y3NqcDM2MlpLREJ3L1c0TUdEOWNFSEg2aG16WnA2OTkxMzllcXJyOHJGeGNWcXZQdjVySGg0ZUtobno1N0tsU3VYSmsyYXBDbFRwaWhIamh6M1BlMFo5bE85ZW5YTm16ZFB1WExsdXFjcjV0SFIwZkwwOU16U1dvb1VLYUlpUllwb3dvUUpjbk56TXorbmRkKytmZHEzYjU4NW9NYkh4MnZjdUhHUzd0eVBXN0prU1pVb1VVS05HalZTelpvMXplUHQzcjFia2pSLy9uejUrZm5wcFpkZVN2TysycnZObWpVclM5OGJBT0RSSUxUQzRlVE1tVk51Ym00S0N3dlQ2ZE9uTGE1QVNYZnVKU3hac21TYWl5bWx2ZzhxTVRFeHpTbGg2VTJwdE9YMTExL1hpQkVqZE9USWtYVDdwVXgvUzAvcUsxNkppWWsyUTRjdEdaMmJCNUdRa0pCbXNMRjFycDU3N2psdDNMaFJaODZjVWJseTVkSWM5OENCQTVKa2RXVWxzKzdsNS8yd3gxMnpabzBXTFZxa0JRc1dhTm15WldyYnRxMWF0bXlaNGZUSWpNeVpNMGRUcDA1Vmd3WU45TmxubjZsVXFWSXFVYUtFMWYzTTllclYwK3JWcTdWcTFTcXRXTEZDUTRZTTBZOC8vbWd4VFRMRnZYNVdrcE9UdFc3ZE9nVUVCT2o4K2ZONjZhV1gxSzFiTjFXclZ1MkIzaHZzNSs3UFJGb1NFeE5sTXBtVW1KaW8wNmRQcTNIanhsWjlVaFpLU2kzbGp5dTJ0dDF0Mzc1OVdyaHdvU1pPbkdnT3hVZVBIdFhCZ3dmTndkVEZ4VVY1OCtiVm1ERmpsQ05IRGhtR0lYOS9mN1ZvMGNMOFI3MlRKMCthcndRSEJ3ZHIvZnIxbWpWcmx0Vjl0WUdCZ1pvd1lZSlZ1NjAveWdFQUhCK2hGUTRuVjY1Yyt1cXJyOVNwVXlmMTY5ZFBzMmZQdGxoa3BsaXhZb3FLaXRMTEw3K2M0WlRUZ2dVTEtqUTBWTW5KeVJiQjBHUXlwVGsxT1MwSkNRbVNsT0hqRTBxV0xLbmc0R0RGeGNWWlhlRTlmZnEwSkZuY0MxcXNXTEUwKzk4dG8zUHpJQW9VS0pEbXVVcjlyTVFVelpzMzE4YU5HL1hqano5cXpKZ3hOc2U4ZmZ1MkZpeFlJQThQRDczeXlpdm1kbmQzZC9OekZWTzdjZU9HVmR1OS9Md2YxcmdwY3ViTXFTNWR1cWhkdTNibWUwWDkvZjNWdkhsenRXL2ZYa1dMRnMzVU9IZGJ1SENoaWhZdHFuSGp4cGxyU2VzS2N1N2N1ZlgrKysrclE0Y09XclJva2I3NzdqdE5uejVkSTBhTXNPaVgyYzlLVWxLU1ZxOWVyYmx6NStyaXhZdHExS2lSUm84ZXJmTGx5OS9YZTRIam1EWnRtcTVkdTZaQmd3YWxlei9uMmJObjFhRkRCMGwzL3FDV2VwWkppdFNMSHQzTE51bk9WZi9CZ3dlcmFOR2krdU9QUDdSZ3dRSUZCd2RyNnRTcEZzKzlUa3BLMHViTm04My9IWnd3WVlKKytlVVhsUzlmWGkrLy9MS2tPMkcwWWNPR09udjJyRDcvL0hPTkdqVksvZnYzMTZwVnF5eisrNWt5cGYxQi82QUVBSEFNUEtjVkRxbGt5WkthTUdHQzR1UGoxYXRYTDR0cHFINStmb3FLaXRMUFAvOXN0ZC81OCtmTmozR1E3aXhtYy9QbVRTMWR1dFNpMzZKRmkrNTVXbW5LOFRKNlNQMGJiN3loK1BoNFRaczJ6YUxkWkRMSjM5OWZUazVPYXRhc21ibjk5ZGRmVjN4OHZINzQ0UWVyc1d3RnNQVE96WU9vVTZlT2J0NjhxU1ZMbGxpMEwxcTBTTmV2WDdmcVg3dDJiVFZxMUVoYnRtelI5T25UcmE3R3hzZkhhOWl3WVRwNzlxeTZkKzl1TVVXeFZLbFNDZzRPMXMyYk44MXRaODZjc1huRjVsNSszZzlyM0x0bHo1NWRIVHAwVUdCZ29QcjI3YXNkTzNibzdiZmZOajhHNkY1RlIwZGJYWjFQdVc4dnRhdFhyNXEvZDNKeU1qOE94OWJQUjhyY1o2VjU4K1lhTldxVWF0U29vY1dMRjJ2TW1ERUUxaWZFcjcvK3FxQ2dvQXdYSUNwWHJweEdqaHlwLzJmdnp1Tml6aDgvZ0wrYWFpS2lrcStOTGZlUk02WFNraVBrV0l0VjFyMlVYYnNveXpwYVI0V2tiV2tkV1pHamJiR3VoS3cyaTNKVEZDSHRmcDFKYmphS21Hbyt2ei82OXZrMVpxWTdqZDNYOC9Ib29ma2M3OC83TXpPcDE3d3ZQejgvN05peEF6azVPYmg0OFNLQS9BK3oyclp0aTRTRUJLV3ZncG1vVmUxcjI3WXRURXhNTUFxRHRnQUFJQUJKUkVGVUFPU1BOLzM3NzcrUm5aMk5hOWV1d2N6TURHUEhqc1dISDM2b1VBOUxTMHVrcHFiaTd0MjdDQWdJd1BidDIrSHQ3UzBHMXF5c0xFUkZSWW4vZitycTZtTFpzbVdZTm0wYTh2THljUHYyYmZHcllPSzN3dHRLMGlKTVJFU2FpUzJ0VkNyMzd0MFR4eHdWVnBLbFlFckwwdElTUGo0K21EOS9QaVpQbm94Tm16YkIwTkFRNDhlUFIweE1ESll2WDQ2NHVEaFlXVmxCTHBjak9Ua1pKMCtleEpFalI4VFdVRGMzTnh3K2ZCakxsaTNENWN1WDBhSkZDL3o1NTUrNGZQa3ltalp0aWhzM2JxaTg5cE1uVDhRd2s1MmRqZlBuenlNK1BoNGRPM2JFMEtGRGk2ejM2TkdqY2ZMa1NmejY2NjlJU1VtQnZiMDlCRUhBMGFOSGtaS1NBbmQzZDdSczJWSThmdHk0Y1RoMTZoUzJiOStPSzFldW9HdlhydERSMFVGaVlpTGF0V3VuY2prYmRjOU5lWHp4eFJlSWlZbEJZR0Fna3BPVDBieDVjMXk5ZWhYSnljbG8wcVFKYnQ2OHFYVE93b1VMOGZMbFMyellzQUV4TVRIbzFxMGJhdFdxaFFjUEhpQTJOaGFQSHovR2lCRWp4RmFjQXA5ODhna0NBd1BoNmVrSk56YzNjWDNZdW5YcmltTmdDNVRtOWE2c2N0V1JTcVZ3Y1hIQnA1OStpZ01IRHBSNXNpbGJXMXVjUEhrUzd1N3VzTFcxUlVwS2lzb2dPbmp3WUhUdjNoMHRXclNBWEM1SGJHd3NBQ2g4Q1BLMjR0NHJIMzMwRVZ4ZFhVdmNsWlRlRDgrZVBjTzFhOWN3Y3VUSVlvL1YxZFZGdjM3OXhNZGhZV0c0Y09FQ0lpTWo0ZVRrVk9MeG9vVVZuaFRKd3NJQ1I0NGNLZmIvS0NzcksranI2OFBWMVJVdlg3NUVRRUFBSEIwZEVSRVJBUk1URTF5L2ZoMGRPblNBbVptWmVJNnhzVEVHREJpQXZYdjN3dGZYVjZuTXQxdUIzMTZyK1o5RzNWclZoWTBiTnc0ZE8zWXM4L0pBSmJsR1JWRzN4dmE3dU0rS1ZOSTEzaXY2L2ZrdVg2dXFVTkw3ZTkvZUw2UWFReXVWeXVQSGoxVzJBRlZHYUFYeVd5SFQwOU94WnMwYVRKMDZGV3ZYcm9XQmdRRkNRMFBGY1V4eGNYR29YcjA2V3JSb0FTOHZMNFZKUkJvMGFJQ05HemRpeFlvVmlJMk54WWtUSjJCalk0T1FrQkRNbXpkUDdYWFQwOU1SR0JnSUlQOFB1ZzgvL0JDVEowL0cyTEZqaTUzUVJsZFhGMnZXck1FdnYveUM2T2hvckYrL0hycTZ1ckN3c01EeTVjdkZWb01DZW5wNkNBa0p3YzgvLzR5REJ3OWk0OGFONHZGMmRuYWxlbTdLdzlUVUZCczJiTUNLRlNzUUV4T0Q0OGVQdzg3T0R1dlhyOGZzMmJOVmpnWFQxOWZINnRXcmNlREFBVVJHUmlJOFBCeFpXVmtBOHNkZkxsbXlCRlpXVmtybmpSZ3hBaGtaR2RpN2R5K21UcDJLcGsyYll0YXNXUWdPRGxZS2w2VjV2U3VyM09Kb2EydGowS0JCSlQ3K2JUNCtQZ2dJQ01EcDA2ZHg1Y29WZE92V1RXR0pvZ0w5K3ZYRG1UTm54QzZVclZxMVFtQmdvTXJ1bkcrZjkvWjdwZUQxbkQ5L2ZwbnJUUld2WThlT0RTOWN1S0I2aHJoU09IMzZOQVJCVUx2T001QS9VL2FrU1pPVXR0Kzdkdy9tNXVibHJZSklJcEdJZ1RVakl3TVhMMTVFWW1JaUdqVnFKSDRJS0pmTEVSa1pDVUVROE96Wk00U0dob3JqNEdOaVlsQ2pSZzMwN05sVGJVK1hJVU9HWU1pUUllTGo4UEJ3K1B2Ny8rTkRhbGs4ZXZSSW9kZkdQMVY1N2pNa0pFVHNXbDhSWnN5WW9mQTRNREFRRFJvMEtOUE05KytEaW43KzNnVk5lcjhRcVdSbFpTVllXVmtKUktTYVRDWVRIQndjaERGanhwVG8rRU9IRGdrMk5qYkNzR0hEaEFjUEhsUnk3WWcweC9mZmZ5Lzg3M2VLZS9HL2ZSUitEelhyMkxHalo4ZU9IZU9zckt5RTh2NWVFd1JCOFBEd0VCd2NISVNjbkJ5eGZwMDZkUkoyN3R4WjVEM2s1dVlLM2J0M0Y0S0Nnb3E5MzdWcjE1Ym85K2ZwMDZjRmIyOXY0ZE5QUHhXc3JLd0VXMXRiWWR5NGNjTFJvMGVGdkx3OElUbzZXaGc2ZEtqUXFWTW5ZZEdpUllLOXZiM2c1K2NubnQrL2YzOWg0OGFOQ21WYVdWa0p0MjdkVW52TlhidDJxYTFiZVovZjhxanN2em1zckt3RVYxZlhJbzk1OGVLRjhPYk5tMHE5UmtWeGRYVlYrWHhWOW4xVzlqMitxK2Z3WGI1V1ZYSGRrbDduZlgrL0ZMaDA2VkxCNzVpelZmbi9XRlZoU3lzUkFRQmV2WHFGYXRXcUtYVngzYlJwRTE2K2ZLbHlSbEZWZXZmdURhbFVpcmx6NTJMRWlCRVlQMzQ4T25mdURLbFVDbTF0N1FwdHdTRjZYM1hzMkxHMVJDSnhFUVRCR1VEN2txeDVYRkl2WHJ4QVhGd2N1bmZ2cmpDZTFjek1ESnMzYjRhdXJxN0tTZC9rY2ptT0hUdUd6TXhNZlBUUlJ4VlduenQzN3VEMjdkdHdkSFNFcmEwdDJyZHZqK3pzYk96WnN3ZExseTdGL2Z2MzBhVkxGd1FFQktCWnMyWm8zYm8xbGl4WmdwY3ZYNkpKa3laNCtQQWhiRzF0MVphL2VmTm1yRml4UXVXK2tuYkwvRGY1dDB4T1ZWWDNtWjJkalh2MzdsWFlKSW52U2xKU1VvV3VTUEMrK2JmOFhMelBHRnFKQ0VEK1dCcC9mMzg0T0RpZ1FZTUdlUDM2TmVMajQzSGh3Z1cwYmR1MlJHUGpDblRyMWcxaFlXSDQvdnZ2c1dyVktxeGF0UW9BTUhIaVJIejExVmVWZFF0RW1rekwydHE2NC85QzZsQUFyWVJLYXZSTFNrcENYbDRldW5idHFyRGR5OHRMbkhCSjNaSmZ0V3ZYeHVUSmsxVjI2eStyNGNPSEs2MzErK3JWSzBSRVJLQkRodzVZdW5RcExDd3N4SDNPenM3UTF0WkdVRkFRb3FPajRlVGtoTFp0MjZvdGYvRGd3VVYyZzM1YjRkbmIvNDFVamU4cjJPYnI2NHVBZ0FCY3VIQUJVcWtVQXdjT3hEZmZmRlBrZUgxQkVPRHA2WWtqUjQ3Z3E2KytFdWRoa012bDJMcDFLL2J1M1l2MDlIUVlHQmpBd2NFQjd1N3VNRFkyVmlqajFhdFhDQTRPeHFGRGgvRDgrWE0wYnR4WTdYSmtaYjFQdVZ5T25UdDNZdCsrZmJoOSt6WjBkSFRRdEdsVGVIbDVpUUd6OEljY1NVbEo0dU9TZERQUHk4dkRuajE3RUJJU0FtZG41ektIMW9NSEQyTFBuajFJU1VuQjY5ZXZZVzV1anZIang0c1Q3NVgwWGxSUjkxb0IrZU9IdTNmdkRuZDNkelJwMHFSTWRTL0o4MWRWOTFlU3VyL0w5d3VWSGtNckVRRUFXclJvZ1k0ZE8rTEVpUk40L1BneDlQVDBZRzV1amlsVHBtRDA2TkhGVGtyMHRxWk5tMkw5K3ZXNGYvOCtidDY4Q1lsRW9qQUJGZEcvZ01US3lzcFdFQVFYaVVReVZCQ0VkNUtXSEJ3Y0VCNGVyaFFNT25ic3FEU1Rlbmw4OU5GSFpXNmRNRFkyUm1Sa3BOb3dOR1RJRUF3YU5BaVptWmtxMTB6KzQ0OC9ZR1JrQkNCL0dhakNzNU5UMldSbFpjSGQzUjBmZmZRUjJyZHZqMzM3OW1ITGxpMHdNakxDK1BIajFaNjNZc1VLSERseUJKOTk5cGtZRWdSQndPelpzM0gwNkZIMDd0MGJnd2NQeHQyN2R4RVpHWW1MRnk5aTY5YXRZbXQvVGs0T0prMmFoQ3RYcnNEQndRRWRPM1pFV2xvYVpzNmNpUm8xYWxUWS9mM3d3dy9ZdFdzWE9uZnVqTDU5K3lJN094dUppWW00Zi8rK0dFSUt4cDZXWnN5cElBZzRmUGd3MXF4WmcwZVBIbUhZc0dGS0g5S1VsRXdtdzd4NTgyQnJhNHN4WThaQUVBVHMyYk1IM3Q3ZXFGdTNydGpqb0NUM29vcXExNnBBWUdBZ1ZxMWFoZUhEaDJQZ3dJSDQrdXV2VWE5ZXZWTFZ2N2pucnlydnI3UXE2LzFDWmNmUVNrUUFnSHIxNnNIUHo2L0N5elUxTlMzeitxVkU3NmxtMXRiV3F3UkJHQXFnZ1phV0ZrclRxbG9SNDFvYk5XcFUzaUtLMWE1ZE83UnIxNjdNNXhjMzI3WkVJbEVaV0FHZ1RwMDZaYjV1UlR5Ly8wUTNidHhRbUFET3lja0pRNGNPUlZSVWxOclFXckJlZFo4K2ZUQnIxaXh4Kzk2OWV4RWJHd3R2YjI4TUhqeFkzRzVwYVFrdkx5L3MyN2RQL0FOLzU4NmR1SExsQ2x4ZFhlSHUvdi9Ed1IwY0hQRHR0OTlXMlAzdDM3OGZqUnMzeGs4Ly9hU3d2WEN2ZzFHalJnSElEeUVtSmliaVkzWGk0K01SRkJTRTY5ZXZ3OW5aR1c1dWJrb2ZGcFdHdHJZMk5tN2NxTkJOMTg3T0RtNXViamh3NElBWTZrcHlMMjlUOTFvVjZOR2pCeHdjSEJBUkVZR1FrQkJFUjBkaitQRGhjSE56Sy9HSFFzVTlmMVY1ZjZWVkdlOFhLaCt1MDBwRVJGU3hCTGxjTG1ocGFURWMwWHZqZ3c4K1VKaXgzTnpjSE9ibTVraExTMU41L0tsVHB4QVFFQUE3T3p2NCt2b3FmQWl4Wjg4ZTFLdFhEelkyTnJoMzc1NzQxYXBWS3dESzNVWDE5UFF3WWNJRWhmSzdkKytPaGcwYlZ0ajlHUm9hNHVIRGgwaE9UbGJZWHBhbHl2Nzg4MDlNbVRJRlU2ZE9SZHUyYlJFWkdZbVpNMmVXSzdBQythR3VjS0I3K2ZLbE9DNzkvdjM3NHZiUzNrdFJyOVhiMXg4MmJCajI3ZHVITVdQR1lPZk9uUmcwYUJCKy92bG52SG56cGx6M1ZsQitWZDVmYVZUays0VXFCbHRhaVlpSUt0YU5DeGN1ckFZdzNkcmEya1lRQkJjdExTM25rbllQVGt4TUxPK3NUQXpMUmFpQTU3Zk1OTG1WVjFWWFVFTkRRNlNtS3EvQTlPREJBM3ozM1hkbzNMZ3hsaTFicHJRVTNQWHIxL0htelJ0ODhza25LcStWa1pFaGZuL3IxaTAwYXRSSTVlUmc2cTVmRm5QbnpzWGN1WFB4K2VlZm8xT25UdmowMDAvUnAwOGZhR3RybDdxc1NaTW00Y1dMRi9qcXE2L2c2dXBhN0ZKNHBSRWRIWTNJeUVqODlkZGZDczlUYm02dStIMXA3cVc0MTBvVmZYMTlUSm8wQ1FZR0JsaTVjaVdDZ29KUXZYcjFNbmQ3MXJUN0s0bUtmTDlReFdCb0pTSWlxaHp5aElTRU9BQnhBR1ozNnRUSlVpNlhPd053QnRDcWFxdEdWSFkxYXRTQVZDcEZlbm82cmwyN3BqVHJyQ0FJTURjM1Z6dVpVdUZ1M3pLWlRHR1c2OEtLNmc1YVdsMjZkTUgrL2Z1eGI5OCs3Tm16Qi9QbXpjUDY5ZXV4YXRVcU5HalFvRlJsL2ZiYmI5aXhZd2UyYnQySzNidDNZK1RJa1hCMmRpNzNETFNiTm0zQ1R6LzloTzdkdThQVDB4TU5HemFFbVptWjBrUmpwYm1YNGw2cnQrWGw1U0VxS2dxaG9hRklUVTFGMTY1ZDhjVVhYNVJyS0lBbTNWOUpWZVQ3aFNvRzI3aUppSWdxbjNEKy9Qa0xpWW1KOHhNVEV5MEVRV2lqcGFYbERTQ3BxaXRXRnVucDZSVVdLRzdjdUZHcTQrVnllYW5HQ0ZQRk16QXd3S3BWcTZDbnA0ZHAwNllwdlliMTY5ZkhpeGN2MEsxYk4vVG8wVVBwcTJQSGp1S3hkZXZXUlZwYUd2THk4aFRLa012bGFyc21sMVd0V3JVd2R1eFk3TjY5RzdObXpjTHQyN2NSSEJ4YzZuSnExS2doanNNY08zWXN0bS9mamdFREJtRFpzbVVLM1Z4TGE5dTJiVEExTmNXeVpjdmc1T1NFbGkxYlFpYVRsZXRlaW51dEN1VGs1Q0FpSWdLZmZ2b3BGaTFhaE9iTm0yUGJ0bTFZdVhKbGhRVFdxcjYvc3Fpbzl3dFZESVpXSWcwMWJ0dzR0V3NQVnNUeEZTVW1KZ2JUcDArSGs1TVQ3T3pzMEx0M2IweWZQaDJuVDU5KzUzVWhlbDljdUhEaGFrSkNnbTlpWXFLbGxwWldNd0NlZ2lERVYxVDV4NDhmeDcxNzk1UzJ5K1Z5eUdReXRWOGxrWm1aQ1JjWEZ3UUdCcGE3bnNlT0hjTm5uMzJHVTZkT2xlaDRRUkR3N2JmZnd0L2ZuOEcxaXBtYm0rUEhIMy9FNjlldjRlN3VqZ2NQSG9qN2V2VG9nWXlNRFB6NjY2OUs1NldtcGlxODErenM3UERpeFF1bG1hMTM3TmloMEgyMHZKNDhlU0orcjZXbEpTNng4dmZmZnlzZHE2dXJpK2ZQbnhkYlpyVnExVEJtekJoRVJrYmltMisrd2RHalJ6Rm8wQ0RzMjdldlRIWE15c3JDMjJzMmI5dTJUZW00MHR3TFVQUnJWV0R3NE1IdzkvZEhodzRkc0hQblRnUUVCS0JGaXhabHVnOTF6MTlWM2w5cFZjYjdoY3FIM1lPSk5OU2pSNDhVL3RNc0VCSVNncWRQbjJMT25Ea2xPcjZ5dkg3OUduUG56c1d4WThmUW9FRUQ5T3ZYRDNYcTFNR2pSNDl3OU9oUmVIaDRZTml3WVpnOWV6WW5MaUFxUWtKQ3dnMEFQd0Q0b1dQSGp1V2VlVVl1bHlNME5CUzNidDNDZ2dVTDBLTkhEM0ZmZEhRMHZMeThpcXBMc2VWSFJrWkNKcFBoMDA4L0xXOVY0ZURnZ0NaTm1pQXNMQXhkdW5RcDluZ3RMUzA0T2pwaTBhSkZBSUE1YytaZ3dvUUpTRW9xdnNGNndZSUZhc2RZL3BQY3UzY1B5NVl0VTlvK2MrYk1DcitXcGFVbGZIeDhNSC8rZkV5ZVBCbWJObTJDb2FFaHhvOGZqNWlZR0N4ZnZoeHhjWEd3c3JLQ1hDNUhjbkl5VHA0OGlTTkhqb2pMcUxtNXVlSHc0Y05ZdG13WkxsKytqQll0V3VEUFAvL0U1Y3VYMGJScFU3VXRaNlc5ejhHREI2Tjc5KzVvMGFJRjVISTVZbU5qQVFBREJ3NVVPdGJDd2dLWExsM0M0c1dMVWJObVRVeWJOcTNJNTBFcWxjTEZ4UVdmZnZvcERodzRVT2JmZWJhMnRqaDU4aVRjM2QxaGEydUxsSlFVbFNHcE5QZFNRTjFyVmVDamp6NkNxNnRyaFhSOVZmZjhWZVg5YWRMN2hjcUdvWlZJUSszY3VSTjZlbnBLMjlldFc2ZHl6SWE2NHl1THI2OHZqaDA3aGhFalJtRDY5T2tLWTVLKytlWWIrUG41WWRldVhhaGJ0NjdTckpCRXBOcUZDeGZLUGV1TVJDTEJ1blhyc0hEaFFzeVlNUVBmZlBNTlB2LzhjNFZqOXUvZnIvRDR5SkVqS250cVdGdGJxNzFPU1NabHFWbXpKbzRkTzFaa09TVzVWdUV3UFdqUUlEeC8vaHpidG0xRFptWW1saXhaZ3Rldlh4ZFp0ck96YzdIWC82ZDQvUGl4eXRhcnlnaXRBTkN2WHora3A2ZGp6Wm8xbURwMUt0YXVYUXNEQXdPRWhvWWlKQ1FFUjQ4ZVJWeGNIS3BYcjQ0V0xWckF5OHNMTld2V0ZNOXYwS0FCTm03Y2lCVXJWaUEyTmhZblRweUFqWTBOUWtKQ01HL2V2QXE3ejM3OSt1SE1tVE00ZE9nUXFsZXZqbGF0V2lFd01GRGhRNTBDYytiTWdiZTNOeUlqSTlHZ1FZTVNoeEJ0YlcwTUdqU29STWVxNHVQamc0Q0FBSncrZlJwWHJseEJ0MjdkRkpZaEtzdTl2SDNlMjYrVnZyNCtBR0QrL1BsbHJ2ZmIxRDEvVlhsL212aCtvZEtwc2huME5FWEJUSDRsK1hTWlNCTllXMXVqUTRjTzJMUnBVNVhWSVRFeEVWOSsrU1c2ZE9tQ1ZhdFdxVHdtTHk4UG8wZVBSbXBxS2c0Y09GRHVwUUNJTkYxQVFBQjI3dHdKQUI2SmlZbXJxNm9ld3YvNnpRcUNnTEN3TVBUcTFRdG1abVlBZ05EUVVJU0dodUw0OGVNSzUremZ2eDhMRml4UStsMTQrL1p0aGNmcjE2L0h3WU1Ic1hidFdwaVltQlJiRjRsRUFuTnpjMWhiVzJQY3VIR2wvb1ArdDk5K1EyaG9xRml2Z1FNSFl0cTBhZWpkdXplZVBYdFc0djlYcksydHhaWldyYmY3Sjc1RC9KdURpTXJxOHVYTEJXc214eVVtSm5hdTR1cThjK3l6UjFRR1hsNWVzTGEyVnBva3dzUERBOWJXMWtoUFQxZllQbWJNR0lXdWRBY1BIc1RYWDMrTjd0Mjd3ODdPRHNPR0RjT0JBd2NVenJHMnRvYWJtNXZDNDRLV2lLU2tKSVhIcW80dnZDMDlQUjFUcDA2Rmc0TURldlhxaGVYTGx5dE5vcEtWbFlXbFM1ZWlYNzkrc0xlM3gralJvM0h1M0RtNHVia3B0WUFVak5mNSt1dXYxVDVIMnRyYUdEbHlKR1F5R2Y3NDQ0OGk2d2xBNVhXQS9LNk9temR2aHJPek16cDM3b3crZmZwZzBhSkZlUGJzV1pIUFYwV1ZTL1MrZWZYcUZkTFQwNkdscFlYeDQ4ZUxnZlg1OCtmWXRXc1hMQzB0bGM0cFdDYmk4ZVBIQ3RzYk5Xb2tmdW5vNk9ESWtTTndjSEJBcDA2ZEZQYXArekkzTnhmTE1qSXlFcmZyNnVyaWh4OStnRlFxRmJmZHZIbFRYRnFqWU52Ym9mVCsvZnZJenM0R0FLVjkxdGJXU2lHYmlJaitHUmhhaWNxZ2E5ZXVBSUR6NTgrTDIyUXltZmpwZVZ4Y25MZzlLeXNMZi8zMWx6aGVTeWFUWWQ2OGVaQklKQmd6Wmd3bVRKaUFyS3dzZUh0N0l6NWUvVHdzTTJiTXdJd1pNd0RrZDZjcS9MZ29XVmxaY0hkM2g1bVpHY2FOR3dkOWZYMXMyYklGdi96eWkzaE1UazRPSmsyYWhPM2J0Nk5WcTFiNDZxdXYwS3BWSzh5WU1VUGxaQzZYTGwyQ29hRWhXcmR1WGVTMUM4TGk1Y3VYaTYybktvSWdZUGJzMlZpNWNpV2FOMitPeVpNbm8yZlBub2lLaXNJWFgzd2gvdkdxS2VVU2FZTGc0R0NNSERrU01URXg0cmFrcENTNHVibmh5Wk1ubURoeG90STVIVHQyUk8zYXRkR3ZYejlZVzFzcmRSV1V5K1ZZdEdnUmNuSnkwS3RYTDl5K2ZidllyOEkyYnR5SXZuMzdBZ0RPbkRtRHNXUEg0dkhqeHdvZm51bnA2U0VsSlFVdUxpN1l0V3NYQkVGQW56NTlzSEhqeGdwOGRvaUk2SDNFTWExRVpXQnZidytKUklMejU4K0xMYWdYTGx6QW16ZHYwS1JKRThURnhXSG8wS0VBOHJ2U3l1VnljUjB5YlcxdGJOeTRVV0ZjcXAyZG5UaDl2cTJ0cmNwcmpobzFDZ0FRR0JnSUV4TVQ4WEZ4YnR5NG9UQm14TW5KQ1VPSERrVlVWRlJCTnhQczJMRURWNjllaFp1Ykc2Wk1tYUp3bjU2ZW5rcGxQbnIwQ0kwYk55NzIyblhyMWdXQU1yZGU3dDI3RjdHeHNmRDI5c2Jnd1lQRjdaYVdsdkR5OHNLK2Zmc3dZc1FJalNtWFNCTk1tVElGdDI3ZHd1elpzekZod2dSOC9mWFgyTHAxSys3ZHV3ZGZYMSswYmR0VzZaeDY5ZW9oT2pvYUR4NDhnRnd1UjYxYXRSVDJGKzZpNitQalU2SjZGTzRDYTJscENabE1ocFVyVjJMejVzMXdkSFRFZ2dVTHhQRm1RUDY2aU9IaDRRZ01ETVQzMzMrUFE0Y09ZZUhDaFNwYmhwOCtmUW9uSnllbDdhckdycklyTGhIUis0K2hsYWdNYXRXcWhRNGRPaWkwdEo0NWN3Yk5talZEang0OXNIUG5Uc2psY2tna0VpUWtKS0I2OWVxd3NySUNrQjlhQ3dmV2x5OWZpcE1ZbFdkOU4zVSsrT0FEaFVrT3pNM05ZVzV1cnRDMStZOC8vb0JVS29XcnE2dkN1YjE3OTRhNXVUbnUzTG1qc0QwdkwwOXAybnBWQ280cDYweUtlL2JzUWIxNjlXQmpZNlBRNHR1cVZTc0ErWCtNbGlWY1ZsYTVSSnFnV3JWcStQSEhIK0hwNllsang0NWh3b1FKbUQ5L1BwS1RrOUd3WVVPVnZTY0s2T3ZySzQxVmpZMk54ZHExYXdIa0Q0MFlNbVJJa2RjUER3K0h2Nysvd3Jha3BDUXNYcndZZCsvZXhjeVpNOVgrZk9ucjY4UEx5MHNNdGNPSEQ0ZW5wNmU0M0VRQkl5TWo3TjY5VzN5OGRldFdSRVJFWU5XcVZSVXkreWtSRVdrV2hsYWlNdXJhdFN1Q2dvSncrL1p0TkdyVUNHZlBua1czYnQxZ2IyK1BEUnMySUNVbEJXM2F0TUg1OCtkaGEyc3JqaGtEOHBlZGlJeU14RjkvL2FXd0RsMXVibTZGMTdOZXZYcEsyd3dORFpHYSt2K1RsTjY2ZFF1TkdqVlNhUFVvWUdSa3BCUmFqWTJOUzdRT1dzSDR1UC84NXorbHJUWUE0UHIxNjNqejVvM2FaU3JLdW9aZlpaVkxwQ21rVWltV0xsMktwMCtmUWlxVlFpcVZ3dDNkdmRqeldyZHVqYzJiTjR1UEV4SVNNSC8rZkxScjF3NUpTVWw0OHVSSnNlTkczKzVac1hmdlh2ajYrcUpWcTFiWXNtVUxtalp0V213OXVuVHBnaDA3ZHNEYjJ4dmUzdDZRU0NUbzM3Ky91Rjhpa2FCUm8wWUE4cGV5aUlxS0FwRC9JVjNCZGlJaSt1ZGdhQ1VxbzRMUWV2NzhlUmdZR09EYXRXdVlOMjhlV3JkdWpabzFheUl1TGc0Tkd6YkVmLy83WDRVdWE1czJiY0pQUC8yRTd0Mjd3OVBURXcwYk5vU1ptWm5ZZmJncXZIbnpSaUZVRi9iMmhFMUFmbGUvZ3djUDR2cjE2MmpXckpuYWNndGFvdHUzYjErbWVnbUNBSE56YzN6enpUY3E5OWV1WFZ1anlpWFNKREtaVEtIVjlQVHAweGcyYkJoNjllcUZTWk1tS1J5Ym5aMk5JVU9HS1BRQ3VYejVNanc4UE5Dd1lVT3NYTGtTUFhyMFFIQndNSUtEZzB0Vmp3RURCa0Fpa1dEZ3dJR3dzYkVwMWJtdXJxN28yN2V2eXE3QVFQN1A4dUxGaTlHbVRSc2tKQ1JnMXF4WjZOU3BFMmJPbkNtdUEwcEVSTzgvaGxhaU1tcldyQm5xMWF1SGMrZk9vVnExYWpBMk5rYWJObTBna1VoZ2EydUxzMmZQb2xtelpwREw1ZUlrVEFDd2JkczJtSnFhWXRteVpXSzMyYXB1MlRNeE1VRmFXaHJ5OHZLZ3JhMHRicGZMNWJoNzk2N1M4WU1IRDhiQmd3ZXhmdjE2QkFRRXFDd3pOemNYVzdkdWhiNitQbnIxNmlWdTE5UFRVem5SMGZQbno1VzIxYTlmSHhrWkdlaldyVnV4WFl3cnExeWk5OVgyN2R1eGUvZHU3TjY5RzlXcVZZT2VuaDZHRHgrT2RldldZZFNvVWVLWWN3QUlDUW1CVENiRDJMRmp4VzFtWm1hd3Q3ZUhqNDhQREF3TUFKU3RlN0JVS2hXWHVpbmNwYmVBczdNelJvNGNDUmNYRjZWOWhvYUdNRFEwVkh1dFgzNzVCWW1KaWRpK2ZUdWNuWjNScDA4ZmJObXlCVmV1WE1IU3BVdlpWWmlJNkIrQ2Y2MFJsWU9EZ3dNU0VoSnc5dXhaZE9uU1JReEE5dmIydUhUcEVrNmRPb1htelpzcmROSE55c3BTR2crcWFzRnJkWFIxZFZVR3NmS3d0N2ZIaXhjdnNHdlhMb1h0TzNic3dOOS8vNjEwdkoyZEhSd2RIWEg0OEdFRUJ3Y3J0Y2ErZnYwYVBqNCt1SEhqQmlaT25LZ3dxVXZEaGcxeDY5WXR2SGp4UXR4Mi9mcDFsVjBPZS9Ub2dZeU1EUHo2NjY5SysxSlRVeUdUeVNxOVhLTDMxYkZqeDFDM2JsMVVxMVpOM0RaczJEQVlHeHZEeDhkSC9MazlmZm8wd3NMQzhQWFhYeXY4WDJWb2FJakF3RUNsU1puS1E5V3lPQVhYVXJXdnFNQjY0c1FKckY2OUdwTW5UeGJMNmQrL1AzNzU1UmU4ZXZVS24zLytPUklURXl1czdrUkVWSFhZMGtwVURsMjdka1Y0ZURoT25Ub0ZMeTh2Y2J1OXZUMXljbkp3K1BCaHBWWUpXMXRibkR4NUV1N3U3ckMxdFVWS1NvcktZS2lPaFlVRkxsMjZoTVdMRjZObXpacVlObTFhdWUvaml5KytRRXhNREFJREE1R2NuSXptelp2ajZ0V3JTRTVPUnBNbVRYRHo1azJsY3hZdVhJaVhMMTlpdzRZTmlJbUpRYmR1M1ZDclZpMDhlUEFBc2JHeGVQejRNVWFNR0lFeFk4WW9uUGZKSjU4Z01EQVFucDZlY0hOelExWldGb0tEZzFHM2JsMmxOU0xIangrUG1KZ1lMRisrSEhGeGNiQ3lzb0pjTGtkeWNqSk9uanlKSTBlT2lGMEFLNnRjb3ZmUm8wZVBrSnljclBUL2cxUXF4WklsU3pCaHdnVDQrUGlnZCsvZW1EZHZIaHdkSFpWK1ZsWHg5ZldGcjY5dlpWVzd4TTZkTzRjNWMrYkEzdDVlcWQ1Tm16WkZhR2dvUER3ODRPSGhnZjM3OTFkUkxZbUlxS0l3dEJLVmc0Mk5EYVJTS2JLenM5RzVjMmR4dTZtcEtSbzJiSWpVMUZSeFRkY0NQajQrQ0FnSXdPblRwM0hseWhWMDY5Wk5ZVW1hNHN5Wk13ZmUzdDZJakl4RWd3WU5LaVMwbXBxYVlzT0dEVml4WWdWaVltSncvUGh4Mk5uWllmMzY5Wmc5ZTdiS0NacjA5Zld4ZXZWcUhEaHdBSkdSa1FnUEQwZFdWaGFBL0VsVWxpeFpJczZZWE5pSUVTT1FrWkdCdlh2M1l1clVxV2phdENsbXpacUY0T0JncFhCcFlHQ0EwTkJRaElTRTRPalJvNGlMaTBQMTZ0WFJva1VMZUhsNW9XYk5tcFZlTHRIN0tEWTJGb0lncVB4L3BYWHIxdkR6ODhPc1diTVFGUlVGQndjSCtQbjVsV2hHOEVtVEpxRjM3OTVGSHZQSEgzOWczYnAxWmE1N1NRUUhCNk5CZ3daWXNtU0p5aTcrUmtaR0NBa0p3Zm56NTJGc2JGeXBkU0Vpb3NySDBFcFVEdFdxVmNPWk0yZFU3b3VJaUZDNTNkallXT1U0MExmWEVsUzN0bUNMRmkyd2ZmdjJZczh2cW94Tm16WXBiV3ZhdENtQ2dvSVV0dVhrNUlpekk2c2lrVWp3eVNlZmlMUHdIajU4R0hQbnpzV0RCdy9VamlXVFNDU1lQSGt5SmsrZXJMQmQzUVF0aG9hR21EMTdObWJQbnExeWYyV1hTL1ErT25qd0lGcTJiS24wYzVpYm00dm82R2lFaElSQVYxY1hCZ1lHT0gvK1BOYXZYNC9odzRjWEcvQk1URXlLblozWHlNaW92TlV2Vm1CZ0lBUkJLUElESm4xOWZYVHIxazNzQmwyU1VFNUVSSnFKb1pXSThPclZLMVNyVmsycHhXTFRwazE0K2ZKbHNTMHJCWHIzN2cycFZJcTVjK2RpeElnUkdEOStQRHAzN2d5cFZBcHRiVzJZbTV0WFJ2V0pxSkFIRHg3ZzBxVkxtRGh4SW9EOEdYYXZYcjJLUTRjT0lTb3FDaytmUG9XRGd3TldyVm9GRXhNVHJGNjlHai8vL0RQQ3dzSmdaMmNIQndjSGRPN2NHUjkrK0dHSnJwZWRuUTJaVElZYU5Xb2dMeThQWjgrZWhaNmVucmcvTXpNVFBYcjBLTEtNNG1ZbFBucjBxRGdaRktBNkdGdFlXSWpYZmY3OHVSaFNqeDgvRGdEc1FVRkU5QjVqYUNVaUpDUWt3Ti9mSHc0T0RtalFvQUZldjM2TitQaDRYTGh3QVczYnRzV0xtQjJ4QUFBZ0FFbEVRVlRJa1NOTFhGYTNidDBRRmhhRzc3Ly9IcXRXcmNLcVZhc0FBQk1uVHNSWFgzMVZXYmRBUlA5ejZkSWw2T2pvb0h2MzdnQ0FkZXZXWWYzNjlkRFgxNGVUa3hNKysrd3p0R3paVWp6K3UrKyt3N2h4NDdCejUwNGNPSEFBWjg2Y1FVaElTSWxEYTBwS0NyNzg4a3VGYllYSDhsZXZYaDFMbGl3cDF6MVZyMTY5MkdPMmJOa2lmdS91N282clY2K0tqNXMwYWFJd2hJT0lpTjR2Ly9xK01sWldWZ0tndmhzbDBiL0J3NGNQc1dyVktseTRjQUdQSHorR25wNGV6TTNOMGJ0M2I0d2VQVnFoMWFRMDd0Ky9qNXMzYjBJaWthQmx5NVljVzBiL2FBRUJBZGk1Y3ljQWVDUW1KcTZ1cW5vSWdpQmtabWFLTFpNeW1ReHhjWEd3czdNcmRvSXh1VnlPOVBSMG1KbVpLZTBMQ2dxQ282TWoyclJwbzdEOXpaczM0akFKaVVTQ09uWHFvSFhyMWxYYUhmZmF0V3Q0OU9nUkJFRkFqUm8xMExadFczRXRhcTBxckJqLzVpQ2lzcnA4K1RMR2p4OFBBSEdKaVluL3VrL2gyTkpLUktoWHJ4NzgvUHdxdkZ4VFUxT1ltcHBXZUxsRVZMVENYV21sVWlrY0hCeEtkSjVFSWxFWldBSEF3OE5ENVhZOVBiMWl1LysrYTgyYk4wZno1czJydWhwRVJGUkJHRnIvUnhBRVR0SkFSRVJsSmdpQytHMVYxcU1xV3hLcFpQZzNCeEdWbHFiOGpxa3F5dlBFLy91a0FrQkdSa1pWMTRPSWlONWp6NTgvQndCb2FXbmRydHFha0FiajN4eEVWQ1lGdjJNQTNLN0NhbFFaaGxiZ0NnREV4Y1ZWZFQySWlPZzk5ZWJOR3lRbEpRRUE4dkx5a3F1NE9xUzUrRGNIRVpWSmZIeDh3YmRYcXJJZVZlVmYzejFZSXBINHkrWHlqLzM4L0lTMHREU3RaczJhUVY5ZnY2cXJSVVJFNzRIYzNGdzhmZm9VRVJFUmVQandJUUJzdlhqeDR1MHFyaFpwS1A3TlFVU2w5Zno1Y3lRa0pDQWlJZ0phV2xyUDVISjVTRlhYcVNwd1FBVUFLeXVyNlZwYVdnR0NJT2hXZFYySWlPaTlkVndRQkpjTEZ5NDhydXFLa09iaTN4eEVWQlphV2xwUEJFRVltNWlZR0YzVmRha0tESzMvMDZsVHA1WjVlWG5EdExTMDJnQ29XOVgxSWRJd3ZmNzM3NUVxclFXUmhoRUU0WTJXbHRaZnlGK0NZQmNBZVZYWGlUUWYvK2FnSXZEM0xSVW1BTGdqQ0VLeXJxNXVXSHg4L05PcXJoQVJrY2F5c3JJU0N0WVhKQ0lpb3NyQjM3ZEVxbkVpSmlJaUlpSWlJdEpZREsxRVJFUkVSRVNrc1JoYWlZaUlpSWlJU0dNeHRCSVJFUkVSRVpIR1ltZ2xJaUlpSWlJaWpjWFFTa1JFUkVSRVJCcUxvWldJaUlpSWlJZzBGa01yRVJFUkVSRVJhU3lHVmlJaUlpSWlJdEpZREsxRVJFUkVSRVNrc1JoYWlZaUlpSWlJU0dNeHRCSVJFUkVSRVpIR1ltZ2xJaUlpSWlJaWpjWFFTa1JFUkVSRVJCcUxvWldJaUlpSWlJZzBGa01yRVJFUkVSRVJhU3lHVmlJaUlpSWlJdEpZREsxRVJFUkVSRVNrc1JoYWlZaUlpSWlJU0dNeHRCSVJFUkVSRVpIR1ltZ2xJaUlpSWlJaWpjWFFTa1JFUkVSRVJCcUxvWldJaUlpSWlJZzBGa01yRVJFUkVSRVJhU3lHVmlJaUlpSWlJdEpZREsxRVJFUkVSRVNrc1JoYWlZaUlpSWlJU0dNeHRCSVJFUkVSRVpIR1ltZ2xJaUlpSWlJaWpjWFFTa1JFUkVSRVJCcUxvWldJaUlpSWlJZzBGa01yRVJFUkVSRVJhU3lHVmlJaUlpSWlJdEpZREsxRVJFUkVSRVNrc1JoYWlZaUlpSWlJU0dNeHRCSVJFUkVSRVpIR1ltZ2xJaUlpSWlJaWpjWFFTa1JFUkVSRVJCcUxvWldJaUlpSWlJZzBGa01yRVJFUkVSRVJhU3lHVmlJaUlpSWlJdEpZREsxRVJFUkVSRVNrc1JoYWlZaUlpSWlJU0dNeHRCSVJFUkVSRVpIRzBxbnFDaEM5VHdSQkVLcTZEbFhzWDNuL1dscGFXbFZkQnlJaUlxSi9LN2EwRWhFUkVSRVJrY1ppYUNVaUlpSWlJaUtOeGRCSzlBK1JtNXRiMVZVb1VucDZPdVJ5ZVlXVWRlUEdqVklkTDVmTHdaN2RSRVJFUk84bmhsYWlVb3FOalVWNmVucVJ4K3pmdngvVzF0Wmx2c2E2ZGV0S2ZiNi92eittVHAycXREMG1KZ1kyTmpaNCtmSWxidCsrRFE4UEQ2U21waFpiM3JObnozRHQyalVJZ29CNzkrNFYrVlZjWU03TXpJU0xpd3NDQXdOTGRVK3FIRHQyREo5OTlobE9uVHBWb3VNRlFjQzMzMzRMZjM5L0JsY2lJaUtpOXhBbllpSXFoYnk4UEN4ZnZoeloyZGxZdFdvVkxDd3NxcnBLQVBJRFpsUlVGS1pNbWFLMFQwOVBEM0s1SERrNU9UQTJOb1pVS3NXb1VhTXdaODRjREJ3NEVBQncvLzU5SERod0FBOGVQTUQ5Ky9keC9mcDFQSG55Qk9ibTV0aTZkU3MrK2VTVElxKy9lL2R1TkdyVVNPMyt5TWhJeUdReWZQcnBwK1c2VHdCd2NIQkFreVpORUJZV2hpNWR1aFI3dkphV0Zod2RIYkZvMFNJQXdKdzVjekJod2dRa0pTVVZlKzZDQlF1S3ZYY2lJaUlpcWx3TXJVU2xvSzJ0amJWcjEyTEtsQ21ZT0hFaVZxeFlBV3RyYXl4YnRnejkrL2RIbXpadHFxUmVZV0ZoTURJeXdyQmh3NVQyVmF0V0RRQ1FrNU9EdW5Ycll0bXlaZGl3WVFQdTNyMHJIcU90clkyRWhBU1ltNXZqN05teldMQmdBVHAxNm9RUFB2Z0EyZG5aQUlCbHk1YXBESW4yOXZZS2o0dHFJUjQrZkhpeDkxS3paazBjTzNhc1JDM05SUjJUa0pBZ2ZqOW8wQ0E4Zi80YzI3WnRRMlptSnBZc1dZTFhyMThYV2JhenMzT3gxeWNpSWlLaXlzZlFTbFJLOWV2WHg0WU5HekJwMGlSY3YzNGQxdGJXMkxadEcxcTJiRmxrYUwxNzl5N1MwOU5oWjJjSEFIajkralZldm55cDh0aFhyMTRCQUo0K2ZhcHlmNDBhTmNRdyt1VEpFNFNIaDhQVDB4TjZlbnI0NjYrLzBMSmxTL0hZZ3VOZXYzNk5aOCtlNGNHREIyaldyQmtlUG55STVjdVg0K3V2djhaLy92TWZCQWNIQXdEQ3c4UFJybDA3bUpxYUtseFRSMGNIVXFtMDJPZG45KzdkQ28vWHIxK1Bnd2NQWXUzYXRUQXhNU24yZkluay8wY3RqQnMzRG9NR0RTcjJuTUorKyswM2hJYUdpbzhIRGh5SWFkT21ZZXpZc2ZqNDQ0OVJxMVl0MUtwVnExUmxFaEVSRVZIVllXZ2xLb002ZGVwZ3k1WXRha09jVENZREFJU0VoT0RLbFN0SVRrNUdSa1lHTEN3c3hOQWFFUkZSN0JoUEp5Y25sZHRuekppQlVhTkdBUUNDZ29MUXNHRkREQnc0RUNrcEtSZ3paZ3pHalJzSEhSMGRQSHo0RUxkdjN3YVEzM0tZbDVjSElEL0kxcXRYRHg5ODhBR3lzckpRdlhyMVVqOEg2aFR1Sm56MzdsMGNPWElFRGc0TzZOU3BVNm5MTWpJeUVzdExUMCtIbjU4ZjVzK2ZqL3IxNndQSUg2OTc0TUFCeko0OUcvWHExUU1BR0JzYks1UngvLzU5c2JYNDdYM1cxdGJGZG0wbUlpSWlvcXJGMEVwVUNtRmhZWGoyN0JuYzNkM0Z3RnJRS2hvVEU0Tmp4NDRoSlNVRkR4NDhBQUNjUFhzV2JkcTB3WUFCQTNENDhHRThlL1pNcWN5alI0OHFiZnY1NTUveDg4OC9xOXpYbzBjUDhmdjQrSGhFUlVWaDQ4YU55TXZMdzZwVnE5Q3laVXUwYmRzV1c3WnNRYjE2OWRDcVZTdGN1WElGSGg0ZXNMR3hnYW1wS1dyWHJxMVE1dWJObTdGaXhRcnhjZUd1c1NkT25BQUFUSnMycldSUDB2L0k1WElzV3JRSU9UazU2TldybHhpZWkxSTRQRzdjdUZFTXAyZk9uTUc4ZWZOUXAwNGRoUm1JOWZUMGtKS1NBaGNYRjB5ZE9oVXVMaTdvMDZjUFdyZHVYYXE2RWhFUkVaSG1ZbWdsS2dWRFEwT3NYYnNXaVltSitPR0hIN0J2M3o1czNMZ1JBSER6NWsxMDZ0UUpycTZ1ZVBEZ0FVSkRRN0ZwMHlieDNETm56cWpzRG14Z1lLQzByU0FRcTlwWDJMRmp4eUNYeXpGaHdnVEk1WEpvYVdsaDA2Wk5hTisrUFJ3ZEhRSGtkd3NPRHc5SDgrYk4wYXBWSzVYbERCNDhHQTRPRGpoKy9EaFdybHlKVmF0V29VR0RCZ0R5dSt1YW1wcmk2NisvUnR1MmJaWE9kWGQzaDQ2TzhuOGxvYUdoNHJoU0h4K2ZJdStqUU9GeHFKYVdscERKWkZpNWNpVTJiOTRNUjBkSExGaXdBUHI2K3VJeFhicDBRWGg0T0FJREEvSDk5OS9qMEtGRFdMaHdJU3d0TFpYS2Z2cjBxY3FXYTFWalZ3dlhnNGlJaUlpcUZrTXJVU2tNSGp3WWpSczNGcGRRbVRKbENteHNiREJ4NGtSODhjVVg0a3l6Ky9mdlZ6bzNKeWRISEY5YVVjYU9IWXRldlhwQlQwOFBVNmRPUmE5ZXZkQytmWHVGWTZwVnF3WjlmWDNjdW5VTDFhdFhSMXBhR3RMUzBuRG56aDJrcGFXaFI0OGUrT0tMTDFDclZpMXMyN1lOQU5DZ1FRT3gxZlBwMDZjSUN3dFRXNGVDZlRrNU9kRFYxUVdRdnl6UTJyVnJBUUJlWGw0WU1tUklrZmNSSGg0T2YzOS9oVzFKU1VsWXZIZ3g3dDY5aTVreloyTEVpQkVxejlYWDE0ZVhsNWNZYW9jUEh3NVBUMDk4L1BISENzY1pHUmtwakxmZHVuVXJJaUlpRkFJNkVSRVJFV2tlaGxhaVVtcmZ2ajNDd3NKZ1lHQlFxZ2w5c3JLeVVMTm16UXF0eXdjZmZJQVBQdmdBUC83NEk2UlNxYmhPYTN4OFBPTGo0OFdBK3ZyMWF5eGJ0Z3hBL25oY2MzTnptSm1ad2RIUlVXR3M2Wmt6WndBQVc3WnNRWThlUGRDMWExZTE0MnJmRmhJU0FtdHJheVFrSkdEKy9QbG8xNjRka3BLUzhPVEprMks3QnIvZGJYcnYzcjN3OWZWRnExYXRzR1hMRmpSdDJyVFk2M2ZwMGdVN2R1eUF0N2MzdkwyOUlaRkkwTDkvZjNHL1JDSVJnL2k5ZS9jUUZSVUZJUDg1NUpoV0lpSWlJczNGMEVwVUJpVnRtWlBKWkpETDVaREpaTGgyN1JwNjkrNnRkSXlxUUplUmthRjIzOXZpNCtPeGJkczJyRml4UWd6RlY2NWNRV0ppb2hoTXRiVzFZV1JraElDQUFGU3ZYaDJDSUdEanhvMFlPblFvREEwTkFRQi8vdm1uMkJKODY5WXQvUDc3N3dnSkNWRWFWeHNaR1lrZmYveFJhYnUrdmo0dVg3NE1EdzhQTkd6WUVDdFhya1NQSGowUUhCd3N6a3hjVWdNR0RJQkVJc0hBZ1FOaFkyTlRxbk5kWFYzUnQyOWZ0V0ZiRUFRc1hyd1liZHEwUVVKQ0FtYk5tb1ZPblRwaDVzeVpKWm9kbVlpSWlJamVMWVpXb2pKWXMyWU5uajU5aWpsejVxZ2N6MW5neG8wYkdETm1ESUQ4bHI3Q2t5Z1ZLR285ME9MV0NuM3c0QUhtenAwTFUxTlRuRDU5R2x1M2JzV3RXN2Z3MDA4L3djM05UVHd1SnljSGh3NGRFbWNKL3ZISEg3RjkrM2EwYU5FQzNicDFBNUFmUm52MjdJa2JOMjdndSsrK2c3Ky9QNlpQbjQ1OSsvWXB6QzZzcDZjSFFQVjRXek16TTlqYjI4UEh4MGZjWDVidXdWS3BWRnpxNXUwbGRBcWVsNUVqUjhMRnhVVnBuNkdob1JqRVZmbmxsMStRbUppSTdkdTN3OW5aR1gzNjlNR1dMVnR3NWNvVkxGMjZsRjJGaVlpSWlEUU1ReXRSR1p3NGNRTFoyZGxGQmxZQWFOYXNHZno4L0FBQUxWcTB3S05IajNEeDRrVllXbHJDeE1RRWJkdTJWVGxlZE4yNmRRZ0pDVkU1SWRDNGNlUEU5VTZmUG4yS3YvLytHMXBhV3JoMjdSb2FOMjZNcmwyNzRzTVBQMVE0eDlMU0VoczJiTURkdTNleGRldFdoSWVIdzl2Yld3eXNXVmxaaUlxS3d1Yk5tN0Zod3dibzZ1cGkyYkpsT0h2MkxQTHk4aFJhZkF1NjhyN2RDdHlvVVNNWUdob1d1NHhQYWFucnVtdG9hRmpxYnIwblRwekE2dFdyNGVIaElaN2J2MzkvT0RrNVljYU1HZmo4ODgreGRPbFNXRmxabGEvU1JFUkVSRlJoR0ZxSlN1blpzMmU0ZHUwYVJvNGNXZXl4dXJxNjZOZXZuL2c0TEN3TUZ5NWNRR1JrSkp5Y25FbzhYclN3d2lIWHdzSUNSNDRjS2JKbEVRQ3NyS3lncjY4UFYxZFh2SHo1RWdFQkFYQjBkRVJFUkFSTVRFeHcvZnAxZE9qUUFXWm1adUk1eHNiR0dEQmdnRGkrOUcxdnR3S3JtM0hYMTlkWDVmbnYycmx6NXpCbnpoelkyOXVMcmQ4Rm1qWnRpdERRVUhoNGVNRER3MFBsUkZwRVJFUkVWRFVZV29sSzZmVHAweEFFQVE0T0RtcVBhZFdxRlNaTm1xUzAvZDY5ZXpBM042K3d1a2drRWpHd1ptUms0T0xGaTBoTVRFU2pSbzB3ZE9oUUFQbnJwVVpHUmtJUUJEeDc5Z3lob2FIaURNTXhNVEdvVWFNR2V2YnNDWHQ3ZTVYWEdESmtpRUwzM29LdXZDVmRGbWJTcEVrcXgvSVc5c2NmZjJEZHVuVWxLcStzZ29PRDBhQkJBeXhac2dRU2lVUnB2NUdSRVVKQ1FuRCsvSGtZR3h0WGFsMklpSWlJcU9RWVdvbEs2WTgvL2tDTkdqVVV1cEJLSkJLOGZ2MWFmTnk4ZVhNMGI5NWM0Ynk4dkR4Y3UzWk41VGpNc2pwejVneWlvNk54K2ZKbHBLYW1Ra2RIQnhZV0ZyQzJ0b1pjTHNlaFE0Y1FFaEtDTzNmdVlOQ2dRZmo5OTkveDIyKy9pYUgxNXMyYmNIRnhVV2dOcm1nbUppYkZkdU0xTWpLcXRPc1hDQXdNaENBSVJjN2dySyt2ajI3ZHVrRXVsd01BdExTMEtyMWVSRVJFUkZRMGhsYWlVbmp4NGdYaTR1TFF2WHQzaGZHc1ptWm0yTHg1TTNSMWRSVW1MU29nbDh0eDdOZ3haR1ptNHFPUFBxcXcrdHk1Y3dlM2I5K0dvNk1qYkcxdDBiNTllMlJuWjJQUG5qMVl1blFwN3QrL2p5NWR1aUFnSUFETm1qVkQ2OWF0c1dUSkVyeDgrUkpObWpUQnc0Y1BZV3RycTdiOHpaczNZOFdLRlNyM1dWdGJLMjJMajQrSHRyWjJzZlhPenM2R1RDWkRqUm8xa0plWGg3Tm56NG9UUEFGQVptYW15a21yQ2l0dVZ1S2pSNDhxVEJhbEtoaGJXRmlJMTMzKy9Ma1lVbzhmUHc0QUZiNUVFUkVSRVJHVkhrTXJVU2trSlNVaEx5OFBYYnQyVmRqdTVlVUZQejgvK1BuNWlhMTBiNnRkdXpZbVQ1NWNvWlA4REI4K0hNT0hEMWZZOXVyVkswUkVSS0JEaHc1WXVuUXBMQ3dzeEgzT3pzN1ExdFpHVUZBUW9xT2o0ZVRraExadDI2b3RmL0Rnd1VWMmczNWJTUUlyQUtTa3BPRExMNzlVMkZhNEMzTDE2dFd4Wk1tU0VsOVhGVlVmSHJ4dHk1WXQ0dmZ1N3U2NGV2V3ErTGhKa3libzNMbHp1ZXBBUkVSRVJPWEh2bTlFcFNBSWduRDc5bTBZR3h1alZxMWFsWGFkeTVjdjQvTGx5eGcxYWxTWnpwZkw1U3JIYlJiZW41bVppZHExYXl2dGUvcjBLWXlNaklvOHY2U0Nnb0xnNk9pSU5tM2FLR3gvOCtZTnpwdzVBeUMvYTNXZE9uWFF1blhyS3UyT2UrM2FOVHg2OUFpQ0lLQkdqUnBvMjdZdGRIVjFBUUJhN0NkTVJFVHZnSldWbFFBQWlZbUovTDFEVkFoL0lJaEtRUkFFb2FyclFPOGVReXNSRWIwTERLMUVxcFcvS1lXSWlJaUlpSWlva2pDMEVoRVJFUkVSa2NaaWFDVWlJaUlpSWlLTnhkQktwQUdlUDMrdWNudGVYaDZ1WHIyS0Z5OWV2T01hYWJhOHZEeTFzelNYeG8wYk55cWdOa1JFUkVSVW1SaGFpY3JvNGNPSG1EeDVNazZkT3FWeXY3Ky9QeUlpSW9vdEp6czdHeU5IanNTY09YT1U5bVZtWm1MczJMR0lqNDlYZTc1TUpsUDZ5c25KVVRqbXhJa1RtRFJwRW5KemM5V1drNWVYVit5WHFxQjQ2dFFwZlBQTk44WGVaMW1rcHFaaSsvYnRTdlcwdGJWRlNFaEl1Y28rZHV3WVB2dnNNN1d2SHhFUkVSRnBCcTdUU2xSR0sxZXV4TFZyMTlDb1VTTThmZnBVM0s2am80TUhEeDRnSWlJQ0d6WnNVTmhYc0wvd1VqT3JWNi9HdzRjUHk3d21xTDI5dmRLMkRoMDZZTk9tVGVMamh3OGZJajQrdnNnbFpXeHRiWXU5bHFtcEtYNzc3VGVGYmZmdjM4ZkpreWZGeC92Mzd5OUp0ZFdxVTZjT1B2cm9Jd0Q1Uy84RUJnYmk1czJiK082Nzd5Q1JTQ0NUeVFEa1A0L2w0ZURnZ0NaTm1pQXNMQXhkdW5RcFYxbEVSRVJFVkhrWVdvbktJQ29xQ2djUEhnUUFEQm8wU0dHZmhZVUZEQTBOSVpmTDRlYm1wblJ1MDZaTnNYUG5UZ0Q1clgzYnQyL0g4T0hETVhqd1lHUm1aaXFFM016TVRBREFreWRQY1B2MmJZVnlHalZxSkg3djRlRUJKeWNuQU1ENDhlTmhabWFtY0d6QlNqMUZyYjI2ZCs5ZThmc1ZLMWJneG8wYkNBb0tVamhHUjBjSDU4NmR3L3IxNjlXMmRDNVlzRUR0TlVyQzJ0cGFESzBEQnc2RVJDS0JqNDhQbmo5L0RuOS9mN3g1OHdZQVVLMWF0UktYVjU1akVoSVNTblFkSWlJaUlxb2NESzFFcFJRZkh3OWZYMTk4KysyMzZOKy9QMWF2WG8xcDA2YWhWcTFhQUlCOSsvYmgrKysveC83OSs3Rjc5MjdZMnRyQ3pzNU9xWncvLy93VDgrZlBSNjlldlRCejVrd0F3TUdEQitIdjc2OTA3TktsUzVXMkZRNVRob2FHcUYrL1BxNWV2WXFuVDUrS0FiYUFYQzZIUkNJcHNxVzFJT2ptNXVZaU1URVJnd1lOVWdxL0FIRHAwcVVpZzF4Uit6SXlNakJzMkRBWUdCamcxMTkvTFZId0hEQmdBSEp6YzVHVmxRV0pSSUpuejU0QmdFSnJkWEhHalJ1bjlPRkNjWDc3N1RlRWhvYVc2aHdpSWlJaXFuZ01yVVNsa0p5Y2pPblRwOFBEd3dPalJvMUNUazRPN3Q2OUN3OFBEMnphdEFscGFXbElTRWpBbkRselVMOStmUmdhR21MYXRHa0lEZzZHcGFXbFdNN2x5NWN4ZGVwVTJOblpZY21TSmNqSXlJQ2hvU0ZjWEZ6ZzR1SWlIcGVSa1lGZXZYb2hJQ0FBdlh2M0xyWitodzRkZ3JHeHNWSlg0N3k4dkNKYldRczdlZklrWHJ4NGdiNTkrNWJ3V1NrNVgxOWZaR1ZsWWZYcTFVVUdWcmxjanVqb2FQR3hqbzRPREEwTkVSVVZoZFRVVkFEQTlldlhFUlVWcGZMOGR1M2FLUVJ1SXlNanNXVTZQVDBkZm41K21EOS9QdXJYcnc4QWlJbUp3WUVEQnpCNzltelVxMWNQQUdCc2JGeXVleVVpSWlLaWlzSFFTbFFLTFZ1MnhPclZxMkZpWW9LMHREUUF3TlNwVTNIMTZsWGN1M2NQeDQ0ZHc0RURCL0RsbDE4aUxTME5QWHIwd0pzM2IyQmdZSUMwdERUbzZPakExTlFVMmRuWkdEQmdBR2JNbUlIYzNGeTR1Ym5CMU5RVXdjSEJaYTZiWEM3SDc3Ly9qbzgvL2hqYTJ0b0srMTYrZkluYzNGdzhmZm9VZGVyVUtiS2Nnb21QeG80ZHE3QzlkdTNhaUltSktYUDlmdm5sRnh3OWVoVGUzdDVvMmJKbGtjZm01dWJDeTh1cnlHTzJiTm1pZHArM3Q3Y1lXamR1M0NpRzB6Tm56bURldkhtb1U2ZU93cVJTZW5wNlNFbEpnWXVMQzZaT25Rb1hGeGYwNmRNSHJWdTNMdW50RVJFUkVWRWxZV2dsS2dVZEhSMTA3Tml4MkhHU1E0WU1VWGhjRUVZTEpqS3l0YlVWSno3YXZIa3puajkvanFDZ0lMWGxlbnA2S20zN3ozLytnOTkvLzExOGZPN2NPVHgrL0ZpcGF6Q1EzMklMNUMveFVsUm8vZTkvLzR0ejU4NWg5dXpaQ2wyYWYvcnBKOXk2ZFV2dGVjV0pqWTFGVUZBUWpJMk5zV2pSSWd3ZVBCaTNidDJDc2JHeHltNitVcWxVN1l6SlM1WXNRWFIwTkdKalk1WENPUUIwN3R3WnVycTY0bU5MUzB2SVpES3NYTGtTbXpkdmhxT2pJeFlzV0FCOWZYM3htQzVkdWlBOFBCeUJnWUg0L3Z2dmNlalFJU3hjdUZDaGRaeUlpSWlJcWdaREsxRVpxQnUzdVgvL2ZpeFlzS0RFay9mY3VIRUQ2OWV2eDhxVksyRm1ab2JkdTNlWHVBNXZ6NTdidkhsekdCc2JZK3ZXcmZEejgxUFlWeEE0TDEyNlZPUXN3YXRYcjBiOSt2WGg0dUtpRUFqLys5Ly9xaHlYV3hLblQ1L0czTGx6NGVUa2hQcjE2MlBUcGsyUXkrV1lQWHMybmoxN2h1blRwMlBnd0lGSzU2a0twQVgzWUdGaEFhbFVxclJQTHBkRExwY3I3RXRLU3NMaXhZdHg5KzVkekp3NUV5TkdqRkJacnI2K1ByeTh2TVJRTzN6NGNIaDZldUxqano4dTAzMFRFUkVSVWNYZ09xMUVwZkRxMVN2Y3ZuMWI3ZGVUSjA4QW9NaGpDbVlCZnZYcUZiNzc3anZrNU9TZ1hidDJBUEpuQkZiM2RmNzhlVGc3TzR1UFAvendRNFc2R1JzYjQ1dHZ2a0YwZERTU2s1UEY3WEs1SEgvKytTZHExNjZOdUxnNHRmY1dIeCtQVTZkTzRhdXZ2c0taTTJmRTdYLzk5UmZ1M3IyTDd0MjdsL3I1T25Ub0VMNzk5bHRZV1ZuQng4ZEhuQWhLSXBIZ3h4OS9STE5temVEajQ0T0pFeWZpenAwN3haWjM5KzVkM0x4NUU1MDdkNFpNSmxPWThSaUF1QnhPUVV2cjNyMTc0ZWJtQnFsVWlpMWJ0cWdOcklWMTZkSUZPM2JzUVB2MjdlSHQ3YTNRbWsxRVJFUkU3eDViV29sSzRmVHAweXE3NnI3TjJkbTV5UDNuenAzRC9QbnpsWUphYW1xcXVEek4yd3BtelMyODlFM0RoZzBWanVuZnZ6OVdybHlKeU1oSXRHblRCZ0J3NWNvVlBILytIRk9uVHNYcTFhdng1TWtUbUppWUtKeVhuWjJOeFlzWG8wMmJOcWhmdno0bVRweUk0Y09IWStiTW1kaTVjeWVNakl4SzFkSXFDQUkyYk5pQWRldldvVXVYTGxpNmRLbFN5NmlabVJuV3JsMkw4UEJ3ckZpeEFpTkdqTUNrU1pNd2V2Um90Wk5HRlV5ODFMTm5UL3o1NTUvdzkvZkh6WnMzOGUyMzN3TDQvOUNxcDZjSElIL21ZWWxFZ29FREI4TEd4cWJFOVFjQVYxZFg5TzNiVjJWM2F5SWlJaUo2ZHhoYWlVcWhkKy9lcFZxMzA4YkdCajQrUGtyZFgwTkNRbkR5NUVuTW5Uc1h2cjYrNHZiUm8wY2pPenU3eURJTEIrTENMYUpBZnBkYVMwdExwS1NraU52Mjdkc0hFeE1UakI0OUdsdTNic1h1M2J2eDFWZGZLWnkzYjk4K1BIcjBDSUdCZ1dqZXZEbjgvUHpnN2UyTisvZnY0OVNwVS9qeXl5K1Z1aU9yOCtqUkl5eFlzQUJ4Y1hFWU9uUW9QRDA5MVo2cnBhV0ZZY09Hd2RiV0Z2UG56OGVLRlN0dzVNZ1JyRisvWG1GY0twQWZTSGZ0Mm9VT0hUcWdhZE9tQUlDRkN4ZGkvdno1cUZtekppWk9uSWhYcjE0QitQL1FLcFZLeGFWdVZIVzlkbloyeHNpUkl4Vm1iQzVnYUdnSVEwUERFdDB6RVJFUkVWVWVobGFpVWlyYzBsa2N1VnlPeDQ4Zks1eno0WWNmb2xPblRtamN1REhhdDIrdmNQekpreWZ4N05relpHZG5vMEdEQmdyN3dzUEQ0ZS92WDJ4b2xzbGtZb3ZqdzRjUEVSVVZoYzgvL3h3Nk9qcjQ1Sk5Qc0gzN2Rvd2NPVkpjVnhZQSt2VHBBNGxFZ3ViTm13TUErdmJ0QzMxOWZVeWZQaDJHaG9ZWVBueDRpZTczNHNXTG1EcDFLbkp5Y3VEcDZZblBQdnVzUk9jMWJOZ1FvYUdoQ0FvS1FyVnExWlFDSzVBLysvQ3paODh3ZCs1Y2NWdS9mdjJRbnA2T3RXdlhvbS9mdnNqTnpRVUFWSzllWGVuOGdpVnYzbVpvYUtoMkh4RVJFUkZWUFlaV29sSXFydXZ2MjFhdlhvM1ZxMWVMai9mdTNRc3JLeXNBK2FIeWJjdVhMOGVWSzFmdzg4OC9xNXhaVjVVN2QrNWc4dVRKZVBQbURTNWV2Q2lHekdYTGxrRlBUdzhqUjQ0RUFJd2NPUkxidDIvSHlwVXJGWmFVcVZPbmpsTEF2SGJ0R2dSQndMUnAwMkJnWUZDaWVyUnUzUm85ZS9iRTU1OS9McmFHbHBTT2pnNm1UNSt1Y3QrTkd6ZXdhZE1tZE9qUUFUMTc5bFRZTjJIQ0JOaloyYUZodzRaSVNrb0NvRHEwRWhFUkVkSDdpYUdWcUpRS3QzVCsvZmZmOFBQemc2dXJxemlHdERCcmEyc3NXTEFBbjN6eVNZbkxuelZyRnNhT0hZdFpzMlpoelpvMUplcVcrK0dISCtMKy9mdkl6YzNGbENsVE1HYk1HT3pjdVJNeE1UR1lOMitlMk0zVnhNUUVycTZ1Q0E0T2hxV2xwZHA2UlVkSEl6ZzRHUDM3OTFmcTJ0eTNiMS8wN2R0WDVYbFNxUlFMRnk0czhiMld4SXNYTHpCNzlteG9hV25CeDhkSDVURnQyN1lGQUdSbVpnSUFhdFNvVWFGMUlDSWlJcUtxdzlCS1ZBNEdCZ2FvVTZjT0preVlnTm16WjJQbzBLSGxMck5XclZyNDRZY2Y4T3V2dnlJM04xY01yWEs1WE8wNUVva0UvdjcrNHVQbzZHZ3NYYm9VVGs1T1NuVWFQMzQ4VHA0OGlVV0xGaUV2TDA5cFRkbkl5RWdzWHJ3WWxwYVdDcTJ4NmhSMHlhME1HUmtaOFBEd1FHcHFLaFl2WHF3MDhkVGJ6cDA3QjZsVUNpTWpvMHFyRXhFUkVSRzlXd3l0Uk9XZ282T0RPWFBtb0dIRGhzakt5a0pxYWlyUzA5TlJyVm8xWEx0MkRVRFp1cXEyYk5rUzA2Wk5RMnhzTFBUMTlhR2xwWVdvcUNqbzYrc1hlWjRnQ1BqNTU1K3haczBhMk5qWXFHejExTkhSd1k4Ly9vZ3Z2dmdDdnI2K1NFdExnNGVIQjJReUdZS0NndkRycjcvQ3hzWUdnWUdCNG9SR2hmMzk5OS9ZdTNjdkRBd01vSzJ0allpSWlFcVpzQ2c1T1JsejVzekJ2WHYzTUdQR0RQVHIxMDloLzZGRGgzRHg0a1VZR2hwQ0twWGk1czJiaUlxS1FwOCtmY1ExWGpNek05R2pSNDhpcnhNY0hJemc0R0MxKzQ4ZVBWcmVXeUVpSWlLaWNtQm9KYW9BbzBhTkFnREV4c1ppNXN5WjR2YW1UWnVpYytmT1pTNTMvdno1NHZkU3FSUlRwa3dwOHZpLy8vNGJ1M2Z2UnRZN01OTUFBQ0FBU1VSQlZKOCtmYkJnd1FLbFpXWUtHQnNiWThPR0RWaTRjS0U0dTI1RVJBUisvZlZYZlBiWlo1Z3hZNGJhYnNrMWF0VEFtalZyeEpaZnFWUXFMamxUVWRMUzB1RG01Z1p0YlczNCt2cWlmLy8rU3NmSVpETHMzTGxUb1I2T2pvNzQ3cnZ2eEdPcVY2K09KVXVXbEtzdUhCOUxSRVJFVkxXMHFyb0NSTzhUUWQwaXF2OGprOG53K1BGakNJSUFIUjBkMUt0WEQxcGE2bi9NWHI5K2paaVlHUFR0MjFkc0hTenN4WXNYNHJxdE5XclVVQmtrRHg4K2pOYXRXNk4rL2ZvQThvTnJXYnZIL3ZYWFgyalpzbVd4eDcxNjlVcnNGcXl2cjEvaTVYRHk4dktRbDVlbk5rd1h0bS9mUHJScjF3NU5talFwOHJpY25CeXhUSFhydTVhWFZsRXZJaEVSVVFXeHNySVNBQ0F4TVpHL2Q0Z0s0UThFVVNrVUYxcnBuNG1obFlpSTNnV0dWaUxWMkQyWXFCVCtyZUdGdjBTSmlJaUlxS3BVVGw4NklpSWlJaUlpb2dyQTBFcEVSRVJFUkVRYWk2R1ZpSWlJaUlpSU5CWkRLeEVSRVJFUkVXa3NobFlpSWlJaUlpTFNXQXl0UkVSRVJFUkVwTEVZV29tSWlJaUlpRWhqTWJRU0VSRVJFUkdSeG1Kb0pTSWlJaUlpSW8zRjBFcEVSRVJFUkVRYWk2R1ZpSWlJaUlpSU5CWkRLeEVSRVJFUkVXa3NobFlpSWlJaUlpTFNXQXl0UkVSRVJFUkVwTEVZV29tSWlJaUlpRWhqTWJRU0VSRVJFUkdSeG1Kb0pTSWlJaUlpSW8zRjBFcEVSRVJFUkVRYWk2R1ZpSWlJaUlpSU5CWkRLeEVSRVJFUkVXa3NobFlpSWlJaUlpTFNXQXl0UkVSRVJFUkVwTEVZV29tSWlJaUlpRWhqTWJRU0VSRVJFUkdSeG1Kb0pTSWlJaUlpSW8zRjBFcEVSRVJFUkVRYWk2R1ZpSWlJaUlpSU5CWkRLeEVSRVJFUkVXa3NobFlpSWlJaUlpTFNXRHBWWFFFaTBpelcxdGJtZ2lCc0FxRDF2MDFDd1Q0cks2dkRoYmRyYVdtNUpTUWszSG5YZFNRaUlpS2lmdytHVmlKU2tKQ1FrR1p0YmQxRUVJVEdLbmIzS3ZoR1MwdnJWa0pDUXRvN3JCb1JFUkg5WDN0M0hsZFQrc2NCL0hOdktXcEtwUm1FN1B0UzNXVDVrU0ZEYW15amhtR1lFY2FNSldQZmxiMHhDdGt5VVJnN1NZV1lzV1ZrbjhKWVlwS2tzZzBWb2FaMHorK1BkS2JidmRWdFVhblArL1h5ZXQzN25PZWM4NXg3M2R2NTN1ZjdQQTlSQmNUMFlDTEtTUkFFWWI4YWxmeVFyUmVXaUlpSWlPaDlZTkJLUktya0c3UktKSko4NnhBUkVSRVJGUldEVmlKU0VoNGVmZ2xBZkc3YkpSSkpYRmhZMk9VU2JCSVJFUkVSVlZBTVdvbElGYmxFSXZIUGRhTmM3ZzlBWG9MdElTSWlJcUlLaWtFckVha2tsOHZ6U3Y5bGFqQVJFUkVSbFFnR3JVU2tVcU5HalVJQlBGV3g2V21qUm8zT2xuUjdpSWlJaUtoaVl0QktSQ3J0MjdjdkEwQ0FpazBIM20waklpSWlJbnJ2R0xRU1VhNVV6UkFzbFVxWkdreEVSRVJFSllaQkt4SGw1UlNBeEd6UEV3VkJDQ21sdGhBUkVSRlJCY1NnbFloeUZSWVdsaTRJUWxDMm9zQ3dzTEQwVW1zUUVSRVJFVlU0REZxSktFODVVb1NaR2t4RVJFUkVKWXBCS3hIbFNWOWYvMWkyeDhkTHN5MUVSRVJFVlBFd2FDV2lQSVdFaEtRQzJDMlJTSGE5ZTB4RVJFUkVWR0kwUzdzQlJGVDJDWUt3WHhBRW9iVGJRVVJFUkVRVkQ0UFdpazFxYVdrNVFoQ0VZUUJhQURBdTdRWlIyU2FUeVVxN0NWUTJ5UUZFQVFpWFNDVHp3OExDYnBkMmc0aUlpS2o4WUhwd3hTV1Z5V1NCZ2lCc0JOQUZERmlKcVBDa0FCb0RHQVRnTHdzTGk3NmwzQjRpSWlJcVI5alRXa0c5NjJIdDNhaFJJOHljT1JOTm1qU0JycTV1YVRlTGlENUFjcmtjejU0OXcvSGp4N0ZpeFlwS1VxbjBGMHRMeTlOaFlXRXZTcnR0UkVSRTlPRmpUMnNGOVM0bEdETm56b1NGaFFVRFZpSXFOS2xVaWs4KytRUkRoZ3hCOSs3ZElRaENEVUVRYkVxN1hVUkVSRlErTUdpdHVGb0FRSk1tVFVxN0hVUlVqbVI5cDBna2t0YWwzQlFpSWlJcUp4aTBWbHpHQU5qRFNrVEY2cU9QUGdJQUNJTHdTU2szaFlpSWlNb0pqbWtsSWlJaUtpSXVDMVl4U1NRU1NXbTNnYWdpWUU4ckVSRVJFUkVSbFZrTVdvbUlpSWlJaUtqTVl0QktSRVJFVkk2OWZmdTJ0SnVRcC9qNGVNamw4bUk1VmxSVVZJSHF5K1Z5TUxPYnFPeGowRXBFUkVSVURFNmRPb1g0K1BnODZ4dzhlQkNXbHBhRlBzY3Z2L3hTNFAzZDNOd3dZY0lFcGZLVEowL0N5c29LcjErL3h2Mzc5K0hzN0l5WW1KaDhqNWVRa0lESXlFZ0lnb0NIRHgvbStTKy9nRGs1T1JtT2pvN3c4UEFvMERXcGN2cjBhUXdjT0JCbno1NVZxNzRnQ0pnOGVUTGMzTndZdUJLVmNaeUlpWWlJaUtpSU1qSXlzSExsU3FTa3BHRDE2dFZvM3J4NWFUY0pRR2FBR1J3Y2pISGp4aWx0MDliV2hsd3VSM3A2T295TWpLQ2xwWVVoUTRaZzFxeFo2TjI3TndEZzBhTkhPSHo0TUI0L2ZveEhqeDdoN3QyN2VQYnNHVXhOVGJGanh3NzA2ZE1uei9QdjM3OGY5ZXJWeTNWN1VGQVEwdExTOE1VWFh4VHBPZ0hBMnRvYURSbzB3TmF0VzlHcFU2ZDg2MHNrRXRqWTJHRGh3b1VBZ0ZtelptSGt5Skc0ZHUxYXZ2dk9uejgvMzJzbm91TERvSldJaUlpb2lEUTBOTEJod3dhTUd6Y09vMGVQeHFwVnEyQnBhUWwzZDNmWTJkbWhaY3VXcGRLdXJWdTN3dERRRUY5KythWFN0c3FWS3dNQTB0UFQ4ZkhISDhQZDNSMmJObTFDWEZ5Y1dFZERRd05oWVdFd05UWEZoUXNYTUgvK2ZMUnQyeFkxYXRSQVNrb0tBTURkM1YxbGtOaXhZMGVGNTNuMUVBOGFOQ2pmYS9ub280OXcrdlJwdFhxYTg2b1RGaFltUHU3YnR5OWV2SGlCWGJ0MklUazVHVXVYTGtWcWFtcWV4M1p3Y01qMy9FUlV2QmkwRWhFUkVSVURFeE1UYk5xMENXUEdqTUhkdTNkaGFXbUpYYnQyb1duVHBua0dyWEZ4Y1lpUGowZjc5dTBCQUttcHFYajkrclhLdW0vZXZBRUFQSC8rWE9WMlhWMWRNUmg5OXV3Wi9QejhNR1BHREdocmErUE9uVHRvMnJTcFdEZXJYbXBxS2hJU0V2RDQ4V00wYXRRSVQ1NDh3Y3FWSy9IRER6L2drMDgrZ1plWEZ3REF6ODhQclZ1M1JzMmFOUlhPcWFtcENTMHRyWHhmbi8zNzl5czgzN2h4STM3NzdUZHMyTEFCeHNiRytlNHZsZjQzcXUzYmI3OUYzNzU5ODkwbnUwT0hEbUh6NXMzaTg5NjllMlBpeElrWU5td1lQdi84YytqcjYwTmZYNzlBeHlTaWtzR2dsWWlJaUtpWVZLdFdEZHUzYjg4MWlFdExTd01BZUh0NzQ4YU5HN2g1OHlhU2twTFF2SGx6TVdqMTkvZlBkNHhuejU0OVZaWlBtVElGUTRZTUFRQ3NXYk1HZGV2V1JlL2V2UkVSRVlHaFE0ZmkyMisvaGFhbUpwNDhlWUw3OSs4RHlPdzV6TWpJQUpBWnlGYXZYaDAxYXRUQXExZXZVS1ZLbFFLL0JybkpuaVljRnhlSEV5ZE93TnJhR20zYnRpM3dzUXdORGNYanhjZkhZOG1TSlpnN2R5NU1URXdBWkk3WFBYejRNS1pQbjQ3cTFhc0RBSXlNakJTTzhlalJJN0czT09jMlMwdkxmRk9iaWFqa01HZ2xJaUlpS3FLdFc3Y2lJU0VCNDhlUEZ3UFdyRjdSa3lkUDR2VHAwNGlJaU1Eang0OEJBQmN1WEVETGxpMWhiMitQNDhlUEl5RWhRZW1ZSVNFaFNtVmJ0bXpCbGkxYlZHN3IycldyK1BqU3BVc0lEZzZHajQ4UE1qSXlzSHIxYWpSdDJoU3RXclhDOXUzYlViMTZkVFJyMWd3M2J0eUFzN016ckt5c1VMTm1UVlN0V2xYaG1OdTJiY09xVmF2RTU5bFRZOCtjT1FNQW1EaHhvbm92MGp0eXVSd0xGeTVFZW5vNnVuZnZMZ2JQZWNrZVBQcjQrSWpCNmZuejV6Rm56aHhVcTFaTllRWmliVzF0UkVSRXdOSFJFUk1tVElDam95TjY5T2lCRmkxYUZLaXRSRlEyTUdnbElpSWlLaUlEQXdOczJMQUI0ZUhoK1Bubm54RVlHQWdmSHg4QXdMMTc5OUMyYlZzNE9Ubmg4ZVBIMkx4NU0zeDlmY1Y5ejU4L3J6SWRXRTlQVDZrc0t5Qld0UzI3MDZkUFF5NlhZK1RJa1pETDVaQklKUEQxOVVXYk5tMWdZMk1ESURNdDJNL1BENDBiTjBhelpzMVVIcWRmdjM2d3RyYkdIMy84QVU5UFQ2eGV2UnExYXRVQ2tKbXVXN05tVGZ6d3d3OW8xYXFWMHI3ang0K0hwcWJ5cmVibXpadkZjYVd1cnE1NVhrZVc3T05RemMzTmtaYVdCazlQVDJ6YnRnMDJOamFZUDM4K2RIUjB4RHFkT25XQ241OGZQRHc4OE5OUFArSFlzV05Zc0dBQnpNM05sWTc5L1BsemxUM1hxc2F1Wm04SEVaVWNCcTFFUkVSRVJkU3ZYei9VcjE5ZlhFSmwzTGh4c0xLeXd1alJvekZxMUNoeHB0bURCdzhxN1p1ZW5pNk9MeTB1dzRZTlEvZnUzYUd0clkwSkV5YWdlL2Z1YU5PbWpVS2R5cFVyUTBkSEI5SFIwYWhTcFFwaVkyTVJHeHVMQnc4ZUlEWTJGbDI3ZHNXb1VhT2dyNitQWGJ0MkFRQnExYW9sOW5vK2YvNGNXN2R1emJVTldkdlMwOU5ScVZJbEFKbkxBbTNZc0FFQU1HL2VQUFR2M3ovUDYvRHo4NE9ibTV0QzJiVnIxN0I0OFdMRXhjVmg2dFNwK09xcnIxVHVxNk9qZzNuejVvbEI3YUJCZ3pCanhneDgvdm5uQ3ZVTURRMFZ4dHZ1MkxFRC92NytDZ0U2RVpVdUJxMjVFTXJZZ2wwU2lVUlMybTBnSWlLaTNMVnAwd1pidDI2Rm5wNWVnU2IwZWZYcUZUNzY2S05pYlV1TkdqVlFvMFlOckZpeEFscGFXdUk2clpjdVhjS2xTNWZFQURVMU5SWHU3dTRBTXNmam1wcWFvazZkT3JDeHNWRVlhM3IrL0hrQXdQYnQyOUcxYTFkMDd0dzUxM0cxT1hsN2U4UFMwaEpoWVdHWU8zY3VXcmR1ald2WHJ1SFpzMmY1cGdiblRKc09DQWpBb2tXTDBLeFpNMnpmdmgwTkd6Yk05L3lkT25YQ25qMTc0T0xpQWhjWEYwaWxVdGpaMlluYnBWS3BHSWcvZlBnUXdjSEJBREpmUTQ1cEpTb2JHTFFTRVJFUkZSTjFlK2JTMHRJZ2w4dVJscGFHeU1oSWZQYlpaMHAxVkFWMFNVbEp1VzdMNmRLbFM5aTFheGRXclZvbEJzVTNidHhBZUhpNEdKaHFhR2pBME5BUXk1WXRRNVVxVlNBSUFueDhmREJnd0FBWUdCZ0FBRzdmdmkzMkJFZEhSK1BJa1NQdzl2WldHbGNiRkJTRUZTdFdLSlhyNk9qZyt2WHJjSFoyUnQyNmRlSHA2WW11WGJ2Q3k4dExuSmxZWGZiMjlwQktwZWpkdXplc3JLd0t0SytUa3hOc2JXMXpEYllGUWNEaXhZdlJzbVZMaElXRllkcTBhV2pidGkybVRwMnExdXpJUlBUK01HZ2xJaUlpS2licjE2L0g4K2ZQTVd2V0xKWGpPYk5FUlVWaDZOQ2hBREo3K3JKUG9wUWxyL1ZBODFzcjlQSGp4NWc5ZXpacTFxeUpjK2ZPWWNlT0hZaU9qc2E2ZGVzd1lzUUlzVjU2ZWpxT0hUc216aEs4WXNVSzdONjlHMDJhTkVHWExsMEFaQWFqM2JwMVExUlVGR2JPbkFrM056ZE1talFKZ1lHQkNyTUxhMnRyQTFBOTNyWk9uVHJvMkxFalhGMWR4ZTJGU1EvVzB0SVNsN3JKdVlSTzF1c3llUEJnT0RvNkttMHpNREFRQTNGVmZ2MzFWNFNIaDJQMzd0MXdjSEJBang0OXNIMzdkdHk0Y1FQTGx5OW5xakJSS1dMUVdzSVNFaEtncmEwTlhWM2QwbTRLRVJFUkZiTXpaODRnSlNVbHo0QVZBQm8xYW9RbFM1WUFBSm8wYVlLblQ1L2k2dFdyTURjM2g3R3hNVnExYXFWeXZPZ3Z2L3dDYjI5dmxSTUNmZnZ0dCtKNnA4K2ZQMGRpWWlJa0Vna2lJeU5SdjM1OWRPN2NHYlZyMTFiWXg5emNISnMyYlVKY1hCeDI3TmdCUHo4L3VMaTRpQUhycTFldkVCd2NqRzNidG1IVHBrMm9WS2tTM04zZGNlSENCV1JrWkNqMCtHYWw4dWJzQmE1WHJ4NE1EQXp5WGNhbm9ISkwzVFV3TUNod1d1K1pNMmV3ZHUxYU9EczdpL3ZhMmRtaFo4K2VtREpsQ3I3NTVoc3NYNzRjTXBtc2FJMG1va0poMEpxUGhJUUUrUHI2WXVyVXFRcmxpWW1KOFBIeHdkQ2hRMUdqUmcyMWp6ZHYzanpjdVhNSCsvZnZWNXBXdmp5eHRMUlVxMTV4ejhKbmFXa0pNek16aFZrWlZkVlJSL2EycVhQY3NtakVpQkc0ZHUyYTB1dWMvVFdvWGJzMmZIMTlGZEtsUHNSckJaVGZKNzdYUkZTU0VoSVNFQmtaaWNHREIrZGJ0MUtsU3VqVnE1ZjRmT3ZXcmJoeTVRcUNnb0xRczJkUHRjZUxacGM5eUczZXZEbE9uRGlSWjg4aUFNaGtNdWpvNk1ESnlRbXZYNy9Hc21YTFlHTmpBMzkvZnhnYkcrUHUzYnN3TXpORG5UcDF4SDJNakl4Z2IyOHZqaS9OS1djdmNHN2ZTNHNXTFZLNWYwbTdmUGt5WnMyYWhZNGRPNHE5MzFrYU5teUl6WnMzdzluWkdjN096aW9uMGlLaTk2L0NCYTBXRmhaMXIxeTVFcU51L1pjdlgyTFhybDFLUVd0U1VoSjI3ZG9GZTN0N3RZUFd2WHYzNHNLRkMvam1tMjlRdFdwVlBIbnlCUGIyOXZudTl5SGVoRTZaTWtYaHVZZUhCMnJWcXBYckRIOGxxU3kzclNSbFhiT2VuaDUwZFhYRjE2VzRmd2t2VFh5dlAwd1dGaFlmQStoNzVjb1ZuOUp1QzFGQm5EdDNEb0lnd05yYU90YzZ6Wm8xdzVneFk1VEtIejU4Q0ZOVDAySnJpMVFxRlFQV3BLUWtYTDE2RmVIaDRhaFhyeDRHREJnQUlITzkxS0NnSUFpQ2dJU0VCR3pldkZtY1lmamt5WlBRMWRWRnQyN2QwTEZqUjVYbjZOKy92MEo2YjFZcXI3cjNMV1BHakZFNWxqZTczMy8vSGIvODhvdGF4eXNzTHk4djFLcFZDMHVYTG9WVUtsWGFibWhvQ0c5dmIvejU1NTh3TWpKNnIyMGhJdFVxUk5BcWs4a2FDWUxnQUdDQVJDSnBCNkRJTS9GbVpHUUFBRFEwTk5TcUh4WVdCZzhQRDdScDB3Wmp4NDRGQUJnYkc2c2NqMUVlREJreVJPRzVoNGNIakkyTmxjcExRMWx1VzBuS2VjMVpqOHRUME1yMytzTmhZV0ZoSXBGSXZnRGdBS0RidTJJR3JmUkIrZjMzMzZHcnE2dVFRaXFWU3BHYW1pbytiOXk0TVJvM2JxeXdYMFpHQmlJakkxV093eXlzOCtmUDQralJvN2grL1RwaVltS2dxYW1KNXMyYnc5TFNFbks1SE1lT0hZTzN0emNlUEhpQXZuMzc0c2lSSXpoMDZKQVl0TjY3ZHcrT2pvNEt2Y0hGemRqWU9OODBYa05Edy9kMi9pd2VIaDRRQkNIUEdaeDFkSFRRcFVzWHlPVnlBQUFYZFNBcVdlVTJhTFd3c0dnaGxVb2Qzd1dyYlFyNjVmTFBQLy9nOWV2WGlJK1BCL0RmK0F4VFUxTThlUEFBRHg0OEFKQTUwVUhXeEFOWlRFMU5GWDZwdTNuekppWk5tb1JxMWFwaCtmTGw0bHBsR2hvYW5FcTlBcERMNVNwL3VhWHloKzkxd1ZoYVdwb0tndUFnQ0lLRFJDTDVINHJoQjBXaTB2THk1VXRjdkhnUm4zNzZxY0o0MWpwMTZtRGJ0bTJvVkttU3dxUkZXZVJ5T1U2ZlBvM2s1R1Q4NzMvL0s3YjJQSGp3QVBmdjM0ZU5qUTNhdFd1SE5tM2FJQ1VsQlFjT0hNRHk1Y3Z4Nk5FamRPclVDY3VXTFVPalJvM1Fva1VMTEYyNkZLOWZ2MGFEQmczdzVNa1R0R3ZYTHRmamI5dTJEYXRXclZLNVRkWFFqRXVYTHFuMVEzOUtTZ3JTMHRLZ3E2dUxqSXdNWExod1FlRStLems1V2VXa1ZkbmxOeXR4U0VpSXdtUlJxZ0xqNXMyYmkrZDk4ZUtGR0tUKzhjY2ZBRkRzU3hRUlVkN0tVOUFxc2JTMHRNanFVUVhRckNoTHJhNWR1eFloSVNIaUwycmZmdnN0QU1EZjMxOWhyTWJreVpPVjlqMXo1Z3gwZEhRQVpLWUt6Wmd4QTFwYVdsaTNiaDIwdExRd2JkbzBqQjgvSG5YcjFpMTArOHFUMzM3N0RRY09IRUJFUkFSU1UxTmhhbXFLNGNPSEt5eitMWmZMc1hmdlhnUUdCdUwrL2Z2UTFOUkV3NFlOTVcvZXZEelhhQk1FQVRObXpNQ0pFeWZ3L2ZmZlkvVG8wVVZxYTN4OFBKWXRXNGJ3OEhCb2FXbkJ6czRPa3laTlVyaEJ5Um9UK2YzMzMyUGh3b1Y0L1BpeFFxcVVYQzdIamgwN0VCQVFnUGo0ZU9qcDZjSGEyaHJqeDQ5WFNqdFM1N1VCZ0RkdjNzREx5d3ZIamgzRGl4Y3ZVTDkrZmZ6NDQ0OUZ1bFoxWkYycnU3czdQRHc4Y083Y09hU2xwY0hNekF3VEowNUVreVpORk9wbnZZK0hEaDFDZEhRMEFLQisvZnI0NG9zdk1HREFBS1Zmcmd0YXZ6aVZoL2U2c0orYjl5a3I4MFVpa1RnSWdtQUZzTWVDeW9kcjE2NGhJeU1EblR0M1ZpaWZOMjhlbGl4WmdpVkxsb2ozRkRsVnJWb1ZZOGVPTGRaSmZnWU5Hb1JCZ3dZcGxMMTU4d2IrL3Y0d016UEQ4dVhMMGJ4NWMzR2JnNE1ETkRRMHNHYk5HaHc5ZWhROWUvWkVxMWF0Y2oxK3YzNzk4a3lEemtuZHpMU0lpQWg4OTkxM0NtWFpVNUNyVkttQ3BVdVhxbjFlVlZUOWVKRFQ5dTNieGNmang0L0hyVnUzeE9jTkdqUkFodzRkaXRRR0lpcVlEejFvbGNwa3NuYUNJRGhLcGRJQmdpRFVMNjRETDFpd0FFQm1ENnVEZ3dOT256NHRiZ3NMQzBOWVdCaEdqeDZOUTRjT29XYk5tZ0F5cDY4Zk9IQ2dRay9MM2J0M1VhVktGYXhidHc3MTY5ZkhUei85aEpNblQ4TGUzcDVCS3pMWHFac3padzdhdFd1SG9VT0hRaEFFSERod0FDNHVMdmo0NDQvRlgzbC8vdmxuN051M0R4MDZkSUN0clMxU1VsSVFIaDZPUjQ4ZTVYbnp2V3JWS3B3NGNRSURCdzRzY3NENjZ0VXJqQnMzRGgwN2RrU2JObTBRRkJTRTNidDN3OERBUU9rUGJFcEtDaFl1WEFnN096dWtwYVdKNVlJZ1lQcjA2UWdKQ2NGbm4zMkdmdjM2SVM0dURrRkJRYmg2OVNwMjdOZ2gvakZWOTdWSlQwL0htREZqY09QR0RWaGJXOFBDd2dLeHNiR1lPblZxaWN4U25aS1NndSsrK3c3MTY5Zkg4T0hEOGVEQkF4dzhlQkNqUm8zQ3pwMDd4WmtxNVhJNXBreVpnai8rK0FObVptWndjbktDWEM1SFNFZ0lsaTVkaWx1M2JtSGV2SG5pY1F0YXZ6aVZsL2U2c0orYjRpYVR5WnBMSkpLbGdpQzBBZEJBM1NEVndzSWk3OEZ1UkdXSXRiVTEvUHo4bEg2UXNyQ3dnSitmWDdHZDUzLy8rNS9LSldYVVlXUmtoS0Nnb0Z3elF2cjM3NCsrZmZzaU9UbFo1V1NSdi8vK3U5Z3JxYSt2RDMxOS9VSzFBd0NHRHgrdWxDWU5BQzFidGhTSHFVaWxVbFNyVmcwdFdyUVF0MnRxYXNMVzFyYlE1ODFPM2JHM0xpNHVlUHIwS1FSQmdLNnVMbHExYWlWbXpmRjdpcWhrZkhCQjY1ZGZmcWx4OSs3ZFR1OVNmd2NBcUNXUlNGQ1FYbFdaVEZiNEx0aDNzc2FuWkMyMm5WMzJQd1pmZlBFRmJHeHNVTHQyYlZ5N2RnMzc5KzlIbno1OVlHMXRyZGJDNE1YWjVySklRME1EUGo0K01ETXpFOHZhdDIrUEVTTkc0UERodytMTitzR0RCMUcvZm4yc1c3ZE9ZZi9jZnJVR01pZUUyTDU5TzNyMDZJRnAwNllWdWExUlVWRndjM01UWjNTMHM3TkQvLzc5Y2ZUb1VhVkE1dSsvLzhheVpjdVVKcGdJQ0FqQXFWT240T0xpZ243OStvbmw1dWJtbURkdkhnSURBOFZKZ3RSOWJmYnUzWXNiTjI3QXlja0o0OGVQRit0YVcxdXJ6QVFvYm4vLy9UY21UWnFrTU9PaWhZVUZYRjFkNGVQakExZFhWd0RBdm4zNzhNY2ZmMkRRb0VHWVBuMjZXSGZVcUZHWU5Ha1NBZ0lDMEt0WEwzR3grSUxXTDA3bDViMHV6T2VtdUFpQ0lMVzB0SndxQ01JSUFNMExrL2tpa1VpT0ZYL0xpTjZma2hqeTA3cDFhN1J1M2JyUSsrYzNoRUVxbGVhNnVrRzFhdFVLZmQ2Y25KMmRWWlpyYTJ2bm0vNWIwbFNOUTg3Qzd5bWlrdkhCQmEwQUlKRklCTGxjTGtpbFVxRW9LY0NGbFpDUWdPVGtaQUNLWXhxeWVnK3k5eUxvNmVsQlQwOFByMSsveHR5NWM5R2dRUVBNbkRrVFQ1OCt6WGRoOElwQVEwTkQ0VWI5OWV2WFl2cmxvMGVQeEhJREF3TThlZklFTjIvZVJNdVdMY1h5M1A3NG5qMTdGc3VXTFVQNzl1MnhhTkdpWWhsbitNa25ueWdzUVZDclZpM1VyVnNYY1hGeFNuWDE5ZlZoWTJPalZIN2d3QUZVcjE0ZFZsWldlUGp3b1ZqZXJGa3pBSm0vK21ZUFpOUjViWDc3N1Rkb2EydGo1TWlSQ3VmNjlOTlBVYmR1WGNURXFEMVpkcUVZR2hvcVRXejArZWVmdzlQVEV4Y3ZYaFRMRGgwNkJDMHRMWVZnQzhoOEQwZVBIbzNRMEZBY1AzNWNERUlMV3I4NGxaZjN1cUNmbStJa2tVamtlbnA2YTErK2ZIbEhJcEU0Q29Md1RTRU9jNkxZRzBiMC9uUXY3UVpRcVNqMjd5bEJFQzRWOXpHSlBuUWZYTkM2YjkrK0RBQm4zdjJiWkdscGFTVUlndU83OFZGcXBRZUhoNGVyazV1bUVBMXYyYklGZCs3Y1FiTm16ZURyNndzek16UG82K3VMNlNIQWZ6ZUNPVzhJTXpJeU1HUEdERHg4K0JBVEowNUU1Y3FWWVdKaW9qSXQ1ZnIxNnhnK2ZEaldyMStQOXUzYmkrV1NZaDcwVlpaNmJvOGVQWXFnb0NEY3VYTUhTVWxKWXZuYnQyL0Z4N05uejhiczJiUHh6VGZmb0czYnR2amlpeS9RbzBjUGxXTmtIajkrakprelo2SisvZnB3ZDNkWGVJK0tJaXNOUER0OWZYMmtwNmNybGRlcFUwZGxZSEQzN2wzOCsrKy82Tk9uajhwelpMOStRTDNYSmpvNkd2WHExVk01UnNmQXdPQzlCNjJxcmxVaWtjREV4QVMzYjk4V3krN2R1NGNHRFJxSTQ3Mnp5L29GT3pZMnR0RDFpMU41ZWE4TDhybDVIMEpDUWxJQkhBUndzR1hMbHQ5cGEydDNRK2Jzd1AwQmZKemYvdUhoNFV5N293OUptZm03U2lXSDMxTkVKZU9EQzFwemtJZUZoVjBFY0JIQTlMWnQyNXJMNVhJSFpONFVOU3ZLZ1FNQ0FoQWFHb3FyVjY4Q3lFekw2OXExS3h3ZEhSRVRFNFBBd0VCVXExWU5pWW1KNHZnT1ZVR3JYQzdId29VTEZYcWM2RCsrdnI1WXQyNGRQdjMwVTh5WU1RTjE2OVpGblRwMWxDWjM2TlNwRXc0ZVBJakF3RUFjT0hBQWMrYk13Y2FORzdGNjlXclVxbFZMb2E2dXJpNjB0TFFRSHgrUHlNaEloUjZza3BKOXNwN3NCRUdBcWFscHJoUG5aRS9KVXZlMVNVdEx5L1Y4SlpFR210dnZLU2twS2REUzBsSm9TMzYvdmVUODdCU2tmbWtweSs5MVFUNDM3OXZObXpmVEFQd0c0TGN2di94eVRIUjB0UFc3NytzQkFFeEt0REZFUkVUMFFmblFnOWJzaEQvLy9QTUtnQ3NBNXI1YjhzYmgzV3pDQlk1YVFrSkNrSnljREJzYkcremZ2eC9Cd2NIaU5oY1hGOFRFeE9EcTFhdHdjSERBNU1tVDBidDM3LzhhSWdqaXpmYnk1Y3R4K1BCaHpKOC9YeHpiUi8vWnRXc1hhdGFzQ1hkM2R6RUF5ZGtEbFVWZlh4L0RoZzNEMEtGRHNXZlBIaXhmdmh4ZVhsNVl2SGl4UWowOVBUM01uejhmdzRjUHg4U0pFN0ZwMDZaU215azFKeE1URXlRbEphRkxseTc1Qmx6cXZqWWZmL3d4WW1OamtaR1JvZENESnBmTDMxdFBaSFlKQ1FsS1phOWZ2OGFEQncvRVZGZ2djeW1vNk9ob3BLU2tLUFVVUmtaR0FzaWNHYml3OWN1YXN2SmVxL3U1S1Vudk1tWkMzdjM3MGNMQ29qMEFCNGxFNGdDZ1hxazFqT2dEOWVMRkM1WGpVRE15TW5EbnpoM1VybDI3U0pNbWxSVVpHUm1RU0NSRi9zRXlLaXFxek53WEVKRjZTcitiNGoyNWN1WEtyYkN3c0VYaDRlSG1Fb21rRVlBWkJSa2pzSExsU3ZqNCtDaU4xUU15cDR5L2Rlc1dSbzBhaFdiTm1zSFYxUlg3OSs4WHYwU3pwL00xYnR3WUN4WXNVQWhxNlQrdlhyMVM2azNidFd1WFVyMW56NTZKanlVU2liZ01TR0ppb3Nyam1wcWFZc1dLRlVoTlRjWDQ4ZVB4K1BIallteDE0WFh0MmhWSlNVbll1WE9uMHJhWW1CaUYyV2ZWZlczYXQyK1BseTlmS3MxT3VXZlBubHgvQUNoT3NiR3hPSG55cEVMWnBrMmJrSjZlcnJBb3ZaMmRIVkpUVTdGKy9YcUZ1bks1SEQ0K1BwQklKQXFmazRMV0wydkt3bnRkME05TktaRmZ1WExsL0pVclY2YUdoNGMza0Vna2xnQ1dBcmlkMzQ1RUg3SW5UNTVnN05peE9IdjJyTXJ0Ym01dThQZjN6L2M0S1NrcEdEeDRNR2JObXFXMExUazVHY09HRGNPbFM3bmYvcVNscFNuOXl6a1U0c3laTXhnelpvekMvVTFPR1JrWitmNVRsUkZ5OXV4WnBZeVVtSmdZN042OVcrbjQ3ZHExZzdlM2Q2NXRVTWZwMDZjeGNPREFYRjkzSWlxYnlsTlBhNjdDd3NLaUFQd000R2NMQ3d1MTFwbkpLeTN4MEtGRGVQdjJMYjc4OGt2ODhNTVBPSExrQ0hyMjdJbm56NThEeVB3RGN1TEVDVHgrL0JoT1RrN0ZjUW5sVnJ0MjdSQWFHb3J4NDhlalhidDJpSWlJVUhsRDNhOWZQM3o2NmFkbzBxUUo1SEk1VHAwNkJRQjVCaTNtNXVad2RYWEYzTGx6TVhic1dQajYrc0xBd09DOVhZczZoZzhmanBNblQyTGx5cFc0ZVBFaVpESVo1SEk1YnQ2OGlkRFFVSnc0Y1VKTXFWWDNmZkxVSndBQUVjMUpSRUZVdFJreFlnU09IejhPZDNkM1hMOStIVTJhTk1IdDI3ZHgvZnAxTkd6WUVGRlJVZS8xbXFwWHI0NUZpeGJoN05tek1EVTF4YlZyMTNENjlHbTBhdFVLam82T1lyMnZ2LzRhb2FHaDJMbHpKeUlpSXRDeFkwY0lnb0NRa0JCRVJFUmcvUGp4YU5xMGFhSHJselZsNGIwdXpPZW1sQWxoWVdIaEFNSUJ6Q250eGhDOVQ1NmVub2lNakVTOWV2WEUrd2NnYzhqQjQ4ZVA0ZS92ajAyYk5pbHN5OXFldlZkMTdkcTFlUExrU2FIWERlM1lzYU5TbVptWkdYeDlmY1huVDU0OHdhVkxsL0s4TjhxYTVUd3ZOV3ZXeEtGRGh4VEtIajE2aE5EUVVJV3k2OWV2dzhQREEvZnUzY1BNbVRNaGxVckZIL3B5R3lLaExtdHJhelJvMEFCYnQyNUZwMDZkaW5Rc0lpbzVGU0pvemU3S2xTdEZtcFhtelpzMzhQWDFSZmZ1M1dGc2JBd0FzTGUzQndCeDNiVEV4RVJjdlhvVkVSRVJERnJ6NGVycWltWExsdUhjdVhPNGNlTUd1blRwQW5kM2QzVHIxazJoWHE5ZXZYRCsvSGtjTzNZTVZhcFVRYk5temVEaDRaSHZ0UGk5ZXZWQ2ZIdzgxcTlmandrVEptRERoZzBxSi9ZcEtYcDZldGk4ZVRPOHZiMFJFaEtDaXhjdm9rcVZLbWpTcEFubXpadW5NQnUxdXE5TnJWcTE0T1BqZzFXclZ1SFVxVk00YytZTXJLeXM0TzN0alRsejN2OTlmNDBhTmZEamp6L0N3OE1Ed2NIQjBOZlh4MWRmZllXeFk4Y3EzRnhVcWxRSjY5ZXZ4NisvL29xalI0OWk0OGFOcUZTcEVwbzNiNDZWSzFlaVM1Y3VDc2N0YVAyeXBpeTgxNFg5M0JEUit4VWNISXpmZnZzTkFOQzNiMStGYmMyYk40ZUJnUUhrY2psR2pCaWh0Ry9EaGcyeGQrOWVBSm05aHJ0Mzc4YWdRWVBRcjE4L0pDY25Ld1M1V1NzZFBIdjJUR21admV6TDh6ZzdPNHN6cGc4ZlBoeDE2dFJScUp1MVVrTmVhYmtCQVFIaTQxV3JWaUVxS2dwcjFxeFJxS09wcVluTGx5OWo0OGFOZWZhWTl1N2RHMUtwRks2dXJuang0Z1hjM056dzc3Ly9BbEM5MUtBcWxwYVdSYXFqN2hxdVJFU2xTbmduT2pwYWtNbGtXVThGRnhjWG9VT0hEc0w5Ky9jRlZUcDM3aXljT25WS0dENTh1TEJ3NFVLRmJUS1pUUGoxMTE5VjdwZmx6ei8vRkdReW1YRHg0a1dGOHVLK1BwbE1wbkJkVkxISVpETEJ5Y21wd051S1VwY3FodDI3ZHd2dnZsL1dGdmYzRmxGWnB1NW41T0xGaTBLSERoMkU3ZHUzQzgrZlB4Y1dMRmdndkhqeFF0d2VFQkFnZE9qUVFZaVBqeGRXcjE0dFhMaHdRZVZ4SWlJaWhNNmRPd3ZUcGswVE1qSXlCRUVRaEgzNzltVjkvdkw5bDBVbWt3a0hEaHdRQkVFUWJ0NjhLY2hrTWlFME5GVHBjOTIyYlZ1MXJpODlQVjNvMnJXcnNHTEZDcFhiang0OXFuRCtyRGFyRWhnWUtPellzVU1RQkVHSWlvb1NaREtaRUJRVXBGWTdaREtaNE9ucEtVUkhSeGZvMzVvMWF3cDBmMVRhLysrSUtvb0sxOU9xcnZqNGVBQ1pLU3BadityNSt2cmkwS0ZEbUR4NU11cldWWjFsYkdabWh0V3JWeU0yTmxZaE5USXZ2L3p5Q3pRME5LQ3BxU21PRFN6dE5GWXEvOUxUMC9IdzRVTm9hbXJDMk5pNHpJejdKU0lxcjI3ZXZJbEpreWJCMmRrWlE0WU1RWHA2T3VMaTR1RHM3QXhmWDEvRXhzWWlMQ3dNczJiTmdvbUpDUXdNRERCeDRrUjRlWG5CM054Y1BNNzE2OWN4WWNJRXRHL2ZIa3VYTGtWU1VoSU1EQXpnNk9pb2NPK1JsSlNFN3QyN1k5bXlaZmpzcy94WFpqbDI3QmlNakl5VVVvMHpNakxVbnZ3b05EUVVMMSsraEsydHJacXZ5bi9rY2ptT0hqMHFQdGZVMUlTQmdRR0NnNFBGSmIzdTNyMnJNRGxtZHExYnQxYm9KVFkwTkJSN2xPUGo0N0ZreVJMTW5Uc1hKaWFaRTVhZlBIa1NodzhmeHZUcDAxRzllblVBZ0pHUlVZSGJUVVR2SDRQV1hQajcrMlBMbGkwQWdJRURCK0xObXpjNGRPZ1FIQjBkOGZYWFgrZTYzOWl4WXpGeDRrUzBhdFZLclQ4UUFNU1VRQ0R6QzdwdjM3NW8wcVJKa2ErQktDKzNidDFDbno1OVVMdDJiZmo2K3VhNm5pZ1JFUldQcGsyYll1M2F0VEEyTmhabi9KNHdZUUp1M2JxRmh3OGY0dlRwMHpoOCtEQysrKzQ3eE1iR29tdlhydmozMzMraHA2ZUgyTmhZYUdwcW9tYk5ta2hKU1lHOXZUMm1USm1DdDIvZllzU0lFYWhac3lhOHZMd0szVGE1WEk0alI0N2c4ODgvVjFyTCtmWHIxM2o3OWkyZVAzK09hdFdxNVhtY3JBbVVoZzBicGxCZXRXcFZwVW43Y25yNzlpM216WnVYWjUzdDI3Zm51czNGeFVVTVduMThmTVRnOVB6NTg1Z3padzZxVmF1bU1CbVV0clkySWlJaTRPam9pQWtUSnNEUjBSRTlldlJBaXhZdDhtd0RFWlU4QnEyNUdEZHVIRWFOR2dXcFZBcHRiVzBBbVQydHFxYVV6NjVGaXhiNC9mZmZWVzVidFdvVkdqUm9vRlMrZGV0V3lPVnlDSUlBcVZTYTc5cVVSRVhsNGVFaFBxNVNwUXIwOVBRVXl2TDdmMDVFUkFXbnFha0pDd3VMZk1kYjl1L2ZYK0Y1VmpDYU5aRlJ1M2J0eEltUHRtM2JoaGN2WG1ETm1qVzVIbmZHakJsS1paOTg4Z21PSERraVByOTgrVEwrK2VjZmNXeHJkbG16azBkRlJlVVp0UDc5OTkrNGZQa3lwaytmanZidDI0dmw2OWF0UTNSMGRLNzdaZEhTMHNwMXB1T2xTNWZpNk5Hak9IWHFsRkpRRFFBZE9uUkFwVXFWeE9mbTV1WklTMHVEcDZjbnRtM2JCaHNiRzh5ZlAxOWhYb3RPblRyQno4OFBIaDRlK09tbm4zRHMyREVzV0xCQW9WZWJpTW9HQnEyNWtFcWxTbXRERmpWbDE5cmFPcy96RVpVVVZSUHhGR1p5SGs1VVFVUlVjTGw5ZHg0OGVCRHo1ODlYKzdzMUtpb0tHemR1aEtlbkorclVxWVA5Ky9lcjNZYWNzL0EyYnR3WVJrWkcyTEZqQjVZc1dhS3dMU3ZnL091dnYvS2NKWGp0MnJVd01UR0JvNk9qUW1ENTk5OS9Ld1N4ZVZFVmtHYWR1M256NXVLczY5bko1WExJNVhLRmJkZXVYY1BpeFlzUkZ4ZUhxVk9uNHF1dnZsSjVYQjBkSGN5Yk4wOE1hZ2NOR29RWk0yYUlTNFFSVWRuQW9EVVhFblozRWhFUlVURjY4K1lObmo1OW11djJyTFdWYzg3MG0xTzlldlh3NXMwYnpKdzVFK25wNldqZHVyVlluaHMvUHorNHVibmxHaEFiR1JuaHh4OS9oS3VySzRZTUdZS1dMVnNDeUF3SWI5KytqYXBWcStMaXhZc1lOV3FVeXYwdlhicUVzMmZQWXNHQ0JUaC8vanc2ZCs0TUFMaHo1dzdpNHVJd2ZmcjBQSzhwTDNGeGNiaDM3eDdHakJtRHRMUTBCQWNISy9SR1p5MkhrOVhUR2hBUWdFV0xGcUZaczJiWXZuMDdHalpzbU84NU9uWHFoRDE3OXNERnhRVXVMaTZRU3FXd3M3TXJkSnVKcUhneGFDVWlJaUlxQWVmT25WT1pxcHVUZzRORG50c3ZYNzZNdVhQbjRzR0RCd3JsTVRFeHlHMUMyNFNFQkFDS0FYSE9TU1h0N096ZzZlbUpvS0FnTVdpOWNlTUdYcng0Z1FrVEptRHQyclY0OXV5WnVPUmZscFNVRkN4ZXZCZ3RXN2FFaVlrSlJvOGVqVUdEQm1IcTFLbll1M2N2REEwTjFlNXBWU1ZyNHFWdTNicmg5dTNiY0hOenc3MTc5ekI1OG1RQS93V3RXY081N08zdElaVkswYnQzYjFoWldSWG9YRTVPVHJDMXRWV1pKazFFcFlkQkt4RVJFVkVKK095enp3bzByTUxLeWdxdXJxN28zYnUzUXJtM3R6ZENRME14ZS9ac0xGcTBTQ3ovK3V1dmtaS1NrdWN4c3dmRTU4K2ZWOWltb2FFQmMzTnpSRVJFaUdXQmdZRXdOamJHMTE5L2pSMDdkbUQvL3YzNC92dnZGZllMREF6RTA2ZFA0ZUhoZ2NhTkcyUEpraVZ3Y1hIQm8wZVBjUGJzV1h6MzNYZEs2Y2pxU2t0THc3NTkrMkJtWmliMm1DNVlzQUJ6NTg3RlJ4OTloTkdqUitQTm16Y0EvZ3RhdGJTMHhQVnZWYVZNT3pnNFlQRGd3U3BYZVRBd01PQUtEa1JsRUlOV0lpSWlvaEtTWCtwdmRuSzVIUC84ODQvQ1ByVnIxMGJidG0xUnYzNTl0R25UUnFGK2FHZ29FaElTa0pLU2dscTFhaWxzeXk4OU9FdGFXcHJZYy9ua3lSTUVCd2ZqbTIrK2dhYW1KdnIwNllQZHUzZGo4T0RCME5mWEYvZnAwYU1IcEZJcEdqZHVEQUN3dGJXRmpvNE9KazJhQkFNREF3d2FORWp0YTg3cDExOS9SVUpDQW1iUG5pMlc5ZXJWQy9IeDhkaXdZUU5zYlczeDl1MWJBRkNhaXdUSVBXWGF3TUFnejNScUlpcGJHTFFTRVJFUmxaRDhVbjl6V3J0MkxkYXVYU3MrRHdnSWdFd21BNUFaVk9hMGN1VkszTGh4QTF1MmJGRjdKdmdIRHg1ZzdOaXgrUGZmZjNIMTZsVXh5SFIzZDRlMnRqWUdEeDRNQUJnOGVEQjI3OTROVDA5UGhhVnBxbFdyaG9FREJ5b2NNekl5RW9JZ1lPTEVpZERUMHl2UU5XZUppb3FDcjY4dnpNek0wSzFiTjRWdEkwZU9SUHYyN1ZHM2JsMWN1M1lOZ09xZ2xZaktCd2F0UkVSRVJDVWtlMDluWW1JaWxpeFpBaWNuSjNFTWFYYVdscGFZUDM5K2dkYlJualp0R29ZTkc0WnAwNlpoL2ZyMWFxWGwxcTVkRzQ4ZVBjTGJ0Mjh4YnR3NERCMDZGSHYzN3NYSmt5Y3haODRjTVYzVzJOZ1lUazVPOFBMeWdybTVlYTd0T25yMEtMeTh2R0JuWjZlVTJteHJhd3RiVzl0ODIvVHk1VXRNbno0ZEVva0VycTZ1S3V1MGF0VUtBSkNjbkF3QTBOWFZ6ZmU0UlBSaFl0QktSRVJFVkFyMDlQUlFyVm8xakJ3NUV0T25UOGVBQVFPS2ZFeDlmWDM4L1BQUDJMbHpKOTYrZlNzR3JYSzVQTmQ5cEZJcDNOemN4T2RIang3Rjh1WEwwYk5uVDZVMkRSOCtIS0dob1ZpNGNDRXlNaktVMXBRTkNnckM0c1dMWVc1dXJ0QWJtNXVzMU43c2twS1M0T3pzakppWUdDeGV2Rmhwd3FpY0xsKytEQzB0TFJnYUd1WjdQaUw2TURGb0pTSWlJaW9GbXBxYW1EVnJGdXJXcll0WHIxNGhKaVlHOGZIeHFGeTVNaUlqSXdFVUx1VzFhZE9tbURoeElrNmRPZ1VkSFIxSUpCSUVCd2REUjBjbnovMEVRY0NXTFZ1d2Z2MTZXRmxaWWNHQ0JTcmJ2R0xGQ293YU5RcUxGaTFDYkd3c25KMmRrWmFXaGpWcjFtRG56cDJ3c3JLQ2g0ZUhPREZTZG9tSmlRZ0lDSUNlbmg0ME5EVGc3Kyt2TVBIUnpaczNNV3ZXTER4OCtCQlRwa3hCcjE2OUZQWS9kdXdZcmw2OUNnTURBMmhwYWVIZXZYc0lEZzVHang0OXhEVmVrNU9UODExNzNNdkxDMTVlWHJsdUR3a0pLWFJhTXhFVlB3YXRSRVJFUktWb3lKQWhBSUJUcDA1aDZ0U3BZbm5EaGczUm9VT0hRaDkzN3R5NTRtTXRMUzJNR3pjdXovcUppWW5ZdjM4L2V2VG9nZm56NTBOTFMwdGxQU01qSTJ6YXRBa0xGaXdRWituMTkvZkh6cDA3TVhEZ1FFeVpNaVhYdEdSZFhWMnNYNzllN1BuVjB0SVNsNjZKalkzRmlCRWpvS0doZ1VXTEZxbGNKelV0TFExNzkrNVYyTi9HeGdZelo4NFU2MVNwVWdWTGx5N044MXJ6dy9HeFJHV0xwTFFiUUtWREpwTUpBQW8wOVQ0UlVYNzI3Tm1EbjMvK0dRRFdoWWVIankvdDloQ1ZGQ0czQlZJTElDMHREZi84OHc4RVFZQ21waWFxVjY4T2lTVDNXN1hVMUZTY1BIa1N0cmEyWWk5amRpOWZ2aFRYYmRYVjFWVVpTQjQvZmh3dFdyU0FpWWtKZ016QXRiQnB0bmZ1M0VIVHBrM3pyZmZtelJzeExWaEhSMGVoWFlHQmdXamR1alVhTkdpUTV6SFMwOU9Sa1pFQkxTMHRTS1hTUXJXM09Fanllb09JcU5pd3A1V0lpSWlvRE5EUzBsSmFxaVl2bFN0WGhyMjlmYTdic3k5TGs1dlBQdnRNNFhsUnhvV3FFN0FDeUROTnVWKy9mbW9kbzFLbFNxaFVxWkphZFlub3c4ZWd0WUlUQkNIUFgzR0ppQW9pVzJkVGtYdWRpRDRrN0hFaklucC9TaStmZ2twYkRKQTVReDhSVVhGSlRFd0VBQWlDRUYzS1RTRWlJcUp5Z2tGcnhYVURBQzVldkZqYTdTQ2lja0lRQkZ5NmRDbnI2VitsMlJZaUlpSXFQNWdlWEVGSnBWSTN1VnorK1pJbFM0VFkyRmhKbzBhTjhwMEtuNGhJRmJsY2pzVEVSQnc3ZGd4Ly9mVVhBRnhzMUtqUnFTdFhycFIyMDRpSWlLZ2M0UGlMQ2t3bWswMlNTQ1RMQkVIZ1RBWkVWRnh1U1NRU2g3Q3dzTnVsM1JBaUlpSXFIeGkwVm5CdDI3WnRtcEdSOGFWRUlta0o0T1BTYmc4UmZaQXlBTnlWU0NSWFVsTlRmNzE1ODJaYWFUZ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DcW8vd09NUzMxTW1sZ0tBZ0FBQUFCSlJVNUVya0pnZ2c9PSIsCiAgICJUeXBlIiA6ICJmbG93Igp9Cg=="/>
    </extobj>
  </extobjs>
</s:customData>
</file>

<file path=customXml/itemProps5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2265</Words>
  <Application>WPS 演示</Application>
  <PresentationFormat>宽屏</PresentationFormat>
  <Paragraphs>182</Paragraphs>
  <Slides>13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Calibri</vt:lpstr>
      <vt:lpstr>Wingdings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简约淡色系教学课件答辩PPT模板</dc:title>
  <dc:creator>刘 箐川</dc:creator>
  <cp:lastModifiedBy>夜火</cp:lastModifiedBy>
  <cp:revision>252</cp:revision>
  <dcterms:created xsi:type="dcterms:W3CDTF">2018-06-23T18:08:00Z</dcterms:created>
  <dcterms:modified xsi:type="dcterms:W3CDTF">2020-01-04T03:47:40Z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2052-11.1.0.9339</vt:lpwstr>
  </property>
</Properties>
</file>