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2" r:id="rId2"/>
    <p:sldId id="304" r:id="rId3"/>
    <p:sldId id="305" r:id="rId4"/>
    <p:sldId id="306" r:id="rId5"/>
    <p:sldId id="307" r:id="rId6"/>
    <p:sldId id="308" r:id="rId7"/>
    <p:sldId id="30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AD8D6-0065-4BE9-8B8A-7F46ACAF2B4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9C9E7-410B-40F2-92D2-BBF6E42FD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9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99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8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00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2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9BDE4-701F-4D16-9C33-9FA6D2A570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0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E6DAB-4D40-492D-97A7-DA0DDE3D1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800132-E9E8-40ED-A35C-1D77D1C31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D84B3-FB2D-4E1C-8946-65EB9EAD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78F95-DBE4-48AA-85B8-11D5D79C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AE08A-C756-4267-9F32-22E52229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2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5B5C5-7846-4613-A3E2-F16C9E03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0BC6EB-D928-44E7-88A6-4F3DB797E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9E29A-396E-4145-A96C-92A35FA2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D380C-4000-4CCE-9A77-C784ABD2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2F774-F02E-4151-AD70-2DC2475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0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194408-4325-40C0-AEF3-60F7AFD99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D76E7A-C1E3-4551-8A72-EBC30041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5BB4C-774E-4D0D-86D7-A6C7083A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B16C9-B013-4E86-AD6D-37D1CF57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507F3-818F-4057-B2F6-8A3EC34B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98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E0A4F-B4AB-46D1-9BBA-C14762CD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516D5-6AD9-4417-8D9C-592546B3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0A620-B353-488E-83EA-C9E961EB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2FD86-6F5A-4B77-B5BF-A3304586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753A1-413C-4775-ABB0-55658BE5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5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D2EDF-2E9D-41D1-B2C7-971964EF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643F9-B171-4149-9B3B-7A04C8D4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79AA7-229D-44A9-B568-1E2A08C6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DCEE8-ADBD-45A9-B27C-BC778677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5F5CF-EE9F-4639-BCC9-BA2660E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4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739DA-29C9-43A6-A8C2-C4C7A8D8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965D8-83B1-4E24-A28D-62853E237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0F09A9-85FF-44CD-B3BE-92F9D52BE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46A87-B547-40CD-AD16-02B1F78D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B293A6-AF32-4763-BED2-1EE4853D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70942-CFC7-45FD-8531-9D1B612D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5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2E93A-1E7C-46AA-979E-97488694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C8E33-81C2-4564-89F8-51C75EC27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F68E76-196E-4969-B7BB-EF3BDEE1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18F275-F5D0-4C3E-B066-9BB70DAB5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A5F0ED-A545-4607-A143-32E5078F5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45E89E-F888-4C6F-B912-C62353EA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C6F6C3-2737-4EF1-A17B-A641E6EB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0FD7F9-6875-4CA0-B6F7-100F82AC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7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A40E7-EA2B-40A8-8270-1AF3A153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35A6E0-6AD9-4733-B9E7-CD8C055F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83A7D1-D201-4338-972C-7CD76021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599BDA-CC2C-47E8-919D-C90AC2AB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5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FB0FFA-BEA1-457E-A883-84EFA27D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A4C33-8456-418A-9B78-52D61DA7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0AF04B-F683-4AED-8A34-4D8ACDFA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B6137-3193-402E-B5F4-FC1323E8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B8698-EBB1-4396-A490-14E010D7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EBA583-A1F0-4FCB-9D39-731752D41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9BE7C-61BA-4AA4-A1A6-F7121D90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C77A4-090E-4B41-A7DF-7B3D4310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37EE5-20D6-44C7-9A93-4B244D7A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1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4BC30-E62F-4D52-827E-67D268CC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1C05FF-999F-4FC0-A4A2-FE6346C3C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79050C-2D38-477C-A6E0-EE6A95469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83AB95-6158-4FE9-BAC7-1D3F8016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73B-4A96-4837-AE4A-F94527DC5425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988CA-6A35-429A-8FBB-7EAEA0CA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421317-3C04-4893-8470-DA6CB894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3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ED5758-462C-45E9-977C-2057F781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88B685-A2F0-4CE5-8826-0E0E36CB1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4997F-1C85-4112-93F1-A86540245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B73B-4A96-4837-AE4A-F94527DC5425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37E6A-6713-4AFB-A414-A206CD857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3FA8B-218D-4451-8CA9-19114D440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067A-B7B9-419D-9026-E9DB9AE3C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4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43"/>
          <p:cNvSpPr txBox="1"/>
          <p:nvPr/>
        </p:nvSpPr>
        <p:spPr>
          <a:xfrm>
            <a:off x="0" y="2921168"/>
            <a:ext cx="12030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Project 2</a:t>
            </a:r>
          </a:p>
        </p:txBody>
      </p:sp>
      <p:pic>
        <p:nvPicPr>
          <p:cNvPr id="58" name="图片 57"/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FE14EE-B654-4066-B2F3-86A47A55D441}"/>
              </a:ext>
            </a:extLst>
          </p:cNvPr>
          <p:cNvSpPr txBox="1"/>
          <p:nvPr/>
        </p:nvSpPr>
        <p:spPr>
          <a:xfrm>
            <a:off x="7837714" y="4944540"/>
            <a:ext cx="4089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答辩人：</a:t>
            </a:r>
            <a:endParaRPr lang="en-US" altLang="zh-CN" sz="3600" dirty="0"/>
          </a:p>
          <a:p>
            <a:r>
              <a:rPr lang="zh-CN" altLang="en-US" sz="2400" dirty="0"/>
              <a:t>软件学院  </a:t>
            </a:r>
            <a:r>
              <a:rPr lang="en-US" altLang="zh-CN" sz="2400" dirty="0" smtClean="0"/>
              <a:t>17301168</a:t>
            </a:r>
            <a:r>
              <a:rPr lang="zh-CN" altLang="en-US" sz="2400" dirty="0" smtClean="0"/>
              <a:t>  王艳奎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706255" y="2401455"/>
            <a:ext cx="650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一：项目简介：</a:t>
            </a:r>
          </a:p>
          <a:p>
            <a:pPr lvl="0"/>
            <a:r>
              <a:rPr lang="zh-CN" altLang="en-US" b="1" dirty="0"/>
              <a:t>目标：</a:t>
            </a:r>
            <a:endParaRPr lang="zh-CN" altLang="en-US" dirty="0"/>
          </a:p>
          <a:p>
            <a:r>
              <a:rPr lang="zh-CN" altLang="en-US" dirty="0"/>
              <a:t>实现一个多用户并发模拟仿真系统</a:t>
            </a:r>
          </a:p>
          <a:p>
            <a:r>
              <a:rPr lang="zh-CN" altLang="en-US" b="1" dirty="0"/>
              <a:t>（二）要求：</a:t>
            </a:r>
            <a:endParaRPr lang="zh-CN" altLang="en-US" dirty="0"/>
          </a:p>
          <a:p>
            <a:pPr lvl="0"/>
            <a:r>
              <a:rPr lang="en-US" altLang="zh-CN" dirty="0"/>
              <a:t>C/S</a:t>
            </a:r>
            <a:r>
              <a:rPr lang="zh-CN" altLang="en-US" dirty="0"/>
              <a:t>架构</a:t>
            </a:r>
          </a:p>
          <a:p>
            <a:pPr lvl="0"/>
            <a:r>
              <a:rPr lang="zh-CN" altLang="en-US" dirty="0"/>
              <a:t>服务器利用线程池应对并发</a:t>
            </a:r>
          </a:p>
          <a:p>
            <a:pPr lvl="0"/>
            <a:r>
              <a:rPr lang="zh-CN" altLang="en-US" dirty="0"/>
              <a:t>客户端模拟上千用户实现对服务器的并发请求</a:t>
            </a:r>
          </a:p>
          <a:p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706255" y="2401455"/>
            <a:ext cx="650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二．项目分析</a:t>
            </a:r>
          </a:p>
          <a:p>
            <a:r>
              <a:rPr lang="zh-CN" altLang="en-US" b="1" dirty="0"/>
              <a:t>（一）</a:t>
            </a:r>
            <a:r>
              <a:rPr lang="en-US" altLang="zh-CN" b="1" dirty="0"/>
              <a:t>.</a:t>
            </a:r>
            <a:r>
              <a:rPr lang="zh-CN" altLang="en-US" b="1" dirty="0"/>
              <a:t>客户端实现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采用多线程模拟多客户端，每一个客户端对应于一个线程</a:t>
            </a:r>
          </a:p>
          <a:p>
            <a:r>
              <a:rPr lang="zh-CN" altLang="en-US" dirty="0"/>
              <a:t>调用</a:t>
            </a:r>
            <a:r>
              <a:rPr lang="en-US" altLang="zh-CN" dirty="0"/>
              <a:t>java</a:t>
            </a:r>
            <a:r>
              <a:rPr lang="zh-CN" altLang="en-US" dirty="0"/>
              <a:t>封装的</a:t>
            </a:r>
            <a:r>
              <a:rPr lang="en-US" altLang="zh-CN" dirty="0" err="1"/>
              <a:t>CountDownLatch</a:t>
            </a:r>
            <a:r>
              <a:rPr lang="en-US" altLang="zh-CN" dirty="0"/>
              <a:t>()</a:t>
            </a:r>
            <a:r>
              <a:rPr lang="zh-CN" altLang="en-US" dirty="0"/>
              <a:t>方法控制客户端多线程可以实现瞬间高并发请求的模拟</a:t>
            </a:r>
          </a:p>
          <a:p>
            <a:r>
              <a:rPr lang="zh-CN" altLang="en-US" b="1" dirty="0"/>
              <a:t>（二）</a:t>
            </a:r>
            <a:r>
              <a:rPr lang="en-US" altLang="zh-CN" b="1" dirty="0"/>
              <a:t>.</a:t>
            </a:r>
            <a:r>
              <a:rPr lang="zh-CN" altLang="en-US" b="1" dirty="0"/>
              <a:t>服务器实现</a:t>
            </a:r>
            <a:endParaRPr lang="zh-CN" altLang="en-US" dirty="0"/>
          </a:p>
          <a:p>
            <a:r>
              <a:rPr lang="zh-CN" altLang="en-US" dirty="0"/>
              <a:t>搭建一个线程池，对于每一个客户端的请求，都在线程池里调用一个线程去处理请求</a:t>
            </a:r>
          </a:p>
          <a:p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706255" y="2401455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400" y="1405627"/>
            <a:ext cx="9171709" cy="521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706255" y="2401455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301" y="266336"/>
            <a:ext cx="9114698" cy="634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706255" y="2401455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808" y="288163"/>
            <a:ext cx="5667628" cy="62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" y="-1863"/>
            <a:ext cx="4531353" cy="140749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706255" y="2401455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947" y="282526"/>
            <a:ext cx="4573051" cy="64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136</Words>
  <Application>Microsoft Office PowerPoint</Application>
  <PresentationFormat>宽屏</PresentationFormat>
  <Paragraphs>29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华文仿宋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2192782173@qq.com</dc:creator>
  <cp:lastModifiedBy>lenovo</cp:lastModifiedBy>
  <cp:revision>138</cp:revision>
  <dcterms:created xsi:type="dcterms:W3CDTF">2019-12-24T15:54:34Z</dcterms:created>
  <dcterms:modified xsi:type="dcterms:W3CDTF">2020-01-02T16:00:15Z</dcterms:modified>
</cp:coreProperties>
</file>