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975" r:id="rId2"/>
    <p:sldId id="1219" r:id="rId3"/>
    <p:sldId id="1237" r:id="rId4"/>
    <p:sldId id="1223" r:id="rId5"/>
    <p:sldId id="1224" r:id="rId6"/>
    <p:sldId id="1225" r:id="rId7"/>
    <p:sldId id="1226" r:id="rId8"/>
    <p:sldId id="1227" r:id="rId9"/>
    <p:sldId id="1286" r:id="rId10"/>
    <p:sldId id="1287" r:id="rId11"/>
    <p:sldId id="1228" r:id="rId12"/>
    <p:sldId id="1230" r:id="rId13"/>
    <p:sldId id="1341" r:id="rId14"/>
    <p:sldId id="1353" r:id="rId15"/>
    <p:sldId id="1346" r:id="rId16"/>
    <p:sldId id="1354" r:id="rId17"/>
    <p:sldId id="1338" r:id="rId18"/>
    <p:sldId id="1339" r:id="rId19"/>
    <p:sldId id="1340" r:id="rId20"/>
    <p:sldId id="1328" r:id="rId21"/>
    <p:sldId id="1329" r:id="rId22"/>
    <p:sldId id="1330" r:id="rId23"/>
    <p:sldId id="1331" r:id="rId24"/>
    <p:sldId id="1332" r:id="rId25"/>
    <p:sldId id="1347" r:id="rId26"/>
    <p:sldId id="1333" r:id="rId27"/>
    <p:sldId id="1334" r:id="rId28"/>
    <p:sldId id="1335" r:id="rId29"/>
    <p:sldId id="1336" r:id="rId30"/>
    <p:sldId id="1337" r:id="rId31"/>
    <p:sldId id="1349" r:id="rId32"/>
    <p:sldId id="876" r:id="rId33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C9C"/>
    <a:srgbClr val="4CFF4C"/>
    <a:srgbClr val="FF3C3C"/>
    <a:srgbClr val="3A4998"/>
    <a:srgbClr val="5D6AAB"/>
    <a:srgbClr val="00B0F0"/>
    <a:srgbClr val="36369B"/>
    <a:srgbClr val="152961"/>
    <a:srgbClr val="009999"/>
    <a:srgbClr val="132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9" autoAdjust="0"/>
    <p:restoredTop sz="82688" autoAdjust="0"/>
  </p:normalViewPr>
  <p:slideViewPr>
    <p:cSldViewPr snapToObjects="1">
      <p:cViewPr varScale="1">
        <p:scale>
          <a:sx n="94" d="100"/>
          <a:sy n="94" d="100"/>
        </p:scale>
        <p:origin x="1700" y="68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48008-DB13-428E-A935-15FAF60AA46C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82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1E539-F250-4B50-8DFA-D6540FBF30F0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altLang="zh-CN" dirty="0"/>
          </a:p>
        </p:txBody>
      </p:sp>
      <p:sp>
        <p:nvSpPr>
          <p:cNvPr id="325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080299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BC92B-AA6E-4A72-8452-187EEAE47C30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</a:tabLst>
            </a:pPr>
            <a:r>
              <a:rPr lang="zh-CN" altLang="en-US" dirty="0"/>
              <a:t>您不需要活动图，但是当您跟踪组件路径时，图片会有所帮助</a:t>
            </a:r>
            <a:endParaRPr lang="en-US" altLang="zh-CN" dirty="0"/>
          </a:p>
          <a:p>
            <a:pPr>
              <a:tabLst>
                <a:tab pos="228600" algn="l"/>
              </a:tabLst>
            </a:pPr>
            <a:r>
              <a:rPr lang="zh-CN" altLang="en-US" dirty="0"/>
              <a:t>计数每个逻辑测试复合测试计数为布尔运算符数</a:t>
            </a:r>
            <a:r>
              <a:rPr lang="en-US" altLang="zh-CN" dirty="0"/>
              <a:t>+1</a:t>
            </a:r>
            <a:r>
              <a:rPr lang="zh-CN" altLang="en-US" dirty="0"/>
              <a:t>（即，计数每个简单谓词）</a:t>
            </a:r>
            <a:r>
              <a:rPr lang="en-US" altLang="zh-CN" dirty="0"/>
              <a:t>?</a:t>
            </a:r>
          </a:p>
          <a:p>
            <a:pPr>
              <a:tabLst>
                <a:tab pos="228600" algn="l"/>
              </a:tabLst>
            </a:pPr>
            <a:r>
              <a:rPr lang="zh-CN" altLang="en-US" dirty="0"/>
              <a:t>如有可能，应将基本路径测试应用于所有组件，并始终应用于关键组件</a:t>
            </a:r>
            <a:endParaRPr lang="en-US" altLang="zh-CN" dirty="0"/>
          </a:p>
          <a:p>
            <a:pPr>
              <a:tabLst>
                <a:tab pos="228600" algn="l"/>
              </a:tabLst>
            </a:pPr>
            <a:endParaRPr lang="en-US" altLang="zh-CN" dirty="0"/>
          </a:p>
          <a:p>
            <a:pPr>
              <a:tabLst>
                <a:tab pos="228600" algn="l"/>
              </a:tabLst>
            </a:pPr>
            <a:r>
              <a:rPr lang="zh-CN" altLang="en-US" dirty="0"/>
              <a:t>基本路径测试并不测试代码中所有路径的所有可能组合；它只测试每个路径至少一次。</a:t>
            </a:r>
            <a:endParaRPr lang="en-US" altLang="zh-CN" dirty="0"/>
          </a:p>
          <a:p>
            <a:pPr>
              <a:tabLst>
                <a:tab pos="228600" algn="l"/>
              </a:tabLst>
            </a:pPr>
            <a:endParaRPr lang="en-US" altLang="zh-CN" dirty="0"/>
          </a:p>
        </p:txBody>
      </p:sp>
      <p:sp>
        <p:nvSpPr>
          <p:cNvPr id="328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516157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48008-DB13-428E-A935-15FAF60AA46C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863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48008-DB13-428E-A935-15FAF60AA46C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43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腾讯文档</a:t>
            </a:r>
            <a:r>
              <a:rPr lang="en-US" altLang="zh-CN" dirty="0"/>
              <a:t>】Basis path test example 1</a:t>
            </a:r>
          </a:p>
          <a:p>
            <a:r>
              <a:rPr lang="en-US" altLang="zh-CN" dirty="0"/>
              <a:t>https://docs.qq.com/form/page/DSFdHVllleEZnQnVa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73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511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976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有问题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576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109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A354-FDB8-49AD-8DAA-F3BD5402191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514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282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831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转向并不存在的标号</a:t>
            </a:r>
            <a:endParaRPr lang="en-US" altLang="zh-CN" dirty="0"/>
          </a:p>
          <a:p>
            <a:r>
              <a:rPr lang="zh-CN" altLang="en-US" dirty="0"/>
              <a:t>没有用的语句标号</a:t>
            </a:r>
            <a:endParaRPr lang="en-US" altLang="zh-CN" dirty="0"/>
          </a:p>
          <a:p>
            <a:r>
              <a:rPr lang="zh-CN" altLang="en-US" dirty="0"/>
              <a:t>从程序入口进入后无法到达的语句</a:t>
            </a:r>
            <a:endParaRPr lang="en-US" altLang="zh-CN" dirty="0"/>
          </a:p>
          <a:p>
            <a:r>
              <a:rPr lang="zh-CN" altLang="en-US" dirty="0"/>
              <a:t>不能到达退出程序的语句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685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548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956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转向并不存在的标号</a:t>
            </a:r>
            <a:endParaRPr lang="en-US" altLang="zh-CN" dirty="0"/>
          </a:p>
          <a:p>
            <a:r>
              <a:rPr lang="zh-CN" altLang="en-US" dirty="0"/>
              <a:t>没有用的语句标号</a:t>
            </a:r>
            <a:endParaRPr lang="en-US" altLang="zh-CN" dirty="0"/>
          </a:p>
          <a:p>
            <a:r>
              <a:rPr lang="zh-CN" altLang="en-US" dirty="0"/>
              <a:t>从程序入口进入后无法到达的语句</a:t>
            </a:r>
            <a:endParaRPr lang="en-US" altLang="zh-CN" dirty="0"/>
          </a:p>
          <a:p>
            <a:r>
              <a:rPr lang="zh-CN" altLang="en-US" dirty="0"/>
              <a:t>不能到达退出程序的语句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450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2832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425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先画活动图，但是我们这堂课在这里简化了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39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73622-EC78-45E0-B686-EAA892EA0B3D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 dirty="0"/>
              <a:t>可以转换为控制流图，也就是有些步骤是可以合并的</a:t>
            </a:r>
          </a:p>
        </p:txBody>
      </p:sp>
    </p:spTree>
    <p:extLst>
      <p:ext uri="{BB962C8B-B14F-4D97-AF65-F5344CB8AC3E}">
        <p14:creationId xmlns:p14="http://schemas.microsoft.com/office/powerpoint/2010/main" val="272092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072DA-2636-457C-8CA5-1A3416DE8AE0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endParaRPr lang="en-US" altLang="zh-CN" dirty="0"/>
          </a:p>
        </p:txBody>
      </p:sp>
      <p:sp>
        <p:nvSpPr>
          <p:cNvPr id="321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88260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48008-DB13-428E-A935-15FAF60AA46C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03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48008-DB13-428E-A935-15FAF60AA46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61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nd</a:t>
            </a:r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Semester, Spring 2022</a:t>
            </a:r>
          </a:p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Haiming Liu </a:t>
            </a:r>
          </a:p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D54B681-1043-4665-ABFF-02F96F61FD5F}"/>
              </a:ext>
            </a:extLst>
          </p:cNvPr>
          <p:cNvSpPr txBox="1">
            <a:spLocks/>
          </p:cNvSpPr>
          <p:nvPr/>
        </p:nvSpPr>
        <p:spPr>
          <a:xfrm>
            <a:off x="3505200" y="5954110"/>
            <a:ext cx="7158134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25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83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65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48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32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CAF9706-F2FE-C649-B151-855D242461C0}" type="datetime2">
              <a:rPr lang="en-US" sz="1800" b="1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pPr marL="0" marR="0" lvl="0" indent="0" algn="l" defTabSz="685766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Wednesday, June 22, 2022</a:t>
            </a:fld>
            <a:endParaRPr lang="en-US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396" y="26154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V(G) = number of (simple) predicate nodes + 1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6696075" y="4724400"/>
            <a:ext cx="136094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8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V(G)=4</a:t>
            </a:r>
          </a:p>
        </p:txBody>
      </p:sp>
      <p:grpSp>
        <p:nvGrpSpPr>
          <p:cNvPr id="322564" name="Group 4"/>
          <p:cNvGrpSpPr>
            <a:grpSpLocks/>
          </p:cNvGrpSpPr>
          <p:nvPr/>
        </p:nvGrpSpPr>
        <p:grpSpPr bwMode="auto">
          <a:xfrm>
            <a:off x="2339975" y="1447800"/>
            <a:ext cx="4581302" cy="4319587"/>
            <a:chOff x="704" y="959"/>
            <a:chExt cx="3604" cy="2855"/>
          </a:xfrm>
        </p:grpSpPr>
        <p:sp>
          <p:nvSpPr>
            <p:cNvPr id="322565" name="Oval 5"/>
            <p:cNvSpPr>
              <a:spLocks noChangeArrowheads="1"/>
            </p:cNvSpPr>
            <p:nvPr/>
          </p:nvSpPr>
          <p:spPr bwMode="auto">
            <a:xfrm>
              <a:off x="2774" y="95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2566" name="Oval 6"/>
            <p:cNvSpPr>
              <a:spLocks noChangeArrowheads="1"/>
            </p:cNvSpPr>
            <p:nvPr/>
          </p:nvSpPr>
          <p:spPr bwMode="auto">
            <a:xfrm>
              <a:off x="2774" y="1544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2,3</a:t>
              </a:r>
            </a:p>
          </p:txBody>
        </p:sp>
        <p:grpSp>
          <p:nvGrpSpPr>
            <p:cNvPr id="322567" name="Group 7"/>
            <p:cNvGrpSpPr>
              <a:grpSpLocks/>
            </p:cNvGrpSpPr>
            <p:nvPr/>
          </p:nvGrpSpPr>
          <p:grpSpPr bwMode="auto">
            <a:xfrm>
              <a:off x="704" y="1949"/>
              <a:ext cx="1318" cy="1150"/>
              <a:chOff x="704" y="1949"/>
              <a:chExt cx="1318" cy="1150"/>
            </a:xfrm>
          </p:grpSpPr>
          <p:grpSp>
            <p:nvGrpSpPr>
              <p:cNvPr id="322568" name="Group 8"/>
              <p:cNvGrpSpPr>
                <a:grpSpLocks/>
              </p:cNvGrpSpPr>
              <p:nvPr/>
            </p:nvGrpSpPr>
            <p:grpSpPr bwMode="auto">
              <a:xfrm>
                <a:off x="704" y="2411"/>
                <a:ext cx="1318" cy="227"/>
                <a:chOff x="704" y="2411"/>
                <a:chExt cx="1318" cy="227"/>
              </a:xfrm>
            </p:grpSpPr>
            <p:sp>
              <p:nvSpPr>
                <p:cNvPr id="322569" name="Oval 9"/>
                <p:cNvSpPr>
                  <a:spLocks noChangeArrowheads="1"/>
                </p:cNvSpPr>
                <p:nvPr/>
              </p:nvSpPr>
              <p:spPr bwMode="auto">
                <a:xfrm>
                  <a:off x="704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322570" name="Oval 10"/>
                <p:cNvSpPr>
                  <a:spLocks noChangeArrowheads="1"/>
                </p:cNvSpPr>
                <p:nvPr/>
              </p:nvSpPr>
              <p:spPr bwMode="auto">
                <a:xfrm>
                  <a:off x="1795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322571" name="Group 11"/>
              <p:cNvGrpSpPr>
                <a:grpSpLocks/>
              </p:cNvGrpSpPr>
              <p:nvPr/>
            </p:nvGrpSpPr>
            <p:grpSpPr bwMode="auto">
              <a:xfrm>
                <a:off x="1250" y="1949"/>
                <a:ext cx="227" cy="1150"/>
                <a:chOff x="1250" y="1949"/>
                <a:chExt cx="227" cy="1150"/>
              </a:xfrm>
            </p:grpSpPr>
            <p:sp>
              <p:nvSpPr>
                <p:cNvPr id="322572" name="Oval 12"/>
                <p:cNvSpPr>
                  <a:spLocks noChangeArrowheads="1"/>
                </p:cNvSpPr>
                <p:nvPr/>
              </p:nvSpPr>
              <p:spPr bwMode="auto">
                <a:xfrm>
                  <a:off x="1250" y="1949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22573" name="Oval 13"/>
                <p:cNvSpPr>
                  <a:spLocks noChangeArrowheads="1"/>
                </p:cNvSpPr>
                <p:nvPr/>
              </p:nvSpPr>
              <p:spPr bwMode="auto">
                <a:xfrm>
                  <a:off x="1250" y="2872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</p:grpSp>
        <p:sp>
          <p:nvSpPr>
            <p:cNvPr id="322574" name="Oval 14"/>
            <p:cNvSpPr>
              <a:spLocks noChangeArrowheads="1"/>
            </p:cNvSpPr>
            <p:nvPr/>
          </p:nvSpPr>
          <p:spPr bwMode="auto">
            <a:xfrm>
              <a:off x="4081" y="194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4,5</a:t>
              </a:r>
            </a:p>
          </p:txBody>
        </p:sp>
        <p:sp>
          <p:nvSpPr>
            <p:cNvPr id="322575" name="Oval 15"/>
            <p:cNvSpPr>
              <a:spLocks noChangeArrowheads="1"/>
            </p:cNvSpPr>
            <p:nvPr/>
          </p:nvSpPr>
          <p:spPr bwMode="auto">
            <a:xfrm>
              <a:off x="2774" y="3013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2576" name="Oval 16"/>
            <p:cNvSpPr>
              <a:spLocks noChangeArrowheads="1"/>
            </p:cNvSpPr>
            <p:nvPr/>
          </p:nvSpPr>
          <p:spPr bwMode="auto">
            <a:xfrm>
              <a:off x="2774" y="3587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22580" name="Rectangle 20"/>
            <p:cNvSpPr>
              <a:spLocks noChangeArrowheads="1"/>
            </p:cNvSpPr>
            <p:nvPr/>
          </p:nvSpPr>
          <p:spPr bwMode="auto">
            <a:xfrm>
              <a:off x="3341" y="3277"/>
              <a:ext cx="15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endParaRPr lang="en-US" altLang="zh-CN" sz="240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22581" name="AutoShape 21"/>
            <p:cNvCxnSpPr>
              <a:cxnSpLocks noChangeShapeType="1"/>
              <a:stCxn id="322575" idx="6"/>
              <a:endCxn id="322565" idx="6"/>
            </p:cNvCxnSpPr>
            <p:nvPr/>
          </p:nvCxnSpPr>
          <p:spPr bwMode="auto">
            <a:xfrm flipV="1">
              <a:off x="3001" y="1073"/>
              <a:ext cx="1" cy="2054"/>
            </a:xfrm>
            <a:prstGeom prst="curvedConnector3">
              <a:avLst>
                <a:gd name="adj1" fmla="val 192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2" name="AutoShape 22"/>
            <p:cNvCxnSpPr>
              <a:cxnSpLocks noChangeShapeType="1"/>
              <a:stCxn id="322565" idx="2"/>
              <a:endCxn id="322576" idx="2"/>
            </p:cNvCxnSpPr>
            <p:nvPr/>
          </p:nvCxnSpPr>
          <p:spPr bwMode="auto">
            <a:xfrm rot="10800000" flipH="1" flipV="1">
              <a:off x="2774" y="1073"/>
              <a:ext cx="1" cy="2628"/>
            </a:xfrm>
            <a:prstGeom prst="curvedConnector3">
              <a:avLst>
                <a:gd name="adj1" fmla="val -253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3" name="AutoShape 23"/>
            <p:cNvCxnSpPr>
              <a:cxnSpLocks noChangeShapeType="1"/>
              <a:stCxn id="322566" idx="6"/>
              <a:endCxn id="322574" idx="1"/>
            </p:cNvCxnSpPr>
            <p:nvPr/>
          </p:nvCxnSpPr>
          <p:spPr bwMode="auto">
            <a:xfrm>
              <a:off x="3001" y="1658"/>
              <a:ext cx="1113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4" name="AutoShape 24"/>
            <p:cNvCxnSpPr>
              <a:cxnSpLocks noChangeShapeType="1"/>
              <a:stCxn id="322565" idx="4"/>
              <a:endCxn id="322566" idx="0"/>
            </p:cNvCxnSpPr>
            <p:nvPr/>
          </p:nvCxnSpPr>
          <p:spPr bwMode="auto">
            <a:xfrm>
              <a:off x="2888" y="1186"/>
              <a:ext cx="0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5" name="AutoShape 25"/>
            <p:cNvCxnSpPr>
              <a:cxnSpLocks noChangeShapeType="1"/>
              <a:stCxn id="322566" idx="2"/>
              <a:endCxn id="322572" idx="7"/>
            </p:cNvCxnSpPr>
            <p:nvPr/>
          </p:nvCxnSpPr>
          <p:spPr bwMode="auto">
            <a:xfrm flipH="1">
              <a:off x="1444" y="1658"/>
              <a:ext cx="1330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6" name="AutoShape 26"/>
            <p:cNvCxnSpPr>
              <a:cxnSpLocks noChangeShapeType="1"/>
              <a:stCxn id="322572" idx="5"/>
              <a:endCxn id="322570" idx="1"/>
            </p:cNvCxnSpPr>
            <p:nvPr/>
          </p:nvCxnSpPr>
          <p:spPr bwMode="auto">
            <a:xfrm>
              <a:off x="1444" y="2143"/>
              <a:ext cx="384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7" name="AutoShape 27"/>
            <p:cNvCxnSpPr>
              <a:cxnSpLocks noChangeShapeType="1"/>
              <a:stCxn id="322572" idx="3"/>
              <a:endCxn id="322569" idx="7"/>
            </p:cNvCxnSpPr>
            <p:nvPr/>
          </p:nvCxnSpPr>
          <p:spPr bwMode="auto">
            <a:xfrm flipH="1">
              <a:off x="898" y="2143"/>
              <a:ext cx="385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8" name="AutoShape 28"/>
            <p:cNvCxnSpPr>
              <a:cxnSpLocks noChangeShapeType="1"/>
              <a:stCxn id="322569" idx="5"/>
              <a:endCxn id="322573" idx="1"/>
            </p:cNvCxnSpPr>
            <p:nvPr/>
          </p:nvCxnSpPr>
          <p:spPr bwMode="auto">
            <a:xfrm>
              <a:off x="898" y="2605"/>
              <a:ext cx="385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9" name="AutoShape 29"/>
            <p:cNvCxnSpPr>
              <a:cxnSpLocks noChangeShapeType="1"/>
              <a:stCxn id="322570" idx="3"/>
              <a:endCxn id="322573" idx="7"/>
            </p:cNvCxnSpPr>
            <p:nvPr/>
          </p:nvCxnSpPr>
          <p:spPr bwMode="auto">
            <a:xfrm flipH="1">
              <a:off x="1444" y="2605"/>
              <a:ext cx="384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0" name="AutoShape 30"/>
            <p:cNvCxnSpPr>
              <a:cxnSpLocks noChangeShapeType="1"/>
              <a:stCxn id="322573" idx="6"/>
              <a:endCxn id="322575" idx="2"/>
            </p:cNvCxnSpPr>
            <p:nvPr/>
          </p:nvCxnSpPr>
          <p:spPr bwMode="auto">
            <a:xfrm>
              <a:off x="1477" y="2986"/>
              <a:ext cx="1297" cy="1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1" name="AutoShape 31"/>
            <p:cNvCxnSpPr>
              <a:cxnSpLocks noChangeShapeType="1"/>
              <a:stCxn id="322574" idx="3"/>
              <a:endCxn id="322575" idx="7"/>
            </p:cNvCxnSpPr>
            <p:nvPr/>
          </p:nvCxnSpPr>
          <p:spPr bwMode="auto">
            <a:xfrm flipH="1">
              <a:off x="2968" y="2143"/>
              <a:ext cx="1146" cy="9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5217907" y="1225787"/>
            <a:ext cx="115095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1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211914" y="2144928"/>
            <a:ext cx="115095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2</a:t>
            </a: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3151345" y="2540179"/>
            <a:ext cx="115095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3</a:t>
            </a:r>
          </a:p>
        </p:txBody>
      </p:sp>
    </p:spTree>
    <p:extLst>
      <p:ext uri="{BB962C8B-B14F-4D97-AF65-F5344CB8AC3E}">
        <p14:creationId xmlns:p14="http://schemas.microsoft.com/office/powerpoint/2010/main" val="2004641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/>
      <p:bldP spid="34" grpId="0"/>
      <p:bldP spid="35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3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237413" cy="4572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Determine a basis set of linearly independent paths</a:t>
            </a:r>
            <a:endParaRPr lang="zh-CN" altLang="en-US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55586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Independent path </a:t>
            </a:r>
            <a:r>
              <a:rPr lang="en-US" altLang="zh-CN" sz="2400" dirty="0">
                <a:latin typeface="Cambria" panose="02040503050406030204" pitchFamily="18" charset="0"/>
              </a:rPr>
              <a:t> any path that introduces at least one new set of processing statements or a new condition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Basis set </a:t>
            </a:r>
            <a:r>
              <a:rPr lang="en-US" altLang="zh-CN" sz="2400" dirty="0">
                <a:latin typeface="Cambria" panose="02040503050406030204" pitchFamily="18" charset="0"/>
              </a:rPr>
              <a:t> set of independent paths through the code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Test cases </a:t>
            </a:r>
            <a:r>
              <a:rPr lang="en-US" altLang="zh-CN" sz="2400" dirty="0">
                <a:latin typeface="Cambria" panose="02040503050406030204" pitchFamily="18" charset="0"/>
              </a:rPr>
              <a:t>derived from a basis set are guaranteed to execute every statement at least one time during testing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Basis set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is not unique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8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6264275" cy="90011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Test cases to execute each path in the basis set</a:t>
            </a:r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623886" y="4495800"/>
            <a:ext cx="8064500" cy="1260475"/>
          </a:xfrm>
          <a:prstGeom prst="rect">
            <a:avLst/>
          </a:prstGeom>
          <a:solidFill>
            <a:srgbClr val="FFFFCC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15000"/>
              </a:spcAft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400" i="1" dirty="0">
                <a:effectLst/>
                <a:latin typeface="Cambria" panose="02040503050406030204" pitchFamily="18" charset="0"/>
              </a:rPr>
              <a:t>Basis path testing does not test all possible combinations of all paths through the code; it just tests every path at least once.</a:t>
            </a:r>
            <a:endParaRPr lang="en-US" altLang="zh-CN" sz="2400" i="1" u="sng" dirty="0">
              <a:effectLst/>
              <a:latin typeface="Cambria" panose="02040503050406030204" pitchFamily="18" charset="0"/>
            </a:endParaRP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457199" y="1143000"/>
            <a:ext cx="8397875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you do not need an activity diagram, but the picture will help when you trace component paths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count each logical test—compound tests count as the number of Boolean operators + 1 (i.e., count each simple predicate)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basis path testing should be applied to all components, if possible, and to critical components 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always</a:t>
            </a:r>
          </a:p>
        </p:txBody>
      </p:sp>
    </p:spTree>
    <p:extLst>
      <p:ext uri="{BB962C8B-B14F-4D97-AF65-F5344CB8AC3E}">
        <p14:creationId xmlns:p14="http://schemas.microsoft.com/office/powerpoint/2010/main" val="2591533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2339" y="224535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149095" y="1098869"/>
            <a:ext cx="136094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8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V(G)=4</a:t>
            </a:r>
          </a:p>
        </p:txBody>
      </p:sp>
      <p:grpSp>
        <p:nvGrpSpPr>
          <p:cNvPr id="322564" name="Group 4"/>
          <p:cNvGrpSpPr>
            <a:grpSpLocks/>
          </p:cNvGrpSpPr>
          <p:nvPr/>
        </p:nvGrpSpPr>
        <p:grpSpPr bwMode="auto">
          <a:xfrm>
            <a:off x="3359462" y="1296498"/>
            <a:ext cx="4581302" cy="4319587"/>
            <a:chOff x="704" y="959"/>
            <a:chExt cx="3604" cy="2855"/>
          </a:xfrm>
        </p:grpSpPr>
        <p:sp>
          <p:nvSpPr>
            <p:cNvPr id="322565" name="Oval 5"/>
            <p:cNvSpPr>
              <a:spLocks noChangeArrowheads="1"/>
            </p:cNvSpPr>
            <p:nvPr/>
          </p:nvSpPr>
          <p:spPr bwMode="auto">
            <a:xfrm>
              <a:off x="2774" y="95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2566" name="Oval 6"/>
            <p:cNvSpPr>
              <a:spLocks noChangeArrowheads="1"/>
            </p:cNvSpPr>
            <p:nvPr/>
          </p:nvSpPr>
          <p:spPr bwMode="auto">
            <a:xfrm>
              <a:off x="2774" y="1544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2,3</a:t>
              </a:r>
            </a:p>
          </p:txBody>
        </p:sp>
        <p:grpSp>
          <p:nvGrpSpPr>
            <p:cNvPr id="322567" name="Group 7"/>
            <p:cNvGrpSpPr>
              <a:grpSpLocks/>
            </p:cNvGrpSpPr>
            <p:nvPr/>
          </p:nvGrpSpPr>
          <p:grpSpPr bwMode="auto">
            <a:xfrm>
              <a:off x="704" y="1949"/>
              <a:ext cx="1318" cy="1150"/>
              <a:chOff x="704" y="1949"/>
              <a:chExt cx="1318" cy="1150"/>
            </a:xfrm>
          </p:grpSpPr>
          <p:grpSp>
            <p:nvGrpSpPr>
              <p:cNvPr id="322568" name="Group 8"/>
              <p:cNvGrpSpPr>
                <a:grpSpLocks/>
              </p:cNvGrpSpPr>
              <p:nvPr/>
            </p:nvGrpSpPr>
            <p:grpSpPr bwMode="auto">
              <a:xfrm>
                <a:off x="704" y="2411"/>
                <a:ext cx="1318" cy="227"/>
                <a:chOff x="704" y="2411"/>
                <a:chExt cx="1318" cy="227"/>
              </a:xfrm>
            </p:grpSpPr>
            <p:sp>
              <p:nvSpPr>
                <p:cNvPr id="322569" name="Oval 9"/>
                <p:cNvSpPr>
                  <a:spLocks noChangeArrowheads="1"/>
                </p:cNvSpPr>
                <p:nvPr/>
              </p:nvSpPr>
              <p:spPr bwMode="auto">
                <a:xfrm>
                  <a:off x="704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322570" name="Oval 10"/>
                <p:cNvSpPr>
                  <a:spLocks noChangeArrowheads="1"/>
                </p:cNvSpPr>
                <p:nvPr/>
              </p:nvSpPr>
              <p:spPr bwMode="auto">
                <a:xfrm>
                  <a:off x="1795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322571" name="Group 11"/>
              <p:cNvGrpSpPr>
                <a:grpSpLocks/>
              </p:cNvGrpSpPr>
              <p:nvPr/>
            </p:nvGrpSpPr>
            <p:grpSpPr bwMode="auto">
              <a:xfrm>
                <a:off x="1250" y="1949"/>
                <a:ext cx="227" cy="1150"/>
                <a:chOff x="1250" y="1949"/>
                <a:chExt cx="227" cy="1150"/>
              </a:xfrm>
            </p:grpSpPr>
            <p:sp>
              <p:nvSpPr>
                <p:cNvPr id="322572" name="Oval 12"/>
                <p:cNvSpPr>
                  <a:spLocks noChangeArrowheads="1"/>
                </p:cNvSpPr>
                <p:nvPr/>
              </p:nvSpPr>
              <p:spPr bwMode="auto">
                <a:xfrm>
                  <a:off x="1250" y="1949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22573" name="Oval 13"/>
                <p:cNvSpPr>
                  <a:spLocks noChangeArrowheads="1"/>
                </p:cNvSpPr>
                <p:nvPr/>
              </p:nvSpPr>
              <p:spPr bwMode="auto">
                <a:xfrm>
                  <a:off x="1250" y="2872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</p:grpSp>
        <p:sp>
          <p:nvSpPr>
            <p:cNvPr id="322574" name="Oval 14"/>
            <p:cNvSpPr>
              <a:spLocks noChangeArrowheads="1"/>
            </p:cNvSpPr>
            <p:nvPr/>
          </p:nvSpPr>
          <p:spPr bwMode="auto">
            <a:xfrm>
              <a:off x="4081" y="194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4,5</a:t>
              </a:r>
            </a:p>
          </p:txBody>
        </p:sp>
        <p:sp>
          <p:nvSpPr>
            <p:cNvPr id="322575" name="Oval 15"/>
            <p:cNvSpPr>
              <a:spLocks noChangeArrowheads="1"/>
            </p:cNvSpPr>
            <p:nvPr/>
          </p:nvSpPr>
          <p:spPr bwMode="auto">
            <a:xfrm>
              <a:off x="2774" y="3013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2576" name="Oval 16"/>
            <p:cNvSpPr>
              <a:spLocks noChangeArrowheads="1"/>
            </p:cNvSpPr>
            <p:nvPr/>
          </p:nvSpPr>
          <p:spPr bwMode="auto">
            <a:xfrm>
              <a:off x="2774" y="3587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22580" name="Rectangle 20"/>
            <p:cNvSpPr>
              <a:spLocks noChangeArrowheads="1"/>
            </p:cNvSpPr>
            <p:nvPr/>
          </p:nvSpPr>
          <p:spPr bwMode="auto">
            <a:xfrm>
              <a:off x="3341" y="3277"/>
              <a:ext cx="15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endParaRPr lang="en-US" altLang="zh-CN" sz="240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22581" name="AutoShape 21"/>
            <p:cNvCxnSpPr>
              <a:cxnSpLocks noChangeShapeType="1"/>
              <a:stCxn id="322575" idx="6"/>
              <a:endCxn id="322565" idx="6"/>
            </p:cNvCxnSpPr>
            <p:nvPr/>
          </p:nvCxnSpPr>
          <p:spPr bwMode="auto">
            <a:xfrm flipV="1">
              <a:off x="3001" y="1073"/>
              <a:ext cx="1" cy="2054"/>
            </a:xfrm>
            <a:prstGeom prst="curvedConnector3">
              <a:avLst>
                <a:gd name="adj1" fmla="val 192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2" name="AutoShape 22"/>
            <p:cNvCxnSpPr>
              <a:cxnSpLocks noChangeShapeType="1"/>
              <a:stCxn id="322565" idx="2"/>
              <a:endCxn id="322576" idx="2"/>
            </p:cNvCxnSpPr>
            <p:nvPr/>
          </p:nvCxnSpPr>
          <p:spPr bwMode="auto">
            <a:xfrm rot="10800000" flipH="1" flipV="1">
              <a:off x="2774" y="1073"/>
              <a:ext cx="1" cy="2628"/>
            </a:xfrm>
            <a:prstGeom prst="curvedConnector3">
              <a:avLst>
                <a:gd name="adj1" fmla="val -253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3" name="AutoShape 23"/>
            <p:cNvCxnSpPr>
              <a:cxnSpLocks noChangeShapeType="1"/>
              <a:stCxn id="322566" idx="6"/>
              <a:endCxn id="322574" idx="1"/>
            </p:cNvCxnSpPr>
            <p:nvPr/>
          </p:nvCxnSpPr>
          <p:spPr bwMode="auto">
            <a:xfrm>
              <a:off x="3001" y="1658"/>
              <a:ext cx="1113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4" name="AutoShape 24"/>
            <p:cNvCxnSpPr>
              <a:cxnSpLocks noChangeShapeType="1"/>
              <a:stCxn id="322565" idx="4"/>
              <a:endCxn id="322566" idx="0"/>
            </p:cNvCxnSpPr>
            <p:nvPr/>
          </p:nvCxnSpPr>
          <p:spPr bwMode="auto">
            <a:xfrm>
              <a:off x="2888" y="1186"/>
              <a:ext cx="0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5" name="AutoShape 25"/>
            <p:cNvCxnSpPr>
              <a:cxnSpLocks noChangeShapeType="1"/>
              <a:stCxn id="322566" idx="2"/>
              <a:endCxn id="322572" idx="7"/>
            </p:cNvCxnSpPr>
            <p:nvPr/>
          </p:nvCxnSpPr>
          <p:spPr bwMode="auto">
            <a:xfrm flipH="1">
              <a:off x="1444" y="1658"/>
              <a:ext cx="1330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6" name="AutoShape 26"/>
            <p:cNvCxnSpPr>
              <a:cxnSpLocks noChangeShapeType="1"/>
              <a:stCxn id="322572" idx="5"/>
              <a:endCxn id="322570" idx="1"/>
            </p:cNvCxnSpPr>
            <p:nvPr/>
          </p:nvCxnSpPr>
          <p:spPr bwMode="auto">
            <a:xfrm>
              <a:off x="1444" y="2143"/>
              <a:ext cx="384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7" name="AutoShape 27"/>
            <p:cNvCxnSpPr>
              <a:cxnSpLocks noChangeShapeType="1"/>
              <a:stCxn id="322572" idx="3"/>
              <a:endCxn id="322569" idx="7"/>
            </p:cNvCxnSpPr>
            <p:nvPr/>
          </p:nvCxnSpPr>
          <p:spPr bwMode="auto">
            <a:xfrm flipH="1">
              <a:off x="898" y="2143"/>
              <a:ext cx="385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8" name="AutoShape 28"/>
            <p:cNvCxnSpPr>
              <a:cxnSpLocks noChangeShapeType="1"/>
              <a:stCxn id="322569" idx="5"/>
              <a:endCxn id="322573" idx="1"/>
            </p:cNvCxnSpPr>
            <p:nvPr/>
          </p:nvCxnSpPr>
          <p:spPr bwMode="auto">
            <a:xfrm>
              <a:off x="898" y="2605"/>
              <a:ext cx="385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9" name="AutoShape 29"/>
            <p:cNvCxnSpPr>
              <a:cxnSpLocks noChangeShapeType="1"/>
              <a:stCxn id="322570" idx="3"/>
              <a:endCxn id="322573" idx="7"/>
            </p:cNvCxnSpPr>
            <p:nvPr/>
          </p:nvCxnSpPr>
          <p:spPr bwMode="auto">
            <a:xfrm flipH="1">
              <a:off x="1444" y="2605"/>
              <a:ext cx="384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0" name="AutoShape 30"/>
            <p:cNvCxnSpPr>
              <a:cxnSpLocks noChangeShapeType="1"/>
              <a:stCxn id="322573" idx="6"/>
              <a:endCxn id="322575" idx="2"/>
            </p:cNvCxnSpPr>
            <p:nvPr/>
          </p:nvCxnSpPr>
          <p:spPr bwMode="auto">
            <a:xfrm>
              <a:off x="1477" y="2986"/>
              <a:ext cx="1297" cy="1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1" name="AutoShape 31"/>
            <p:cNvCxnSpPr>
              <a:cxnSpLocks noChangeShapeType="1"/>
              <a:stCxn id="322574" idx="3"/>
              <a:endCxn id="322575" idx="7"/>
            </p:cNvCxnSpPr>
            <p:nvPr/>
          </p:nvCxnSpPr>
          <p:spPr bwMode="auto">
            <a:xfrm flipH="1">
              <a:off x="2968" y="2143"/>
              <a:ext cx="1146" cy="9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-17075" y="2477473"/>
            <a:ext cx="2667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081D58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Path2: 1-2-3-6-7-9-10-1-11</a:t>
            </a:r>
            <a:endParaRPr lang="en-US" altLang="zh-CN" sz="2000" dirty="0">
              <a:solidFill>
                <a:srgbClr val="FF33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-17075" y="3468073"/>
            <a:ext cx="2286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Path3: 1-2-3-6-8-9-10-1-11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-17075" y="4534873"/>
            <a:ext cx="25146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00B0F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Path4: 1-2-3-4-5-10-1-11</a:t>
            </a:r>
            <a:endParaRPr lang="en-US" altLang="zh-CN" sz="2000" dirty="0">
              <a:solidFill>
                <a:srgbClr val="00B0F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-25069" y="1889244"/>
            <a:ext cx="15351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Path1: 1-11</a:t>
            </a:r>
            <a:endParaRPr lang="en-US" altLang="zh-CN" sz="2000" dirty="0">
              <a:solidFill>
                <a:schemeClr val="hlink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2381865" y="1305232"/>
            <a:ext cx="3819832" cy="4258575"/>
          </a:xfrm>
          <a:custGeom>
            <a:avLst/>
            <a:gdLst>
              <a:gd name="connsiteX0" fmla="*/ 3819832 w 3819832"/>
              <a:gd name="connsiteY0" fmla="*/ 58994 h 4258575"/>
              <a:gd name="connsiteX1" fmla="*/ 3701845 w 3819832"/>
              <a:gd name="connsiteY1" fmla="*/ 22123 h 4258575"/>
              <a:gd name="connsiteX2" fmla="*/ 3650225 w 3819832"/>
              <a:gd name="connsiteY2" fmla="*/ 7374 h 4258575"/>
              <a:gd name="connsiteX3" fmla="*/ 3561735 w 3819832"/>
              <a:gd name="connsiteY3" fmla="*/ 0 h 4258575"/>
              <a:gd name="connsiteX4" fmla="*/ 3126658 w 3819832"/>
              <a:gd name="connsiteY4" fmla="*/ 22123 h 4258575"/>
              <a:gd name="connsiteX5" fmla="*/ 2920180 w 3819832"/>
              <a:gd name="connsiteY5" fmla="*/ 51620 h 4258575"/>
              <a:gd name="connsiteX6" fmla="*/ 2743200 w 3819832"/>
              <a:gd name="connsiteY6" fmla="*/ 66368 h 4258575"/>
              <a:gd name="connsiteX7" fmla="*/ 2654709 w 3819832"/>
              <a:gd name="connsiteY7" fmla="*/ 81116 h 4258575"/>
              <a:gd name="connsiteX8" fmla="*/ 2337619 w 3819832"/>
              <a:gd name="connsiteY8" fmla="*/ 125362 h 4258575"/>
              <a:gd name="connsiteX9" fmla="*/ 2263877 w 3819832"/>
              <a:gd name="connsiteY9" fmla="*/ 147484 h 4258575"/>
              <a:gd name="connsiteX10" fmla="*/ 2175387 w 3819832"/>
              <a:gd name="connsiteY10" fmla="*/ 169607 h 4258575"/>
              <a:gd name="connsiteX11" fmla="*/ 2138516 w 3819832"/>
              <a:gd name="connsiteY11" fmla="*/ 176981 h 4258575"/>
              <a:gd name="connsiteX12" fmla="*/ 2005780 w 3819832"/>
              <a:gd name="connsiteY12" fmla="*/ 221226 h 4258575"/>
              <a:gd name="connsiteX13" fmla="*/ 1961535 w 3819832"/>
              <a:gd name="connsiteY13" fmla="*/ 235974 h 4258575"/>
              <a:gd name="connsiteX14" fmla="*/ 1909916 w 3819832"/>
              <a:gd name="connsiteY14" fmla="*/ 258097 h 4258575"/>
              <a:gd name="connsiteX15" fmla="*/ 1814051 w 3819832"/>
              <a:gd name="connsiteY15" fmla="*/ 287594 h 4258575"/>
              <a:gd name="connsiteX16" fmla="*/ 1762432 w 3819832"/>
              <a:gd name="connsiteY16" fmla="*/ 309716 h 4258575"/>
              <a:gd name="connsiteX17" fmla="*/ 1747683 w 3819832"/>
              <a:gd name="connsiteY17" fmla="*/ 324465 h 4258575"/>
              <a:gd name="connsiteX18" fmla="*/ 1725561 w 3819832"/>
              <a:gd name="connsiteY18" fmla="*/ 339213 h 4258575"/>
              <a:gd name="connsiteX19" fmla="*/ 1666567 w 3819832"/>
              <a:gd name="connsiteY19" fmla="*/ 376084 h 4258575"/>
              <a:gd name="connsiteX20" fmla="*/ 1644445 w 3819832"/>
              <a:gd name="connsiteY20" fmla="*/ 390833 h 4258575"/>
              <a:gd name="connsiteX21" fmla="*/ 1629696 w 3819832"/>
              <a:gd name="connsiteY21" fmla="*/ 412955 h 4258575"/>
              <a:gd name="connsiteX22" fmla="*/ 1578077 w 3819832"/>
              <a:gd name="connsiteY22" fmla="*/ 427703 h 4258575"/>
              <a:gd name="connsiteX23" fmla="*/ 1504335 w 3819832"/>
              <a:gd name="connsiteY23" fmla="*/ 486697 h 4258575"/>
              <a:gd name="connsiteX24" fmla="*/ 1437967 w 3819832"/>
              <a:gd name="connsiteY24" fmla="*/ 523568 h 4258575"/>
              <a:gd name="connsiteX25" fmla="*/ 1408470 w 3819832"/>
              <a:gd name="connsiteY25" fmla="*/ 560439 h 4258575"/>
              <a:gd name="connsiteX26" fmla="*/ 1371600 w 3819832"/>
              <a:gd name="connsiteY26" fmla="*/ 575187 h 4258575"/>
              <a:gd name="connsiteX27" fmla="*/ 1319980 w 3819832"/>
              <a:gd name="connsiteY27" fmla="*/ 619433 h 4258575"/>
              <a:gd name="connsiteX28" fmla="*/ 1290483 w 3819832"/>
              <a:gd name="connsiteY28" fmla="*/ 626807 h 4258575"/>
              <a:gd name="connsiteX29" fmla="*/ 1246238 w 3819832"/>
              <a:gd name="connsiteY29" fmla="*/ 671052 h 4258575"/>
              <a:gd name="connsiteX30" fmla="*/ 1216741 w 3819832"/>
              <a:gd name="connsiteY30" fmla="*/ 693174 h 4258575"/>
              <a:gd name="connsiteX31" fmla="*/ 1172496 w 3819832"/>
              <a:gd name="connsiteY31" fmla="*/ 722671 h 4258575"/>
              <a:gd name="connsiteX32" fmla="*/ 1128251 w 3819832"/>
              <a:gd name="connsiteY32" fmla="*/ 774291 h 4258575"/>
              <a:gd name="connsiteX33" fmla="*/ 1091380 w 3819832"/>
              <a:gd name="connsiteY33" fmla="*/ 789039 h 4258575"/>
              <a:gd name="connsiteX34" fmla="*/ 1061883 w 3819832"/>
              <a:gd name="connsiteY34" fmla="*/ 811162 h 4258575"/>
              <a:gd name="connsiteX35" fmla="*/ 973393 w 3819832"/>
              <a:gd name="connsiteY35" fmla="*/ 870155 h 4258575"/>
              <a:gd name="connsiteX36" fmla="*/ 892277 w 3819832"/>
              <a:gd name="connsiteY36" fmla="*/ 914400 h 4258575"/>
              <a:gd name="connsiteX37" fmla="*/ 848032 w 3819832"/>
              <a:gd name="connsiteY37" fmla="*/ 943897 h 4258575"/>
              <a:gd name="connsiteX38" fmla="*/ 766916 w 3819832"/>
              <a:gd name="connsiteY38" fmla="*/ 1017639 h 4258575"/>
              <a:gd name="connsiteX39" fmla="*/ 707922 w 3819832"/>
              <a:gd name="connsiteY39" fmla="*/ 1061884 h 4258575"/>
              <a:gd name="connsiteX40" fmla="*/ 641554 w 3819832"/>
              <a:gd name="connsiteY40" fmla="*/ 1120878 h 4258575"/>
              <a:gd name="connsiteX41" fmla="*/ 575187 w 3819832"/>
              <a:gd name="connsiteY41" fmla="*/ 1179871 h 4258575"/>
              <a:gd name="connsiteX42" fmla="*/ 560438 w 3819832"/>
              <a:gd name="connsiteY42" fmla="*/ 1201994 h 4258575"/>
              <a:gd name="connsiteX43" fmla="*/ 479322 w 3819832"/>
              <a:gd name="connsiteY43" fmla="*/ 1260987 h 4258575"/>
              <a:gd name="connsiteX44" fmla="*/ 435077 w 3819832"/>
              <a:gd name="connsiteY44" fmla="*/ 1327355 h 4258575"/>
              <a:gd name="connsiteX45" fmla="*/ 390832 w 3819832"/>
              <a:gd name="connsiteY45" fmla="*/ 1371600 h 4258575"/>
              <a:gd name="connsiteX46" fmla="*/ 368709 w 3819832"/>
              <a:gd name="connsiteY46" fmla="*/ 1393723 h 4258575"/>
              <a:gd name="connsiteX47" fmla="*/ 339212 w 3819832"/>
              <a:gd name="connsiteY47" fmla="*/ 1430594 h 4258575"/>
              <a:gd name="connsiteX48" fmla="*/ 302341 w 3819832"/>
              <a:gd name="connsiteY48" fmla="*/ 1482213 h 4258575"/>
              <a:gd name="connsiteX49" fmla="*/ 280219 w 3819832"/>
              <a:gd name="connsiteY49" fmla="*/ 1504336 h 4258575"/>
              <a:gd name="connsiteX50" fmla="*/ 250722 w 3819832"/>
              <a:gd name="connsiteY50" fmla="*/ 1541207 h 4258575"/>
              <a:gd name="connsiteX51" fmla="*/ 235974 w 3819832"/>
              <a:gd name="connsiteY51" fmla="*/ 1578078 h 4258575"/>
              <a:gd name="connsiteX52" fmla="*/ 213851 w 3819832"/>
              <a:gd name="connsiteY52" fmla="*/ 1600200 h 4258575"/>
              <a:gd name="connsiteX53" fmla="*/ 184354 w 3819832"/>
              <a:gd name="connsiteY53" fmla="*/ 1681316 h 4258575"/>
              <a:gd name="connsiteX54" fmla="*/ 169606 w 3819832"/>
              <a:gd name="connsiteY54" fmla="*/ 1710813 h 4258575"/>
              <a:gd name="connsiteX55" fmla="*/ 140109 w 3819832"/>
              <a:gd name="connsiteY55" fmla="*/ 1784555 h 4258575"/>
              <a:gd name="connsiteX56" fmla="*/ 132735 w 3819832"/>
              <a:gd name="connsiteY56" fmla="*/ 1814052 h 4258575"/>
              <a:gd name="connsiteX57" fmla="*/ 117987 w 3819832"/>
              <a:gd name="connsiteY57" fmla="*/ 1850923 h 4258575"/>
              <a:gd name="connsiteX58" fmla="*/ 95864 w 3819832"/>
              <a:gd name="connsiteY58" fmla="*/ 1902542 h 4258575"/>
              <a:gd name="connsiteX59" fmla="*/ 88490 w 3819832"/>
              <a:gd name="connsiteY59" fmla="*/ 1968910 h 4258575"/>
              <a:gd name="connsiteX60" fmla="*/ 58993 w 3819832"/>
              <a:gd name="connsiteY60" fmla="*/ 2042652 h 4258575"/>
              <a:gd name="connsiteX61" fmla="*/ 36870 w 3819832"/>
              <a:gd name="connsiteY61" fmla="*/ 2123768 h 4258575"/>
              <a:gd name="connsiteX62" fmla="*/ 0 w 3819832"/>
              <a:gd name="connsiteY62" fmla="*/ 2352368 h 4258575"/>
              <a:gd name="connsiteX63" fmla="*/ 14748 w 3819832"/>
              <a:gd name="connsiteY63" fmla="*/ 2706329 h 4258575"/>
              <a:gd name="connsiteX64" fmla="*/ 44245 w 3819832"/>
              <a:gd name="connsiteY64" fmla="*/ 2772697 h 4258575"/>
              <a:gd name="connsiteX65" fmla="*/ 66367 w 3819832"/>
              <a:gd name="connsiteY65" fmla="*/ 2861187 h 4258575"/>
              <a:gd name="connsiteX66" fmla="*/ 132735 w 3819832"/>
              <a:gd name="connsiteY66" fmla="*/ 3008671 h 4258575"/>
              <a:gd name="connsiteX67" fmla="*/ 184354 w 3819832"/>
              <a:gd name="connsiteY67" fmla="*/ 3119284 h 4258575"/>
              <a:gd name="connsiteX68" fmla="*/ 265470 w 3819832"/>
              <a:gd name="connsiteY68" fmla="*/ 3296265 h 4258575"/>
              <a:gd name="connsiteX69" fmla="*/ 302341 w 3819832"/>
              <a:gd name="connsiteY69" fmla="*/ 3333136 h 4258575"/>
              <a:gd name="connsiteX70" fmla="*/ 361335 w 3819832"/>
              <a:gd name="connsiteY70" fmla="*/ 3414252 h 4258575"/>
              <a:gd name="connsiteX71" fmla="*/ 383458 w 3819832"/>
              <a:gd name="connsiteY71" fmla="*/ 3465871 h 4258575"/>
              <a:gd name="connsiteX72" fmla="*/ 420329 w 3819832"/>
              <a:gd name="connsiteY72" fmla="*/ 3495368 h 4258575"/>
              <a:gd name="connsiteX73" fmla="*/ 494070 w 3819832"/>
              <a:gd name="connsiteY73" fmla="*/ 3569110 h 4258575"/>
              <a:gd name="connsiteX74" fmla="*/ 545690 w 3819832"/>
              <a:gd name="connsiteY74" fmla="*/ 3635478 h 4258575"/>
              <a:gd name="connsiteX75" fmla="*/ 582561 w 3819832"/>
              <a:gd name="connsiteY75" fmla="*/ 3657600 h 4258575"/>
              <a:gd name="connsiteX76" fmla="*/ 722670 w 3819832"/>
              <a:gd name="connsiteY76" fmla="*/ 3768213 h 4258575"/>
              <a:gd name="connsiteX77" fmla="*/ 848032 w 3819832"/>
              <a:gd name="connsiteY77" fmla="*/ 3841955 h 4258575"/>
              <a:gd name="connsiteX78" fmla="*/ 884903 w 3819832"/>
              <a:gd name="connsiteY78" fmla="*/ 3864078 h 4258575"/>
              <a:gd name="connsiteX79" fmla="*/ 929148 w 3819832"/>
              <a:gd name="connsiteY79" fmla="*/ 3871452 h 4258575"/>
              <a:gd name="connsiteX80" fmla="*/ 973393 w 3819832"/>
              <a:gd name="connsiteY80" fmla="*/ 3900949 h 4258575"/>
              <a:gd name="connsiteX81" fmla="*/ 1002890 w 3819832"/>
              <a:gd name="connsiteY81" fmla="*/ 3908323 h 4258575"/>
              <a:gd name="connsiteX82" fmla="*/ 1025012 w 3819832"/>
              <a:gd name="connsiteY82" fmla="*/ 3915697 h 4258575"/>
              <a:gd name="connsiteX83" fmla="*/ 1061883 w 3819832"/>
              <a:gd name="connsiteY83" fmla="*/ 3937820 h 4258575"/>
              <a:gd name="connsiteX84" fmla="*/ 1113503 w 3819832"/>
              <a:gd name="connsiteY84" fmla="*/ 3952568 h 4258575"/>
              <a:gd name="connsiteX85" fmla="*/ 1143000 w 3819832"/>
              <a:gd name="connsiteY85" fmla="*/ 3974691 h 4258575"/>
              <a:gd name="connsiteX86" fmla="*/ 1179870 w 3819832"/>
              <a:gd name="connsiteY86" fmla="*/ 3989439 h 4258575"/>
              <a:gd name="connsiteX87" fmla="*/ 1305232 w 3819832"/>
              <a:gd name="connsiteY87" fmla="*/ 4011562 h 4258575"/>
              <a:gd name="connsiteX88" fmla="*/ 1371600 w 3819832"/>
              <a:gd name="connsiteY88" fmla="*/ 4041058 h 4258575"/>
              <a:gd name="connsiteX89" fmla="*/ 1430593 w 3819832"/>
              <a:gd name="connsiteY89" fmla="*/ 4055807 h 4258575"/>
              <a:gd name="connsiteX90" fmla="*/ 1614948 w 3819832"/>
              <a:gd name="connsiteY90" fmla="*/ 4077929 h 4258575"/>
              <a:gd name="connsiteX91" fmla="*/ 1740309 w 3819832"/>
              <a:gd name="connsiteY91" fmla="*/ 4100052 h 4258575"/>
              <a:gd name="connsiteX92" fmla="*/ 2020529 w 3819832"/>
              <a:gd name="connsiteY92" fmla="*/ 4129549 h 4258575"/>
              <a:gd name="connsiteX93" fmla="*/ 2138516 w 3819832"/>
              <a:gd name="connsiteY93" fmla="*/ 4144297 h 4258575"/>
              <a:gd name="connsiteX94" fmla="*/ 2308122 w 3819832"/>
              <a:gd name="connsiteY94" fmla="*/ 4166420 h 4258575"/>
              <a:gd name="connsiteX95" fmla="*/ 2367116 w 3819832"/>
              <a:gd name="connsiteY95" fmla="*/ 4181168 h 4258575"/>
              <a:gd name="connsiteX96" fmla="*/ 2507225 w 3819832"/>
              <a:gd name="connsiteY96" fmla="*/ 4203291 h 4258575"/>
              <a:gd name="connsiteX97" fmla="*/ 2595716 w 3819832"/>
              <a:gd name="connsiteY97" fmla="*/ 4218039 h 4258575"/>
              <a:gd name="connsiteX98" fmla="*/ 2883309 w 3819832"/>
              <a:gd name="connsiteY98" fmla="*/ 4232787 h 4258575"/>
              <a:gd name="connsiteX99" fmla="*/ 3451122 w 3819832"/>
              <a:gd name="connsiteY99" fmla="*/ 4240162 h 4258575"/>
              <a:gd name="connsiteX100" fmla="*/ 3613354 w 3819832"/>
              <a:gd name="connsiteY100" fmla="*/ 4225413 h 425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819832" h="4258575">
                <a:moveTo>
                  <a:pt x="3819832" y="58994"/>
                </a:moveTo>
                <a:cubicBezTo>
                  <a:pt x="3653065" y="3405"/>
                  <a:pt x="3783885" y="44498"/>
                  <a:pt x="3701845" y="22123"/>
                </a:cubicBezTo>
                <a:cubicBezTo>
                  <a:pt x="3684580" y="17414"/>
                  <a:pt x="3667901" y="10165"/>
                  <a:pt x="3650225" y="7374"/>
                </a:cubicBezTo>
                <a:cubicBezTo>
                  <a:pt x="3620988" y="2758"/>
                  <a:pt x="3591232" y="2458"/>
                  <a:pt x="3561735" y="0"/>
                </a:cubicBezTo>
                <a:cubicBezTo>
                  <a:pt x="3416709" y="7374"/>
                  <a:pt x="3269529" y="-3853"/>
                  <a:pt x="3126658" y="22123"/>
                </a:cubicBezTo>
                <a:cubicBezTo>
                  <a:pt x="3027921" y="40074"/>
                  <a:pt x="3036433" y="40278"/>
                  <a:pt x="2920180" y="51620"/>
                </a:cubicBezTo>
                <a:cubicBezTo>
                  <a:pt x="2861262" y="57368"/>
                  <a:pt x="2802036" y="59831"/>
                  <a:pt x="2743200" y="66368"/>
                </a:cubicBezTo>
                <a:cubicBezTo>
                  <a:pt x="2713479" y="69670"/>
                  <a:pt x="2684357" y="77215"/>
                  <a:pt x="2654709" y="81116"/>
                </a:cubicBezTo>
                <a:cubicBezTo>
                  <a:pt x="2566484" y="92725"/>
                  <a:pt x="2430264" y="102202"/>
                  <a:pt x="2337619" y="125362"/>
                </a:cubicBezTo>
                <a:cubicBezTo>
                  <a:pt x="2222850" y="154053"/>
                  <a:pt x="2425402" y="102616"/>
                  <a:pt x="2263877" y="147484"/>
                </a:cubicBezTo>
                <a:cubicBezTo>
                  <a:pt x="2234582" y="155622"/>
                  <a:pt x="2205201" y="163644"/>
                  <a:pt x="2175387" y="169607"/>
                </a:cubicBezTo>
                <a:cubicBezTo>
                  <a:pt x="2163097" y="172065"/>
                  <a:pt x="2150507" y="173332"/>
                  <a:pt x="2138516" y="176981"/>
                </a:cubicBezTo>
                <a:cubicBezTo>
                  <a:pt x="2093898" y="190560"/>
                  <a:pt x="2050025" y="206478"/>
                  <a:pt x="2005780" y="221226"/>
                </a:cubicBezTo>
                <a:cubicBezTo>
                  <a:pt x="1991032" y="226142"/>
                  <a:pt x="1975824" y="229850"/>
                  <a:pt x="1961535" y="235974"/>
                </a:cubicBezTo>
                <a:cubicBezTo>
                  <a:pt x="1944329" y="243348"/>
                  <a:pt x="1927388" y="251377"/>
                  <a:pt x="1909916" y="258097"/>
                </a:cubicBezTo>
                <a:cubicBezTo>
                  <a:pt x="1880452" y="269429"/>
                  <a:pt x="1844062" y="279019"/>
                  <a:pt x="1814051" y="287594"/>
                </a:cubicBezTo>
                <a:cubicBezTo>
                  <a:pt x="1733527" y="341277"/>
                  <a:pt x="1857671" y="262096"/>
                  <a:pt x="1762432" y="309716"/>
                </a:cubicBezTo>
                <a:cubicBezTo>
                  <a:pt x="1756213" y="312825"/>
                  <a:pt x="1753112" y="320122"/>
                  <a:pt x="1747683" y="324465"/>
                </a:cubicBezTo>
                <a:cubicBezTo>
                  <a:pt x="1740763" y="330001"/>
                  <a:pt x="1732651" y="333896"/>
                  <a:pt x="1725561" y="339213"/>
                </a:cubicBezTo>
                <a:cubicBezTo>
                  <a:pt x="1677467" y="375283"/>
                  <a:pt x="1706167" y="362885"/>
                  <a:pt x="1666567" y="376084"/>
                </a:cubicBezTo>
                <a:cubicBezTo>
                  <a:pt x="1659193" y="381000"/>
                  <a:pt x="1650712" y="384566"/>
                  <a:pt x="1644445" y="390833"/>
                </a:cubicBezTo>
                <a:cubicBezTo>
                  <a:pt x="1638178" y="397100"/>
                  <a:pt x="1636617" y="407419"/>
                  <a:pt x="1629696" y="412955"/>
                </a:cubicBezTo>
                <a:cubicBezTo>
                  <a:pt x="1624887" y="416802"/>
                  <a:pt x="1580004" y="427221"/>
                  <a:pt x="1578077" y="427703"/>
                </a:cubicBezTo>
                <a:cubicBezTo>
                  <a:pt x="1480378" y="525405"/>
                  <a:pt x="1576564" y="438545"/>
                  <a:pt x="1504335" y="486697"/>
                </a:cubicBezTo>
                <a:cubicBezTo>
                  <a:pt x="1445218" y="526108"/>
                  <a:pt x="1491962" y="510070"/>
                  <a:pt x="1437967" y="523568"/>
                </a:cubicBezTo>
                <a:cubicBezTo>
                  <a:pt x="1431725" y="532932"/>
                  <a:pt x="1419788" y="553971"/>
                  <a:pt x="1408470" y="560439"/>
                </a:cubicBezTo>
                <a:cubicBezTo>
                  <a:pt x="1396977" y="567006"/>
                  <a:pt x="1383890" y="570271"/>
                  <a:pt x="1371600" y="575187"/>
                </a:cubicBezTo>
                <a:cubicBezTo>
                  <a:pt x="1356841" y="589946"/>
                  <a:pt x="1338899" y="609973"/>
                  <a:pt x="1319980" y="619433"/>
                </a:cubicBezTo>
                <a:cubicBezTo>
                  <a:pt x="1310915" y="623965"/>
                  <a:pt x="1300315" y="624349"/>
                  <a:pt x="1290483" y="626807"/>
                </a:cubicBezTo>
                <a:cubicBezTo>
                  <a:pt x="1194081" y="699108"/>
                  <a:pt x="1310940" y="606351"/>
                  <a:pt x="1246238" y="671052"/>
                </a:cubicBezTo>
                <a:cubicBezTo>
                  <a:pt x="1237547" y="679742"/>
                  <a:pt x="1226810" y="686126"/>
                  <a:pt x="1216741" y="693174"/>
                </a:cubicBezTo>
                <a:cubicBezTo>
                  <a:pt x="1202220" y="703339"/>
                  <a:pt x="1184031" y="709213"/>
                  <a:pt x="1172496" y="722671"/>
                </a:cubicBezTo>
                <a:cubicBezTo>
                  <a:pt x="1157748" y="739878"/>
                  <a:pt x="1145791" y="759940"/>
                  <a:pt x="1128251" y="774291"/>
                </a:cubicBezTo>
                <a:cubicBezTo>
                  <a:pt x="1118006" y="782673"/>
                  <a:pt x="1102951" y="782611"/>
                  <a:pt x="1091380" y="789039"/>
                </a:cubicBezTo>
                <a:cubicBezTo>
                  <a:pt x="1080636" y="795008"/>
                  <a:pt x="1072011" y="804199"/>
                  <a:pt x="1061883" y="811162"/>
                </a:cubicBezTo>
                <a:cubicBezTo>
                  <a:pt x="1032670" y="831246"/>
                  <a:pt x="1004515" y="853179"/>
                  <a:pt x="973393" y="870155"/>
                </a:cubicBezTo>
                <a:cubicBezTo>
                  <a:pt x="946354" y="884903"/>
                  <a:pt x="918185" y="897745"/>
                  <a:pt x="892277" y="914400"/>
                </a:cubicBezTo>
                <a:cubicBezTo>
                  <a:pt x="832790" y="952642"/>
                  <a:pt x="903800" y="925308"/>
                  <a:pt x="848032" y="943897"/>
                </a:cubicBezTo>
                <a:cubicBezTo>
                  <a:pt x="815803" y="992239"/>
                  <a:pt x="846393" y="951408"/>
                  <a:pt x="766916" y="1017639"/>
                </a:cubicBezTo>
                <a:cubicBezTo>
                  <a:pt x="711619" y="1063720"/>
                  <a:pt x="785399" y="1015399"/>
                  <a:pt x="707922" y="1061884"/>
                </a:cubicBezTo>
                <a:cubicBezTo>
                  <a:pt x="676472" y="1109061"/>
                  <a:pt x="712250" y="1061059"/>
                  <a:pt x="641554" y="1120878"/>
                </a:cubicBezTo>
                <a:cubicBezTo>
                  <a:pt x="547744" y="1200255"/>
                  <a:pt x="633061" y="1141288"/>
                  <a:pt x="575187" y="1179871"/>
                </a:cubicBezTo>
                <a:cubicBezTo>
                  <a:pt x="570271" y="1187245"/>
                  <a:pt x="567204" y="1196269"/>
                  <a:pt x="560438" y="1201994"/>
                </a:cubicBezTo>
                <a:cubicBezTo>
                  <a:pt x="534916" y="1223590"/>
                  <a:pt x="479322" y="1260987"/>
                  <a:pt x="479322" y="1260987"/>
                </a:cubicBezTo>
                <a:cubicBezTo>
                  <a:pt x="464574" y="1283110"/>
                  <a:pt x="453878" y="1308554"/>
                  <a:pt x="435077" y="1327355"/>
                </a:cubicBezTo>
                <a:lnTo>
                  <a:pt x="390832" y="1371600"/>
                </a:lnTo>
                <a:cubicBezTo>
                  <a:pt x="383458" y="1378974"/>
                  <a:pt x="375224" y="1385579"/>
                  <a:pt x="368709" y="1393723"/>
                </a:cubicBezTo>
                <a:cubicBezTo>
                  <a:pt x="358877" y="1406013"/>
                  <a:pt x="348656" y="1418003"/>
                  <a:pt x="339212" y="1430594"/>
                </a:cubicBezTo>
                <a:cubicBezTo>
                  <a:pt x="326525" y="1447510"/>
                  <a:pt x="315550" y="1465701"/>
                  <a:pt x="302341" y="1482213"/>
                </a:cubicBezTo>
                <a:cubicBezTo>
                  <a:pt x="295826" y="1490356"/>
                  <a:pt x="287086" y="1496488"/>
                  <a:pt x="280219" y="1504336"/>
                </a:cubicBezTo>
                <a:cubicBezTo>
                  <a:pt x="269855" y="1516181"/>
                  <a:pt x="260554" y="1528917"/>
                  <a:pt x="250722" y="1541207"/>
                </a:cubicBezTo>
                <a:cubicBezTo>
                  <a:pt x="245806" y="1553497"/>
                  <a:pt x="242990" y="1566853"/>
                  <a:pt x="235974" y="1578078"/>
                </a:cubicBezTo>
                <a:cubicBezTo>
                  <a:pt x="230447" y="1586921"/>
                  <a:pt x="218845" y="1591045"/>
                  <a:pt x="213851" y="1600200"/>
                </a:cubicBezTo>
                <a:cubicBezTo>
                  <a:pt x="179951" y="1662351"/>
                  <a:pt x="201720" y="1640796"/>
                  <a:pt x="184354" y="1681316"/>
                </a:cubicBezTo>
                <a:cubicBezTo>
                  <a:pt x="180024" y="1691420"/>
                  <a:pt x="173689" y="1700606"/>
                  <a:pt x="169606" y="1710813"/>
                </a:cubicBezTo>
                <a:cubicBezTo>
                  <a:pt x="133163" y="1801924"/>
                  <a:pt x="174694" y="1715388"/>
                  <a:pt x="140109" y="1784555"/>
                </a:cubicBezTo>
                <a:cubicBezTo>
                  <a:pt x="137651" y="1794387"/>
                  <a:pt x="135940" y="1804437"/>
                  <a:pt x="132735" y="1814052"/>
                </a:cubicBezTo>
                <a:cubicBezTo>
                  <a:pt x="128549" y="1826610"/>
                  <a:pt x="122635" y="1838529"/>
                  <a:pt x="117987" y="1850923"/>
                </a:cubicBezTo>
                <a:cubicBezTo>
                  <a:pt x="101714" y="1894317"/>
                  <a:pt x="121755" y="1850757"/>
                  <a:pt x="95864" y="1902542"/>
                </a:cubicBezTo>
                <a:cubicBezTo>
                  <a:pt x="93406" y="1924665"/>
                  <a:pt x="94155" y="1947384"/>
                  <a:pt x="88490" y="1968910"/>
                </a:cubicBezTo>
                <a:cubicBezTo>
                  <a:pt x="81752" y="1994513"/>
                  <a:pt x="67365" y="2017536"/>
                  <a:pt x="58993" y="2042652"/>
                </a:cubicBezTo>
                <a:cubicBezTo>
                  <a:pt x="50130" y="2069240"/>
                  <a:pt x="42950" y="2096409"/>
                  <a:pt x="36870" y="2123768"/>
                </a:cubicBezTo>
                <a:cubicBezTo>
                  <a:pt x="15943" y="2217940"/>
                  <a:pt x="12553" y="2258216"/>
                  <a:pt x="0" y="2352368"/>
                </a:cubicBezTo>
                <a:cubicBezTo>
                  <a:pt x="4916" y="2470355"/>
                  <a:pt x="2386" y="2588888"/>
                  <a:pt x="14748" y="2706329"/>
                </a:cubicBezTo>
                <a:cubicBezTo>
                  <a:pt x="17282" y="2730405"/>
                  <a:pt x="36589" y="2749730"/>
                  <a:pt x="44245" y="2772697"/>
                </a:cubicBezTo>
                <a:cubicBezTo>
                  <a:pt x="82255" y="2886727"/>
                  <a:pt x="17694" y="2746143"/>
                  <a:pt x="66367" y="2861187"/>
                </a:cubicBezTo>
                <a:cubicBezTo>
                  <a:pt x="87372" y="2910836"/>
                  <a:pt x="110612" y="2959510"/>
                  <a:pt x="132735" y="3008671"/>
                </a:cubicBezTo>
                <a:cubicBezTo>
                  <a:pt x="147691" y="3098411"/>
                  <a:pt x="126105" y="3006211"/>
                  <a:pt x="184354" y="3119284"/>
                </a:cubicBezTo>
                <a:cubicBezTo>
                  <a:pt x="214073" y="3176974"/>
                  <a:pt x="219582" y="3250377"/>
                  <a:pt x="265470" y="3296265"/>
                </a:cubicBezTo>
                <a:cubicBezTo>
                  <a:pt x="277760" y="3308555"/>
                  <a:pt x="292118" y="3319079"/>
                  <a:pt x="302341" y="3333136"/>
                </a:cubicBezTo>
                <a:cubicBezTo>
                  <a:pt x="382063" y="3442753"/>
                  <a:pt x="260283" y="3313200"/>
                  <a:pt x="361335" y="3414252"/>
                </a:cubicBezTo>
                <a:cubicBezTo>
                  <a:pt x="368709" y="3431458"/>
                  <a:pt x="372447" y="3450732"/>
                  <a:pt x="383458" y="3465871"/>
                </a:cubicBezTo>
                <a:cubicBezTo>
                  <a:pt x="392715" y="3478600"/>
                  <a:pt x="408823" y="3484629"/>
                  <a:pt x="420329" y="3495368"/>
                </a:cubicBezTo>
                <a:cubicBezTo>
                  <a:pt x="445742" y="3519087"/>
                  <a:pt x="470891" y="3543204"/>
                  <a:pt x="494070" y="3569110"/>
                </a:cubicBezTo>
                <a:cubicBezTo>
                  <a:pt x="512758" y="3589997"/>
                  <a:pt x="521657" y="3621059"/>
                  <a:pt x="545690" y="3635478"/>
                </a:cubicBezTo>
                <a:cubicBezTo>
                  <a:pt x="557980" y="3642852"/>
                  <a:pt x="571095" y="3649000"/>
                  <a:pt x="582561" y="3657600"/>
                </a:cubicBezTo>
                <a:cubicBezTo>
                  <a:pt x="630164" y="3693302"/>
                  <a:pt x="672469" y="3736267"/>
                  <a:pt x="722670" y="3768213"/>
                </a:cubicBezTo>
                <a:cubicBezTo>
                  <a:pt x="888571" y="3873786"/>
                  <a:pt x="738658" y="3782297"/>
                  <a:pt x="848032" y="3841955"/>
                </a:cubicBezTo>
                <a:cubicBezTo>
                  <a:pt x="860615" y="3848818"/>
                  <a:pt x="871433" y="3859180"/>
                  <a:pt x="884903" y="3864078"/>
                </a:cubicBezTo>
                <a:cubicBezTo>
                  <a:pt x="898955" y="3869188"/>
                  <a:pt x="914400" y="3868994"/>
                  <a:pt x="929148" y="3871452"/>
                </a:cubicBezTo>
                <a:cubicBezTo>
                  <a:pt x="943896" y="3881284"/>
                  <a:pt x="957539" y="3893022"/>
                  <a:pt x="973393" y="3900949"/>
                </a:cubicBezTo>
                <a:cubicBezTo>
                  <a:pt x="982458" y="3905481"/>
                  <a:pt x="993145" y="3905539"/>
                  <a:pt x="1002890" y="3908323"/>
                </a:cubicBezTo>
                <a:cubicBezTo>
                  <a:pt x="1010364" y="3910458"/>
                  <a:pt x="1018060" y="3912221"/>
                  <a:pt x="1025012" y="3915697"/>
                </a:cubicBezTo>
                <a:cubicBezTo>
                  <a:pt x="1037832" y="3922107"/>
                  <a:pt x="1049063" y="3931410"/>
                  <a:pt x="1061883" y="3937820"/>
                </a:cubicBezTo>
                <a:cubicBezTo>
                  <a:pt x="1072461" y="3943109"/>
                  <a:pt x="1104054" y="3950206"/>
                  <a:pt x="1113503" y="3952568"/>
                </a:cubicBezTo>
                <a:cubicBezTo>
                  <a:pt x="1123335" y="3959942"/>
                  <a:pt x="1132256" y="3968722"/>
                  <a:pt x="1143000" y="3974691"/>
                </a:cubicBezTo>
                <a:cubicBezTo>
                  <a:pt x="1154571" y="3981119"/>
                  <a:pt x="1167219" y="3985546"/>
                  <a:pt x="1179870" y="3989439"/>
                </a:cubicBezTo>
                <a:cubicBezTo>
                  <a:pt x="1236804" y="4006957"/>
                  <a:pt x="1244693" y="4004835"/>
                  <a:pt x="1305232" y="4011562"/>
                </a:cubicBezTo>
                <a:cubicBezTo>
                  <a:pt x="1327355" y="4021394"/>
                  <a:pt x="1348771" y="4033001"/>
                  <a:pt x="1371600" y="4041058"/>
                </a:cubicBezTo>
                <a:cubicBezTo>
                  <a:pt x="1390714" y="4047804"/>
                  <a:pt x="1410717" y="4051832"/>
                  <a:pt x="1430593" y="4055807"/>
                </a:cubicBezTo>
                <a:cubicBezTo>
                  <a:pt x="1518163" y="4073321"/>
                  <a:pt x="1524135" y="4070944"/>
                  <a:pt x="1614948" y="4077929"/>
                </a:cubicBezTo>
                <a:cubicBezTo>
                  <a:pt x="1656735" y="4085303"/>
                  <a:pt x="1698216" y="4094695"/>
                  <a:pt x="1740309" y="4100052"/>
                </a:cubicBezTo>
                <a:cubicBezTo>
                  <a:pt x="1833480" y="4111910"/>
                  <a:pt x="1927332" y="4117900"/>
                  <a:pt x="2020529" y="4129549"/>
                </a:cubicBezTo>
                <a:lnTo>
                  <a:pt x="2138516" y="4144297"/>
                </a:lnTo>
                <a:cubicBezTo>
                  <a:pt x="2218688" y="4164340"/>
                  <a:pt x="2134221" y="4144682"/>
                  <a:pt x="2308122" y="4166420"/>
                </a:cubicBezTo>
                <a:cubicBezTo>
                  <a:pt x="2405626" y="4178608"/>
                  <a:pt x="2300226" y="4167790"/>
                  <a:pt x="2367116" y="4181168"/>
                </a:cubicBezTo>
                <a:cubicBezTo>
                  <a:pt x="2438981" y="4195541"/>
                  <a:pt x="2445631" y="4193565"/>
                  <a:pt x="2507225" y="4203291"/>
                </a:cubicBezTo>
                <a:cubicBezTo>
                  <a:pt x="2536763" y="4207955"/>
                  <a:pt x="2566009" y="4214611"/>
                  <a:pt x="2595716" y="4218039"/>
                </a:cubicBezTo>
                <a:cubicBezTo>
                  <a:pt x="2664333" y="4225956"/>
                  <a:pt x="2835551" y="4230877"/>
                  <a:pt x="2883309" y="4232787"/>
                </a:cubicBezTo>
                <a:cubicBezTo>
                  <a:pt x="3116419" y="4275172"/>
                  <a:pt x="2982050" y="4256153"/>
                  <a:pt x="3451122" y="4240162"/>
                </a:cubicBezTo>
                <a:cubicBezTo>
                  <a:pt x="3505391" y="4238312"/>
                  <a:pt x="3613354" y="4225413"/>
                  <a:pt x="3613354" y="4225413"/>
                </a:cubicBezTo>
              </a:path>
            </a:pathLst>
          </a:custGeom>
          <a:noFill/>
          <a:ln w="28575" cap="flat" cmpd="sng" algn="ctr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2750574" y="1165123"/>
            <a:ext cx="6437671" cy="4682612"/>
          </a:xfrm>
          <a:custGeom>
            <a:avLst/>
            <a:gdLst>
              <a:gd name="connsiteX0" fmla="*/ 3296265 w 6437671"/>
              <a:gd name="connsiteY0" fmla="*/ 486696 h 4682612"/>
              <a:gd name="connsiteX1" fmla="*/ 3288891 w 6437671"/>
              <a:gd name="connsiteY1" fmla="*/ 530942 h 4682612"/>
              <a:gd name="connsiteX2" fmla="*/ 3281516 w 6437671"/>
              <a:gd name="connsiteY2" fmla="*/ 597309 h 4682612"/>
              <a:gd name="connsiteX3" fmla="*/ 3266768 w 6437671"/>
              <a:gd name="connsiteY3" fmla="*/ 641554 h 4682612"/>
              <a:gd name="connsiteX4" fmla="*/ 3252020 w 6437671"/>
              <a:gd name="connsiteY4" fmla="*/ 730045 h 4682612"/>
              <a:gd name="connsiteX5" fmla="*/ 3237271 w 6437671"/>
              <a:gd name="connsiteY5" fmla="*/ 936522 h 4682612"/>
              <a:gd name="connsiteX6" fmla="*/ 3222523 w 6437671"/>
              <a:gd name="connsiteY6" fmla="*/ 988142 h 4682612"/>
              <a:gd name="connsiteX7" fmla="*/ 3185652 w 6437671"/>
              <a:gd name="connsiteY7" fmla="*/ 1017638 h 4682612"/>
              <a:gd name="connsiteX8" fmla="*/ 3163529 w 6437671"/>
              <a:gd name="connsiteY8" fmla="*/ 1039761 h 4682612"/>
              <a:gd name="connsiteX9" fmla="*/ 3111910 w 6437671"/>
              <a:gd name="connsiteY9" fmla="*/ 1054509 h 4682612"/>
              <a:gd name="connsiteX10" fmla="*/ 3001297 w 6437671"/>
              <a:gd name="connsiteY10" fmla="*/ 1084006 h 4682612"/>
              <a:gd name="connsiteX11" fmla="*/ 2979174 w 6437671"/>
              <a:gd name="connsiteY11" fmla="*/ 1091380 h 4682612"/>
              <a:gd name="connsiteX12" fmla="*/ 2927555 w 6437671"/>
              <a:gd name="connsiteY12" fmla="*/ 1106129 h 4682612"/>
              <a:gd name="connsiteX13" fmla="*/ 2861187 w 6437671"/>
              <a:gd name="connsiteY13" fmla="*/ 1113503 h 4682612"/>
              <a:gd name="connsiteX14" fmla="*/ 2816942 w 6437671"/>
              <a:gd name="connsiteY14" fmla="*/ 1128251 h 4682612"/>
              <a:gd name="connsiteX15" fmla="*/ 2691581 w 6437671"/>
              <a:gd name="connsiteY15" fmla="*/ 1150374 h 4682612"/>
              <a:gd name="connsiteX16" fmla="*/ 2669458 w 6437671"/>
              <a:gd name="connsiteY16" fmla="*/ 1157748 h 4682612"/>
              <a:gd name="connsiteX17" fmla="*/ 2544097 w 6437671"/>
              <a:gd name="connsiteY17" fmla="*/ 1187245 h 4682612"/>
              <a:gd name="connsiteX18" fmla="*/ 2521974 w 6437671"/>
              <a:gd name="connsiteY18" fmla="*/ 1194619 h 4682612"/>
              <a:gd name="connsiteX19" fmla="*/ 2462981 w 6437671"/>
              <a:gd name="connsiteY19" fmla="*/ 1209367 h 4682612"/>
              <a:gd name="connsiteX20" fmla="*/ 2418736 w 6437671"/>
              <a:gd name="connsiteY20" fmla="*/ 1216742 h 4682612"/>
              <a:gd name="connsiteX21" fmla="*/ 2300749 w 6437671"/>
              <a:gd name="connsiteY21" fmla="*/ 1253612 h 4682612"/>
              <a:gd name="connsiteX22" fmla="*/ 2271252 w 6437671"/>
              <a:gd name="connsiteY22" fmla="*/ 1260987 h 4682612"/>
              <a:gd name="connsiteX23" fmla="*/ 2249129 w 6437671"/>
              <a:gd name="connsiteY23" fmla="*/ 1275735 h 4682612"/>
              <a:gd name="connsiteX24" fmla="*/ 2190136 w 6437671"/>
              <a:gd name="connsiteY24" fmla="*/ 1290483 h 4682612"/>
              <a:gd name="connsiteX25" fmla="*/ 2160639 w 6437671"/>
              <a:gd name="connsiteY25" fmla="*/ 1305232 h 4682612"/>
              <a:gd name="connsiteX26" fmla="*/ 2123768 w 6437671"/>
              <a:gd name="connsiteY26" fmla="*/ 1327354 h 4682612"/>
              <a:gd name="connsiteX27" fmla="*/ 2101645 w 6437671"/>
              <a:gd name="connsiteY27" fmla="*/ 1334729 h 4682612"/>
              <a:gd name="connsiteX28" fmla="*/ 2027903 w 6437671"/>
              <a:gd name="connsiteY28" fmla="*/ 1378974 h 4682612"/>
              <a:gd name="connsiteX29" fmla="*/ 2005781 w 6437671"/>
              <a:gd name="connsiteY29" fmla="*/ 1386348 h 4682612"/>
              <a:gd name="connsiteX30" fmla="*/ 1946787 w 6437671"/>
              <a:gd name="connsiteY30" fmla="*/ 1423219 h 4682612"/>
              <a:gd name="connsiteX31" fmla="*/ 1895168 w 6437671"/>
              <a:gd name="connsiteY31" fmla="*/ 1460090 h 4682612"/>
              <a:gd name="connsiteX32" fmla="*/ 1873045 w 6437671"/>
              <a:gd name="connsiteY32" fmla="*/ 1467464 h 4682612"/>
              <a:gd name="connsiteX33" fmla="*/ 1784555 w 6437671"/>
              <a:gd name="connsiteY33" fmla="*/ 1519083 h 4682612"/>
              <a:gd name="connsiteX34" fmla="*/ 1747684 w 6437671"/>
              <a:gd name="connsiteY34" fmla="*/ 1548580 h 4682612"/>
              <a:gd name="connsiteX35" fmla="*/ 1696065 w 6437671"/>
              <a:gd name="connsiteY35" fmla="*/ 1570703 h 4682612"/>
              <a:gd name="connsiteX36" fmla="*/ 1637071 w 6437671"/>
              <a:gd name="connsiteY36" fmla="*/ 1600200 h 4682612"/>
              <a:gd name="connsiteX37" fmla="*/ 1570703 w 6437671"/>
              <a:gd name="connsiteY37" fmla="*/ 1629696 h 4682612"/>
              <a:gd name="connsiteX38" fmla="*/ 1519084 w 6437671"/>
              <a:gd name="connsiteY38" fmla="*/ 1651819 h 4682612"/>
              <a:gd name="connsiteX39" fmla="*/ 1474839 w 6437671"/>
              <a:gd name="connsiteY39" fmla="*/ 1666567 h 4682612"/>
              <a:gd name="connsiteX40" fmla="*/ 1437968 w 6437671"/>
              <a:gd name="connsiteY40" fmla="*/ 1688690 h 4682612"/>
              <a:gd name="connsiteX41" fmla="*/ 1386349 w 6437671"/>
              <a:gd name="connsiteY41" fmla="*/ 1710812 h 4682612"/>
              <a:gd name="connsiteX42" fmla="*/ 1371600 w 6437671"/>
              <a:gd name="connsiteY42" fmla="*/ 1725561 h 4682612"/>
              <a:gd name="connsiteX43" fmla="*/ 1349478 w 6437671"/>
              <a:gd name="connsiteY43" fmla="*/ 1732935 h 4682612"/>
              <a:gd name="connsiteX44" fmla="*/ 1319981 w 6437671"/>
              <a:gd name="connsiteY44" fmla="*/ 1747683 h 4682612"/>
              <a:gd name="connsiteX45" fmla="*/ 1275736 w 6437671"/>
              <a:gd name="connsiteY45" fmla="*/ 1777180 h 4682612"/>
              <a:gd name="connsiteX46" fmla="*/ 1231491 w 6437671"/>
              <a:gd name="connsiteY46" fmla="*/ 1828800 h 4682612"/>
              <a:gd name="connsiteX47" fmla="*/ 1209368 w 6437671"/>
              <a:gd name="connsiteY47" fmla="*/ 1836174 h 4682612"/>
              <a:gd name="connsiteX48" fmla="*/ 1201994 w 6437671"/>
              <a:gd name="connsiteY48" fmla="*/ 1858296 h 4682612"/>
              <a:gd name="connsiteX49" fmla="*/ 1143000 w 6437671"/>
              <a:gd name="connsiteY49" fmla="*/ 1909916 h 4682612"/>
              <a:gd name="connsiteX50" fmla="*/ 1120878 w 6437671"/>
              <a:gd name="connsiteY50" fmla="*/ 1939412 h 4682612"/>
              <a:gd name="connsiteX51" fmla="*/ 1054510 w 6437671"/>
              <a:gd name="connsiteY51" fmla="*/ 1991032 h 4682612"/>
              <a:gd name="connsiteX52" fmla="*/ 995516 w 6437671"/>
              <a:gd name="connsiteY52" fmla="*/ 2064774 h 4682612"/>
              <a:gd name="connsiteX53" fmla="*/ 995516 w 6437671"/>
              <a:gd name="connsiteY53" fmla="*/ 2064774 h 4682612"/>
              <a:gd name="connsiteX54" fmla="*/ 951271 w 6437671"/>
              <a:gd name="connsiteY54" fmla="*/ 2116393 h 4682612"/>
              <a:gd name="connsiteX55" fmla="*/ 907026 w 6437671"/>
              <a:gd name="connsiteY55" fmla="*/ 2175387 h 4682612"/>
              <a:gd name="connsiteX56" fmla="*/ 899652 w 6437671"/>
              <a:gd name="connsiteY56" fmla="*/ 2204883 h 4682612"/>
              <a:gd name="connsiteX57" fmla="*/ 877529 w 6437671"/>
              <a:gd name="connsiteY57" fmla="*/ 2227006 h 4682612"/>
              <a:gd name="connsiteX58" fmla="*/ 862781 w 6437671"/>
              <a:gd name="connsiteY58" fmla="*/ 2249129 h 4682612"/>
              <a:gd name="connsiteX59" fmla="*/ 855407 w 6437671"/>
              <a:gd name="connsiteY59" fmla="*/ 2278625 h 4682612"/>
              <a:gd name="connsiteX60" fmla="*/ 840658 w 6437671"/>
              <a:gd name="connsiteY60" fmla="*/ 2293374 h 4682612"/>
              <a:gd name="connsiteX61" fmla="*/ 833284 w 6437671"/>
              <a:gd name="connsiteY61" fmla="*/ 2322871 h 4682612"/>
              <a:gd name="connsiteX62" fmla="*/ 818536 w 6437671"/>
              <a:gd name="connsiteY62" fmla="*/ 2381864 h 4682612"/>
              <a:gd name="connsiteX63" fmla="*/ 825910 w 6437671"/>
              <a:gd name="connsiteY63" fmla="*/ 2521974 h 4682612"/>
              <a:gd name="connsiteX64" fmla="*/ 833284 w 6437671"/>
              <a:gd name="connsiteY64" fmla="*/ 2551471 h 4682612"/>
              <a:gd name="connsiteX65" fmla="*/ 840658 w 6437671"/>
              <a:gd name="connsiteY65" fmla="*/ 2588342 h 4682612"/>
              <a:gd name="connsiteX66" fmla="*/ 855407 w 6437671"/>
              <a:gd name="connsiteY66" fmla="*/ 2632587 h 4682612"/>
              <a:gd name="connsiteX67" fmla="*/ 877529 w 6437671"/>
              <a:gd name="connsiteY67" fmla="*/ 2676832 h 4682612"/>
              <a:gd name="connsiteX68" fmla="*/ 899652 w 6437671"/>
              <a:gd name="connsiteY68" fmla="*/ 2728451 h 4682612"/>
              <a:gd name="connsiteX69" fmla="*/ 929149 w 6437671"/>
              <a:gd name="connsiteY69" fmla="*/ 2757948 h 4682612"/>
              <a:gd name="connsiteX70" fmla="*/ 988142 w 6437671"/>
              <a:gd name="connsiteY70" fmla="*/ 2824316 h 4682612"/>
              <a:gd name="connsiteX71" fmla="*/ 1002891 w 6437671"/>
              <a:gd name="connsiteY71" fmla="*/ 2839064 h 4682612"/>
              <a:gd name="connsiteX72" fmla="*/ 1025013 w 6437671"/>
              <a:gd name="connsiteY72" fmla="*/ 2853812 h 4682612"/>
              <a:gd name="connsiteX73" fmla="*/ 1047136 w 6437671"/>
              <a:gd name="connsiteY73" fmla="*/ 2883309 h 4682612"/>
              <a:gd name="connsiteX74" fmla="*/ 1091381 w 6437671"/>
              <a:gd name="connsiteY74" fmla="*/ 2905432 h 4682612"/>
              <a:gd name="connsiteX75" fmla="*/ 1106129 w 6437671"/>
              <a:gd name="connsiteY75" fmla="*/ 2927554 h 4682612"/>
              <a:gd name="connsiteX76" fmla="*/ 1128252 w 6437671"/>
              <a:gd name="connsiteY76" fmla="*/ 2942303 h 4682612"/>
              <a:gd name="connsiteX77" fmla="*/ 1157749 w 6437671"/>
              <a:gd name="connsiteY77" fmla="*/ 2957051 h 4682612"/>
              <a:gd name="connsiteX78" fmla="*/ 1209368 w 6437671"/>
              <a:gd name="connsiteY78" fmla="*/ 2971800 h 4682612"/>
              <a:gd name="connsiteX79" fmla="*/ 1238865 w 6437671"/>
              <a:gd name="connsiteY79" fmla="*/ 2993922 h 4682612"/>
              <a:gd name="connsiteX80" fmla="*/ 1290484 w 6437671"/>
              <a:gd name="connsiteY80" fmla="*/ 3008671 h 4682612"/>
              <a:gd name="connsiteX81" fmla="*/ 1364226 w 6437671"/>
              <a:gd name="connsiteY81" fmla="*/ 3045542 h 4682612"/>
              <a:gd name="connsiteX82" fmla="*/ 1401097 w 6437671"/>
              <a:gd name="connsiteY82" fmla="*/ 3067664 h 4682612"/>
              <a:gd name="connsiteX83" fmla="*/ 1467465 w 6437671"/>
              <a:gd name="connsiteY83" fmla="*/ 3082412 h 4682612"/>
              <a:gd name="connsiteX84" fmla="*/ 1533832 w 6437671"/>
              <a:gd name="connsiteY84" fmla="*/ 3104535 h 4682612"/>
              <a:gd name="connsiteX85" fmla="*/ 1563329 w 6437671"/>
              <a:gd name="connsiteY85" fmla="*/ 3119283 h 4682612"/>
              <a:gd name="connsiteX86" fmla="*/ 1592826 w 6437671"/>
              <a:gd name="connsiteY86" fmla="*/ 3126658 h 4682612"/>
              <a:gd name="connsiteX87" fmla="*/ 1666568 w 6437671"/>
              <a:gd name="connsiteY87" fmla="*/ 3148780 h 4682612"/>
              <a:gd name="connsiteX88" fmla="*/ 1718187 w 6437671"/>
              <a:gd name="connsiteY88" fmla="*/ 3170903 h 4682612"/>
              <a:gd name="connsiteX89" fmla="*/ 1762432 w 6437671"/>
              <a:gd name="connsiteY89" fmla="*/ 3185651 h 4682612"/>
              <a:gd name="connsiteX90" fmla="*/ 1850923 w 6437671"/>
              <a:gd name="connsiteY90" fmla="*/ 3200400 h 4682612"/>
              <a:gd name="connsiteX91" fmla="*/ 1917291 w 6437671"/>
              <a:gd name="connsiteY91" fmla="*/ 3222522 h 4682612"/>
              <a:gd name="connsiteX92" fmla="*/ 1968910 w 6437671"/>
              <a:gd name="connsiteY92" fmla="*/ 3237271 h 4682612"/>
              <a:gd name="connsiteX93" fmla="*/ 1991032 w 6437671"/>
              <a:gd name="connsiteY93" fmla="*/ 3244645 h 4682612"/>
              <a:gd name="connsiteX94" fmla="*/ 2072149 w 6437671"/>
              <a:gd name="connsiteY94" fmla="*/ 3259393 h 4682612"/>
              <a:gd name="connsiteX95" fmla="*/ 2160639 w 6437671"/>
              <a:gd name="connsiteY95" fmla="*/ 3281516 h 4682612"/>
              <a:gd name="connsiteX96" fmla="*/ 2182761 w 6437671"/>
              <a:gd name="connsiteY96" fmla="*/ 3296264 h 4682612"/>
              <a:gd name="connsiteX97" fmla="*/ 2227007 w 6437671"/>
              <a:gd name="connsiteY97" fmla="*/ 3303638 h 4682612"/>
              <a:gd name="connsiteX98" fmla="*/ 2256503 w 6437671"/>
              <a:gd name="connsiteY98" fmla="*/ 3311012 h 4682612"/>
              <a:gd name="connsiteX99" fmla="*/ 2293374 w 6437671"/>
              <a:gd name="connsiteY99" fmla="*/ 3318387 h 4682612"/>
              <a:gd name="connsiteX100" fmla="*/ 2337620 w 6437671"/>
              <a:gd name="connsiteY100" fmla="*/ 3333135 h 4682612"/>
              <a:gd name="connsiteX101" fmla="*/ 2374491 w 6437671"/>
              <a:gd name="connsiteY101" fmla="*/ 3340509 h 4682612"/>
              <a:gd name="connsiteX102" fmla="*/ 2433484 w 6437671"/>
              <a:gd name="connsiteY102" fmla="*/ 3355258 h 4682612"/>
              <a:gd name="connsiteX103" fmla="*/ 2485103 w 6437671"/>
              <a:gd name="connsiteY103" fmla="*/ 3362632 h 4682612"/>
              <a:gd name="connsiteX104" fmla="*/ 2551471 w 6437671"/>
              <a:gd name="connsiteY104" fmla="*/ 3377380 h 4682612"/>
              <a:gd name="connsiteX105" fmla="*/ 2706329 w 6437671"/>
              <a:gd name="connsiteY105" fmla="*/ 3384754 h 4682612"/>
              <a:gd name="connsiteX106" fmla="*/ 2993923 w 6437671"/>
              <a:gd name="connsiteY106" fmla="*/ 3406877 h 4682612"/>
              <a:gd name="connsiteX107" fmla="*/ 3119284 w 6437671"/>
              <a:gd name="connsiteY107" fmla="*/ 3421625 h 4682612"/>
              <a:gd name="connsiteX108" fmla="*/ 3207774 w 6437671"/>
              <a:gd name="connsiteY108" fmla="*/ 3436374 h 4682612"/>
              <a:gd name="connsiteX109" fmla="*/ 3303639 w 6437671"/>
              <a:gd name="connsiteY109" fmla="*/ 3443748 h 4682612"/>
              <a:gd name="connsiteX110" fmla="*/ 3355258 w 6437671"/>
              <a:gd name="connsiteY110" fmla="*/ 3451122 h 4682612"/>
              <a:gd name="connsiteX111" fmla="*/ 3473245 w 6437671"/>
              <a:gd name="connsiteY111" fmla="*/ 3458496 h 4682612"/>
              <a:gd name="connsiteX112" fmla="*/ 3841955 w 6437671"/>
              <a:gd name="connsiteY112" fmla="*/ 3480619 h 4682612"/>
              <a:gd name="connsiteX113" fmla="*/ 4638368 w 6437671"/>
              <a:gd name="connsiteY113" fmla="*/ 3473245 h 4682612"/>
              <a:gd name="connsiteX114" fmla="*/ 4682613 w 6437671"/>
              <a:gd name="connsiteY114" fmla="*/ 3458496 h 4682612"/>
              <a:gd name="connsiteX115" fmla="*/ 4771103 w 6437671"/>
              <a:gd name="connsiteY115" fmla="*/ 3451122 h 4682612"/>
              <a:gd name="connsiteX116" fmla="*/ 4889091 w 6437671"/>
              <a:gd name="connsiteY116" fmla="*/ 3392129 h 4682612"/>
              <a:gd name="connsiteX117" fmla="*/ 4911213 w 6437671"/>
              <a:gd name="connsiteY117" fmla="*/ 3384754 h 4682612"/>
              <a:gd name="connsiteX118" fmla="*/ 5007078 w 6437671"/>
              <a:gd name="connsiteY118" fmla="*/ 3347883 h 4682612"/>
              <a:gd name="connsiteX119" fmla="*/ 5043949 w 6437671"/>
              <a:gd name="connsiteY119" fmla="*/ 3340509 h 4682612"/>
              <a:gd name="connsiteX120" fmla="*/ 5117691 w 6437671"/>
              <a:gd name="connsiteY120" fmla="*/ 3311012 h 4682612"/>
              <a:gd name="connsiteX121" fmla="*/ 5161936 w 6437671"/>
              <a:gd name="connsiteY121" fmla="*/ 3281516 h 4682612"/>
              <a:gd name="connsiteX122" fmla="*/ 5294671 w 6437671"/>
              <a:gd name="connsiteY122" fmla="*/ 3229896 h 4682612"/>
              <a:gd name="connsiteX123" fmla="*/ 5353665 w 6437671"/>
              <a:gd name="connsiteY123" fmla="*/ 3185651 h 4682612"/>
              <a:gd name="connsiteX124" fmla="*/ 5375787 w 6437671"/>
              <a:gd name="connsiteY124" fmla="*/ 3178277 h 4682612"/>
              <a:gd name="connsiteX125" fmla="*/ 5442155 w 6437671"/>
              <a:gd name="connsiteY125" fmla="*/ 3134032 h 4682612"/>
              <a:gd name="connsiteX126" fmla="*/ 5464278 w 6437671"/>
              <a:gd name="connsiteY126" fmla="*/ 3126658 h 4682612"/>
              <a:gd name="connsiteX127" fmla="*/ 5545394 w 6437671"/>
              <a:gd name="connsiteY127" fmla="*/ 3075038 h 4682612"/>
              <a:gd name="connsiteX128" fmla="*/ 5648632 w 6437671"/>
              <a:gd name="connsiteY128" fmla="*/ 2964425 h 4682612"/>
              <a:gd name="connsiteX129" fmla="*/ 5670755 w 6437671"/>
              <a:gd name="connsiteY129" fmla="*/ 2942303 h 4682612"/>
              <a:gd name="connsiteX130" fmla="*/ 5729749 w 6437671"/>
              <a:gd name="connsiteY130" fmla="*/ 2890683 h 4682612"/>
              <a:gd name="connsiteX131" fmla="*/ 5759245 w 6437671"/>
              <a:gd name="connsiteY131" fmla="*/ 2853812 h 4682612"/>
              <a:gd name="connsiteX132" fmla="*/ 5877232 w 6437671"/>
              <a:gd name="connsiteY132" fmla="*/ 2706329 h 4682612"/>
              <a:gd name="connsiteX133" fmla="*/ 5928852 w 6437671"/>
              <a:gd name="connsiteY133" fmla="*/ 2639961 h 4682612"/>
              <a:gd name="connsiteX134" fmla="*/ 5958349 w 6437671"/>
              <a:gd name="connsiteY134" fmla="*/ 2595716 h 4682612"/>
              <a:gd name="connsiteX135" fmla="*/ 6024716 w 6437671"/>
              <a:gd name="connsiteY135" fmla="*/ 2499851 h 4682612"/>
              <a:gd name="connsiteX136" fmla="*/ 6098458 w 6437671"/>
              <a:gd name="connsiteY136" fmla="*/ 2381864 h 4682612"/>
              <a:gd name="connsiteX137" fmla="*/ 6150078 w 6437671"/>
              <a:gd name="connsiteY137" fmla="*/ 2300748 h 4682612"/>
              <a:gd name="connsiteX138" fmla="*/ 6194323 w 6437671"/>
              <a:gd name="connsiteY138" fmla="*/ 2227006 h 4682612"/>
              <a:gd name="connsiteX139" fmla="*/ 6238568 w 6437671"/>
              <a:gd name="connsiteY139" fmla="*/ 2123767 h 4682612"/>
              <a:gd name="connsiteX140" fmla="*/ 6260691 w 6437671"/>
              <a:gd name="connsiteY140" fmla="*/ 2079522 h 4682612"/>
              <a:gd name="connsiteX141" fmla="*/ 6290187 w 6437671"/>
              <a:gd name="connsiteY141" fmla="*/ 1998406 h 4682612"/>
              <a:gd name="connsiteX142" fmla="*/ 6319684 w 6437671"/>
              <a:gd name="connsiteY142" fmla="*/ 1954161 h 4682612"/>
              <a:gd name="connsiteX143" fmla="*/ 6386052 w 6437671"/>
              <a:gd name="connsiteY143" fmla="*/ 1799303 h 4682612"/>
              <a:gd name="connsiteX144" fmla="*/ 6408174 w 6437671"/>
              <a:gd name="connsiteY144" fmla="*/ 1718187 h 4682612"/>
              <a:gd name="connsiteX145" fmla="*/ 6430297 w 6437671"/>
              <a:gd name="connsiteY145" fmla="*/ 1644445 h 4682612"/>
              <a:gd name="connsiteX146" fmla="*/ 6437671 w 6437671"/>
              <a:gd name="connsiteY146" fmla="*/ 1533832 h 4682612"/>
              <a:gd name="connsiteX147" fmla="*/ 6430297 w 6437671"/>
              <a:gd name="connsiteY147" fmla="*/ 1165122 h 4682612"/>
              <a:gd name="connsiteX148" fmla="*/ 6422923 w 6437671"/>
              <a:gd name="connsiteY148" fmla="*/ 1135625 h 4682612"/>
              <a:gd name="connsiteX149" fmla="*/ 6408174 w 6437671"/>
              <a:gd name="connsiteY149" fmla="*/ 1106129 h 4682612"/>
              <a:gd name="connsiteX150" fmla="*/ 6400800 w 6437671"/>
              <a:gd name="connsiteY150" fmla="*/ 1069258 h 4682612"/>
              <a:gd name="connsiteX151" fmla="*/ 6378678 w 6437671"/>
              <a:gd name="connsiteY151" fmla="*/ 1039761 h 4682612"/>
              <a:gd name="connsiteX152" fmla="*/ 6319684 w 6437671"/>
              <a:gd name="connsiteY152" fmla="*/ 936522 h 4682612"/>
              <a:gd name="connsiteX153" fmla="*/ 6172200 w 6437671"/>
              <a:gd name="connsiteY153" fmla="*/ 774290 h 4682612"/>
              <a:gd name="connsiteX154" fmla="*/ 6142703 w 6437671"/>
              <a:gd name="connsiteY154" fmla="*/ 737419 h 4682612"/>
              <a:gd name="connsiteX155" fmla="*/ 5943600 w 6437671"/>
              <a:gd name="connsiteY155" fmla="*/ 619432 h 4682612"/>
              <a:gd name="connsiteX156" fmla="*/ 5914103 w 6437671"/>
              <a:gd name="connsiteY156" fmla="*/ 582561 h 4682612"/>
              <a:gd name="connsiteX157" fmla="*/ 5773994 w 6437671"/>
              <a:gd name="connsiteY157" fmla="*/ 523567 h 4682612"/>
              <a:gd name="connsiteX158" fmla="*/ 5633884 w 6437671"/>
              <a:gd name="connsiteY158" fmla="*/ 464574 h 4682612"/>
              <a:gd name="connsiteX159" fmla="*/ 5449529 w 6437671"/>
              <a:gd name="connsiteY159" fmla="*/ 383458 h 4682612"/>
              <a:gd name="connsiteX160" fmla="*/ 5412658 w 6437671"/>
              <a:gd name="connsiteY160" fmla="*/ 376083 h 4682612"/>
              <a:gd name="connsiteX161" fmla="*/ 5257800 w 6437671"/>
              <a:gd name="connsiteY161" fmla="*/ 339212 h 4682612"/>
              <a:gd name="connsiteX162" fmla="*/ 5147187 w 6437671"/>
              <a:gd name="connsiteY162" fmla="*/ 309716 h 4682612"/>
              <a:gd name="connsiteX163" fmla="*/ 5125065 w 6437671"/>
              <a:gd name="connsiteY163" fmla="*/ 302342 h 4682612"/>
              <a:gd name="connsiteX164" fmla="*/ 5036574 w 6437671"/>
              <a:gd name="connsiteY164" fmla="*/ 287593 h 4682612"/>
              <a:gd name="connsiteX165" fmla="*/ 5014452 w 6437671"/>
              <a:gd name="connsiteY165" fmla="*/ 280219 h 4682612"/>
              <a:gd name="connsiteX166" fmla="*/ 4874342 w 6437671"/>
              <a:gd name="connsiteY166" fmla="*/ 258096 h 4682612"/>
              <a:gd name="connsiteX167" fmla="*/ 4807974 w 6437671"/>
              <a:gd name="connsiteY167" fmla="*/ 235974 h 4682612"/>
              <a:gd name="connsiteX168" fmla="*/ 4756355 w 6437671"/>
              <a:gd name="connsiteY168" fmla="*/ 213851 h 4682612"/>
              <a:gd name="connsiteX169" fmla="*/ 4660491 w 6437671"/>
              <a:gd name="connsiteY169" fmla="*/ 199103 h 4682612"/>
              <a:gd name="connsiteX170" fmla="*/ 4616245 w 6437671"/>
              <a:gd name="connsiteY170" fmla="*/ 184354 h 4682612"/>
              <a:gd name="connsiteX171" fmla="*/ 4542503 w 6437671"/>
              <a:gd name="connsiteY171" fmla="*/ 176980 h 4682612"/>
              <a:gd name="connsiteX172" fmla="*/ 4417142 w 6437671"/>
              <a:gd name="connsiteY172" fmla="*/ 162232 h 4682612"/>
              <a:gd name="connsiteX173" fmla="*/ 4380271 w 6437671"/>
              <a:gd name="connsiteY173" fmla="*/ 154858 h 4682612"/>
              <a:gd name="connsiteX174" fmla="*/ 4188542 w 6437671"/>
              <a:gd name="connsiteY174" fmla="*/ 125361 h 4682612"/>
              <a:gd name="connsiteX175" fmla="*/ 3996813 w 6437671"/>
              <a:gd name="connsiteY175" fmla="*/ 88490 h 4682612"/>
              <a:gd name="connsiteX176" fmla="*/ 3819832 w 6437671"/>
              <a:gd name="connsiteY176" fmla="*/ 73742 h 4682612"/>
              <a:gd name="connsiteX177" fmla="*/ 3554361 w 6437671"/>
              <a:gd name="connsiteY177" fmla="*/ 29496 h 4682612"/>
              <a:gd name="connsiteX178" fmla="*/ 3274142 w 6437671"/>
              <a:gd name="connsiteY178" fmla="*/ 14748 h 4682612"/>
              <a:gd name="connsiteX179" fmla="*/ 3119284 w 6437671"/>
              <a:gd name="connsiteY179" fmla="*/ 0 h 4682612"/>
              <a:gd name="connsiteX180" fmla="*/ 2743200 w 6437671"/>
              <a:gd name="connsiteY180" fmla="*/ 14748 h 4682612"/>
              <a:gd name="connsiteX181" fmla="*/ 2706329 w 6437671"/>
              <a:gd name="connsiteY181" fmla="*/ 22122 h 4682612"/>
              <a:gd name="connsiteX182" fmla="*/ 2617839 w 6437671"/>
              <a:gd name="connsiteY182" fmla="*/ 36871 h 4682612"/>
              <a:gd name="connsiteX183" fmla="*/ 2440858 w 6437671"/>
              <a:gd name="connsiteY183" fmla="*/ 81116 h 4682612"/>
              <a:gd name="connsiteX184" fmla="*/ 2403987 w 6437671"/>
              <a:gd name="connsiteY184" fmla="*/ 88490 h 4682612"/>
              <a:gd name="connsiteX185" fmla="*/ 2197510 w 6437671"/>
              <a:gd name="connsiteY185" fmla="*/ 154858 h 4682612"/>
              <a:gd name="connsiteX186" fmla="*/ 2123768 w 6437671"/>
              <a:gd name="connsiteY186" fmla="*/ 176980 h 4682612"/>
              <a:gd name="connsiteX187" fmla="*/ 2086897 w 6437671"/>
              <a:gd name="connsiteY187" fmla="*/ 191729 h 4682612"/>
              <a:gd name="connsiteX188" fmla="*/ 2057400 w 6437671"/>
              <a:gd name="connsiteY188" fmla="*/ 199103 h 4682612"/>
              <a:gd name="connsiteX189" fmla="*/ 1991032 w 6437671"/>
              <a:gd name="connsiteY189" fmla="*/ 213851 h 4682612"/>
              <a:gd name="connsiteX190" fmla="*/ 1651820 w 6437671"/>
              <a:gd name="connsiteY190" fmla="*/ 250722 h 4682612"/>
              <a:gd name="connsiteX191" fmla="*/ 1607574 w 6437671"/>
              <a:gd name="connsiteY191" fmla="*/ 258096 h 4682612"/>
              <a:gd name="connsiteX192" fmla="*/ 1496961 w 6437671"/>
              <a:gd name="connsiteY192" fmla="*/ 272845 h 4682612"/>
              <a:gd name="connsiteX193" fmla="*/ 1474839 w 6437671"/>
              <a:gd name="connsiteY193" fmla="*/ 280219 h 4682612"/>
              <a:gd name="connsiteX194" fmla="*/ 1342103 w 6437671"/>
              <a:gd name="connsiteY194" fmla="*/ 309716 h 4682612"/>
              <a:gd name="connsiteX195" fmla="*/ 1297858 w 6437671"/>
              <a:gd name="connsiteY195" fmla="*/ 331838 h 4682612"/>
              <a:gd name="connsiteX196" fmla="*/ 1216742 w 6437671"/>
              <a:gd name="connsiteY196" fmla="*/ 361335 h 4682612"/>
              <a:gd name="connsiteX197" fmla="*/ 1084007 w 6437671"/>
              <a:gd name="connsiteY197" fmla="*/ 435077 h 4682612"/>
              <a:gd name="connsiteX198" fmla="*/ 1032387 w 6437671"/>
              <a:gd name="connsiteY198" fmla="*/ 471948 h 4682612"/>
              <a:gd name="connsiteX199" fmla="*/ 980768 w 6437671"/>
              <a:gd name="connsiteY199" fmla="*/ 494071 h 4682612"/>
              <a:gd name="connsiteX200" fmla="*/ 892278 w 6437671"/>
              <a:gd name="connsiteY200" fmla="*/ 560438 h 4682612"/>
              <a:gd name="connsiteX201" fmla="*/ 752168 w 6437671"/>
              <a:gd name="connsiteY201" fmla="*/ 700548 h 4682612"/>
              <a:gd name="connsiteX202" fmla="*/ 693174 w 6437671"/>
              <a:gd name="connsiteY202" fmla="*/ 752167 h 4682612"/>
              <a:gd name="connsiteX203" fmla="*/ 553065 w 6437671"/>
              <a:gd name="connsiteY203" fmla="*/ 884903 h 4682612"/>
              <a:gd name="connsiteX204" fmla="*/ 516194 w 6437671"/>
              <a:gd name="connsiteY204" fmla="*/ 921774 h 4682612"/>
              <a:gd name="connsiteX205" fmla="*/ 486697 w 6437671"/>
              <a:gd name="connsiteY205" fmla="*/ 958645 h 4682612"/>
              <a:gd name="connsiteX206" fmla="*/ 449826 w 6437671"/>
              <a:gd name="connsiteY206" fmla="*/ 980767 h 4682612"/>
              <a:gd name="connsiteX207" fmla="*/ 353961 w 6437671"/>
              <a:gd name="connsiteY207" fmla="*/ 1076632 h 4682612"/>
              <a:gd name="connsiteX208" fmla="*/ 243349 w 6437671"/>
              <a:gd name="connsiteY208" fmla="*/ 1201993 h 4682612"/>
              <a:gd name="connsiteX209" fmla="*/ 191729 w 6437671"/>
              <a:gd name="connsiteY209" fmla="*/ 1275735 h 4682612"/>
              <a:gd name="connsiteX210" fmla="*/ 140110 w 6437671"/>
              <a:gd name="connsiteY210" fmla="*/ 1334729 h 4682612"/>
              <a:gd name="connsiteX211" fmla="*/ 81116 w 6437671"/>
              <a:gd name="connsiteY211" fmla="*/ 1474838 h 4682612"/>
              <a:gd name="connsiteX212" fmla="*/ 73742 w 6437671"/>
              <a:gd name="connsiteY212" fmla="*/ 1504335 h 4682612"/>
              <a:gd name="connsiteX213" fmla="*/ 44245 w 6437671"/>
              <a:gd name="connsiteY213" fmla="*/ 1585451 h 4682612"/>
              <a:gd name="connsiteX214" fmla="*/ 22123 w 6437671"/>
              <a:gd name="connsiteY214" fmla="*/ 1703438 h 4682612"/>
              <a:gd name="connsiteX215" fmla="*/ 14749 w 6437671"/>
              <a:gd name="connsiteY215" fmla="*/ 1799303 h 4682612"/>
              <a:gd name="connsiteX216" fmla="*/ 0 w 6437671"/>
              <a:gd name="connsiteY216" fmla="*/ 1814051 h 4682612"/>
              <a:gd name="connsiteX217" fmla="*/ 14749 w 6437671"/>
              <a:gd name="connsiteY217" fmla="*/ 2249129 h 4682612"/>
              <a:gd name="connsiteX218" fmla="*/ 36871 w 6437671"/>
              <a:gd name="connsiteY218" fmla="*/ 2440858 h 4682612"/>
              <a:gd name="connsiteX219" fmla="*/ 44245 w 6437671"/>
              <a:gd name="connsiteY219" fmla="*/ 2514600 h 4682612"/>
              <a:gd name="connsiteX220" fmla="*/ 73742 w 6437671"/>
              <a:gd name="connsiteY220" fmla="*/ 2662083 h 4682612"/>
              <a:gd name="connsiteX221" fmla="*/ 103239 w 6437671"/>
              <a:gd name="connsiteY221" fmla="*/ 2765322 h 4682612"/>
              <a:gd name="connsiteX222" fmla="*/ 117987 w 6437671"/>
              <a:gd name="connsiteY222" fmla="*/ 2824316 h 4682612"/>
              <a:gd name="connsiteX223" fmla="*/ 184355 w 6437671"/>
              <a:gd name="connsiteY223" fmla="*/ 2971800 h 4682612"/>
              <a:gd name="connsiteX224" fmla="*/ 191729 w 6437671"/>
              <a:gd name="connsiteY224" fmla="*/ 3001296 h 4682612"/>
              <a:gd name="connsiteX225" fmla="*/ 206478 w 6437671"/>
              <a:gd name="connsiteY225" fmla="*/ 3067664 h 4682612"/>
              <a:gd name="connsiteX226" fmla="*/ 213852 w 6437671"/>
              <a:gd name="connsiteY226" fmla="*/ 3089787 h 4682612"/>
              <a:gd name="connsiteX227" fmla="*/ 250723 w 6437671"/>
              <a:gd name="connsiteY227" fmla="*/ 3200400 h 4682612"/>
              <a:gd name="connsiteX228" fmla="*/ 265471 w 6437671"/>
              <a:gd name="connsiteY228" fmla="*/ 3296264 h 4682612"/>
              <a:gd name="connsiteX229" fmla="*/ 294968 w 6437671"/>
              <a:gd name="connsiteY229" fmla="*/ 3384754 h 4682612"/>
              <a:gd name="connsiteX230" fmla="*/ 317091 w 6437671"/>
              <a:gd name="connsiteY230" fmla="*/ 3495367 h 4682612"/>
              <a:gd name="connsiteX231" fmla="*/ 324465 w 6437671"/>
              <a:gd name="connsiteY231" fmla="*/ 3524864 h 4682612"/>
              <a:gd name="connsiteX232" fmla="*/ 353961 w 6437671"/>
              <a:gd name="connsiteY232" fmla="*/ 3635477 h 4682612"/>
              <a:gd name="connsiteX233" fmla="*/ 405581 w 6437671"/>
              <a:gd name="connsiteY233" fmla="*/ 3723967 h 4682612"/>
              <a:gd name="connsiteX234" fmla="*/ 412955 w 6437671"/>
              <a:gd name="connsiteY234" fmla="*/ 3746090 h 4682612"/>
              <a:gd name="connsiteX235" fmla="*/ 479323 w 6437671"/>
              <a:gd name="connsiteY235" fmla="*/ 3819832 h 4682612"/>
              <a:gd name="connsiteX236" fmla="*/ 501445 w 6437671"/>
              <a:gd name="connsiteY236" fmla="*/ 3841954 h 4682612"/>
              <a:gd name="connsiteX237" fmla="*/ 523568 w 6437671"/>
              <a:gd name="connsiteY237" fmla="*/ 3864077 h 4682612"/>
              <a:gd name="connsiteX238" fmla="*/ 553065 w 6437671"/>
              <a:gd name="connsiteY238" fmla="*/ 3886200 h 4682612"/>
              <a:gd name="connsiteX239" fmla="*/ 575187 w 6437671"/>
              <a:gd name="connsiteY239" fmla="*/ 3908322 h 4682612"/>
              <a:gd name="connsiteX240" fmla="*/ 656303 w 6437671"/>
              <a:gd name="connsiteY240" fmla="*/ 3952567 h 4682612"/>
              <a:gd name="connsiteX241" fmla="*/ 693174 w 6437671"/>
              <a:gd name="connsiteY241" fmla="*/ 3989438 h 4682612"/>
              <a:gd name="connsiteX242" fmla="*/ 789039 w 6437671"/>
              <a:gd name="connsiteY242" fmla="*/ 4033683 h 4682612"/>
              <a:gd name="connsiteX243" fmla="*/ 855407 w 6437671"/>
              <a:gd name="connsiteY243" fmla="*/ 4077929 h 4682612"/>
              <a:gd name="connsiteX244" fmla="*/ 1002891 w 6437671"/>
              <a:gd name="connsiteY244" fmla="*/ 4136922 h 4682612"/>
              <a:gd name="connsiteX245" fmla="*/ 1032387 w 6437671"/>
              <a:gd name="connsiteY245" fmla="*/ 4159045 h 4682612"/>
              <a:gd name="connsiteX246" fmla="*/ 1128252 w 6437671"/>
              <a:gd name="connsiteY246" fmla="*/ 4195916 h 4682612"/>
              <a:gd name="connsiteX247" fmla="*/ 1224116 w 6437671"/>
              <a:gd name="connsiteY247" fmla="*/ 4240161 h 4682612"/>
              <a:gd name="connsiteX248" fmla="*/ 1334729 w 6437671"/>
              <a:gd name="connsiteY248" fmla="*/ 4277032 h 4682612"/>
              <a:gd name="connsiteX249" fmla="*/ 1482213 w 6437671"/>
              <a:gd name="connsiteY249" fmla="*/ 4321277 h 4682612"/>
              <a:gd name="connsiteX250" fmla="*/ 1629697 w 6437671"/>
              <a:gd name="connsiteY250" fmla="*/ 4365522 h 4682612"/>
              <a:gd name="connsiteX251" fmla="*/ 1718187 w 6437671"/>
              <a:gd name="connsiteY251" fmla="*/ 4380271 h 4682612"/>
              <a:gd name="connsiteX252" fmla="*/ 1755058 w 6437671"/>
              <a:gd name="connsiteY252" fmla="*/ 4387645 h 4682612"/>
              <a:gd name="connsiteX253" fmla="*/ 1799303 w 6437671"/>
              <a:gd name="connsiteY253" fmla="*/ 4402393 h 4682612"/>
              <a:gd name="connsiteX254" fmla="*/ 1865671 w 6437671"/>
              <a:gd name="connsiteY254" fmla="*/ 4409767 h 4682612"/>
              <a:gd name="connsiteX255" fmla="*/ 1909916 w 6437671"/>
              <a:gd name="connsiteY255" fmla="*/ 4424516 h 4682612"/>
              <a:gd name="connsiteX256" fmla="*/ 1939413 w 6437671"/>
              <a:gd name="connsiteY256" fmla="*/ 4431890 h 4682612"/>
              <a:gd name="connsiteX257" fmla="*/ 1983658 w 6437671"/>
              <a:gd name="connsiteY257" fmla="*/ 4446638 h 4682612"/>
              <a:gd name="connsiteX258" fmla="*/ 2035278 w 6437671"/>
              <a:gd name="connsiteY258" fmla="*/ 4454012 h 4682612"/>
              <a:gd name="connsiteX259" fmla="*/ 2094271 w 6437671"/>
              <a:gd name="connsiteY259" fmla="*/ 4476135 h 4682612"/>
              <a:gd name="connsiteX260" fmla="*/ 2131142 w 6437671"/>
              <a:gd name="connsiteY260" fmla="*/ 4490883 h 4682612"/>
              <a:gd name="connsiteX261" fmla="*/ 2212258 w 6437671"/>
              <a:gd name="connsiteY261" fmla="*/ 4505632 h 4682612"/>
              <a:gd name="connsiteX262" fmla="*/ 2256503 w 6437671"/>
              <a:gd name="connsiteY262" fmla="*/ 4520380 h 4682612"/>
              <a:gd name="connsiteX263" fmla="*/ 2286000 w 6437671"/>
              <a:gd name="connsiteY263" fmla="*/ 4527754 h 4682612"/>
              <a:gd name="connsiteX264" fmla="*/ 2396613 w 6437671"/>
              <a:gd name="connsiteY264" fmla="*/ 4557251 h 4682612"/>
              <a:gd name="connsiteX265" fmla="*/ 2440858 w 6437671"/>
              <a:gd name="connsiteY265" fmla="*/ 4564625 h 4682612"/>
              <a:gd name="connsiteX266" fmla="*/ 2536723 w 6437671"/>
              <a:gd name="connsiteY266" fmla="*/ 4586748 h 4682612"/>
              <a:gd name="connsiteX267" fmla="*/ 2566220 w 6437671"/>
              <a:gd name="connsiteY267" fmla="*/ 4601496 h 4682612"/>
              <a:gd name="connsiteX268" fmla="*/ 2610465 w 6437671"/>
              <a:gd name="connsiteY268" fmla="*/ 4608871 h 4682612"/>
              <a:gd name="connsiteX269" fmla="*/ 2676832 w 6437671"/>
              <a:gd name="connsiteY269" fmla="*/ 4623619 h 4682612"/>
              <a:gd name="connsiteX270" fmla="*/ 2743200 w 6437671"/>
              <a:gd name="connsiteY270" fmla="*/ 4645742 h 4682612"/>
              <a:gd name="connsiteX271" fmla="*/ 2772697 w 6437671"/>
              <a:gd name="connsiteY271" fmla="*/ 4653116 h 4682612"/>
              <a:gd name="connsiteX272" fmla="*/ 2839065 w 6437671"/>
              <a:gd name="connsiteY272" fmla="*/ 4667864 h 4682612"/>
              <a:gd name="connsiteX273" fmla="*/ 3082413 w 6437671"/>
              <a:gd name="connsiteY273" fmla="*/ 4682612 h 4682612"/>
              <a:gd name="connsiteX274" fmla="*/ 3252020 w 6437671"/>
              <a:gd name="connsiteY274" fmla="*/ 4660490 h 4682612"/>
              <a:gd name="connsiteX275" fmla="*/ 3274142 w 6437671"/>
              <a:gd name="connsiteY275" fmla="*/ 4653116 h 4682612"/>
              <a:gd name="connsiteX276" fmla="*/ 3303639 w 6437671"/>
              <a:gd name="connsiteY276" fmla="*/ 4630993 h 4682612"/>
              <a:gd name="connsiteX277" fmla="*/ 3325761 w 6437671"/>
              <a:gd name="connsiteY277" fmla="*/ 4623619 h 4682612"/>
              <a:gd name="connsiteX278" fmla="*/ 3340510 w 6437671"/>
              <a:gd name="connsiteY278" fmla="*/ 4616245 h 468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6437671" h="4682612">
                <a:moveTo>
                  <a:pt x="3296265" y="486696"/>
                </a:moveTo>
                <a:cubicBezTo>
                  <a:pt x="3293807" y="501445"/>
                  <a:pt x="3290867" y="516121"/>
                  <a:pt x="3288891" y="530942"/>
                </a:cubicBezTo>
                <a:cubicBezTo>
                  <a:pt x="3285949" y="553005"/>
                  <a:pt x="3285881" y="575483"/>
                  <a:pt x="3281516" y="597309"/>
                </a:cubicBezTo>
                <a:cubicBezTo>
                  <a:pt x="3278467" y="612553"/>
                  <a:pt x="3270858" y="626556"/>
                  <a:pt x="3266768" y="641554"/>
                </a:cubicBezTo>
                <a:cubicBezTo>
                  <a:pt x="3260298" y="665277"/>
                  <a:pt x="3255185" y="707887"/>
                  <a:pt x="3252020" y="730045"/>
                </a:cubicBezTo>
                <a:cubicBezTo>
                  <a:pt x="3248043" y="813545"/>
                  <a:pt x="3250532" y="863584"/>
                  <a:pt x="3237271" y="936522"/>
                </a:cubicBezTo>
                <a:cubicBezTo>
                  <a:pt x="3236433" y="941133"/>
                  <a:pt x="3226643" y="981275"/>
                  <a:pt x="3222523" y="988142"/>
                </a:cubicBezTo>
                <a:cubicBezTo>
                  <a:pt x="3213943" y="1002442"/>
                  <a:pt x="3197707" y="1007592"/>
                  <a:pt x="3185652" y="1017638"/>
                </a:cubicBezTo>
                <a:cubicBezTo>
                  <a:pt x="3177640" y="1024314"/>
                  <a:pt x="3172206" y="1033976"/>
                  <a:pt x="3163529" y="1039761"/>
                </a:cubicBezTo>
                <a:cubicBezTo>
                  <a:pt x="3156696" y="1044316"/>
                  <a:pt x="3116476" y="1053104"/>
                  <a:pt x="3111910" y="1054509"/>
                </a:cubicBezTo>
                <a:cubicBezTo>
                  <a:pt x="2939027" y="1107704"/>
                  <a:pt x="3127744" y="1055907"/>
                  <a:pt x="3001297" y="1084006"/>
                </a:cubicBezTo>
                <a:cubicBezTo>
                  <a:pt x="2993709" y="1085692"/>
                  <a:pt x="2986619" y="1089146"/>
                  <a:pt x="2979174" y="1091380"/>
                </a:cubicBezTo>
                <a:cubicBezTo>
                  <a:pt x="2962034" y="1096522"/>
                  <a:pt x="2945143" y="1102831"/>
                  <a:pt x="2927555" y="1106129"/>
                </a:cubicBezTo>
                <a:cubicBezTo>
                  <a:pt x="2905677" y="1110231"/>
                  <a:pt x="2883310" y="1111045"/>
                  <a:pt x="2861187" y="1113503"/>
                </a:cubicBezTo>
                <a:cubicBezTo>
                  <a:pt x="2846439" y="1118419"/>
                  <a:pt x="2832133" y="1124949"/>
                  <a:pt x="2816942" y="1128251"/>
                </a:cubicBezTo>
                <a:cubicBezTo>
                  <a:pt x="2775478" y="1137265"/>
                  <a:pt x="2731836" y="1136956"/>
                  <a:pt x="2691581" y="1150374"/>
                </a:cubicBezTo>
                <a:cubicBezTo>
                  <a:pt x="2684207" y="1152832"/>
                  <a:pt x="2676957" y="1155703"/>
                  <a:pt x="2669458" y="1157748"/>
                </a:cubicBezTo>
                <a:cubicBezTo>
                  <a:pt x="2575280" y="1183432"/>
                  <a:pt x="2645009" y="1162017"/>
                  <a:pt x="2544097" y="1187245"/>
                </a:cubicBezTo>
                <a:cubicBezTo>
                  <a:pt x="2536556" y="1189130"/>
                  <a:pt x="2529473" y="1192574"/>
                  <a:pt x="2521974" y="1194619"/>
                </a:cubicBezTo>
                <a:cubicBezTo>
                  <a:pt x="2502419" y="1199952"/>
                  <a:pt x="2482801" y="1205120"/>
                  <a:pt x="2462981" y="1209367"/>
                </a:cubicBezTo>
                <a:cubicBezTo>
                  <a:pt x="2448361" y="1212500"/>
                  <a:pt x="2433305" y="1213380"/>
                  <a:pt x="2418736" y="1216742"/>
                </a:cubicBezTo>
                <a:cubicBezTo>
                  <a:pt x="2279210" y="1248941"/>
                  <a:pt x="2469425" y="1211439"/>
                  <a:pt x="2300749" y="1253612"/>
                </a:cubicBezTo>
                <a:lnTo>
                  <a:pt x="2271252" y="1260987"/>
                </a:lnTo>
                <a:cubicBezTo>
                  <a:pt x="2263878" y="1265903"/>
                  <a:pt x="2257458" y="1272706"/>
                  <a:pt x="2249129" y="1275735"/>
                </a:cubicBezTo>
                <a:cubicBezTo>
                  <a:pt x="2230080" y="1282662"/>
                  <a:pt x="2190136" y="1290483"/>
                  <a:pt x="2190136" y="1290483"/>
                </a:cubicBezTo>
                <a:cubicBezTo>
                  <a:pt x="2180304" y="1295399"/>
                  <a:pt x="2170249" y="1299893"/>
                  <a:pt x="2160639" y="1305232"/>
                </a:cubicBezTo>
                <a:cubicBezTo>
                  <a:pt x="2148110" y="1312193"/>
                  <a:pt x="2136588" y="1320944"/>
                  <a:pt x="2123768" y="1327354"/>
                </a:cubicBezTo>
                <a:cubicBezTo>
                  <a:pt x="2116815" y="1330830"/>
                  <a:pt x="2108489" y="1331044"/>
                  <a:pt x="2101645" y="1334729"/>
                </a:cubicBezTo>
                <a:cubicBezTo>
                  <a:pt x="2076406" y="1348319"/>
                  <a:pt x="2055098" y="1369909"/>
                  <a:pt x="2027903" y="1378974"/>
                </a:cubicBezTo>
                <a:cubicBezTo>
                  <a:pt x="2020529" y="1381432"/>
                  <a:pt x="2012733" y="1382872"/>
                  <a:pt x="2005781" y="1386348"/>
                </a:cubicBezTo>
                <a:cubicBezTo>
                  <a:pt x="1994310" y="1392084"/>
                  <a:pt x="1960431" y="1413473"/>
                  <a:pt x="1946787" y="1423219"/>
                </a:cubicBezTo>
                <a:cubicBezTo>
                  <a:pt x="1938984" y="1428793"/>
                  <a:pt x="1906761" y="1454294"/>
                  <a:pt x="1895168" y="1460090"/>
                </a:cubicBezTo>
                <a:cubicBezTo>
                  <a:pt x="1888215" y="1463566"/>
                  <a:pt x="1880419" y="1465006"/>
                  <a:pt x="1873045" y="1467464"/>
                </a:cubicBezTo>
                <a:cubicBezTo>
                  <a:pt x="1805944" y="1517790"/>
                  <a:pt x="1837899" y="1505748"/>
                  <a:pt x="1784555" y="1519083"/>
                </a:cubicBezTo>
                <a:cubicBezTo>
                  <a:pt x="1772265" y="1528915"/>
                  <a:pt x="1760780" y="1539849"/>
                  <a:pt x="1747684" y="1548580"/>
                </a:cubicBezTo>
                <a:cubicBezTo>
                  <a:pt x="1729458" y="1560731"/>
                  <a:pt x="1715731" y="1564148"/>
                  <a:pt x="1696065" y="1570703"/>
                </a:cubicBezTo>
                <a:cubicBezTo>
                  <a:pt x="1608231" y="1636576"/>
                  <a:pt x="1719911" y="1558780"/>
                  <a:pt x="1637071" y="1600200"/>
                </a:cubicBezTo>
                <a:cubicBezTo>
                  <a:pt x="1564614" y="1636428"/>
                  <a:pt x="1653211" y="1613195"/>
                  <a:pt x="1570703" y="1629696"/>
                </a:cubicBezTo>
                <a:cubicBezTo>
                  <a:pt x="1553497" y="1637070"/>
                  <a:pt x="1536556" y="1645099"/>
                  <a:pt x="1519084" y="1651819"/>
                </a:cubicBezTo>
                <a:cubicBezTo>
                  <a:pt x="1504574" y="1657400"/>
                  <a:pt x="1488992" y="1660134"/>
                  <a:pt x="1474839" y="1666567"/>
                </a:cubicBezTo>
                <a:cubicBezTo>
                  <a:pt x="1461791" y="1672498"/>
                  <a:pt x="1450497" y="1681729"/>
                  <a:pt x="1437968" y="1688690"/>
                </a:cubicBezTo>
                <a:cubicBezTo>
                  <a:pt x="1410634" y="1703876"/>
                  <a:pt x="1412455" y="1702110"/>
                  <a:pt x="1386349" y="1710812"/>
                </a:cubicBezTo>
                <a:cubicBezTo>
                  <a:pt x="1381433" y="1715728"/>
                  <a:pt x="1377562" y="1721984"/>
                  <a:pt x="1371600" y="1725561"/>
                </a:cubicBezTo>
                <a:cubicBezTo>
                  <a:pt x="1364935" y="1729560"/>
                  <a:pt x="1356622" y="1729873"/>
                  <a:pt x="1349478" y="1732935"/>
                </a:cubicBezTo>
                <a:cubicBezTo>
                  <a:pt x="1339374" y="1737265"/>
                  <a:pt x="1329813" y="1742767"/>
                  <a:pt x="1319981" y="1747683"/>
                </a:cubicBezTo>
                <a:cubicBezTo>
                  <a:pt x="1249404" y="1818260"/>
                  <a:pt x="1339769" y="1734491"/>
                  <a:pt x="1275736" y="1777180"/>
                </a:cubicBezTo>
                <a:cubicBezTo>
                  <a:pt x="1234299" y="1804805"/>
                  <a:pt x="1272390" y="1794717"/>
                  <a:pt x="1231491" y="1828800"/>
                </a:cubicBezTo>
                <a:cubicBezTo>
                  <a:pt x="1225519" y="1833776"/>
                  <a:pt x="1216742" y="1833716"/>
                  <a:pt x="1209368" y="1836174"/>
                </a:cubicBezTo>
                <a:cubicBezTo>
                  <a:pt x="1206910" y="1843548"/>
                  <a:pt x="1206658" y="1852078"/>
                  <a:pt x="1201994" y="1858296"/>
                </a:cubicBezTo>
                <a:cubicBezTo>
                  <a:pt x="1130249" y="1953956"/>
                  <a:pt x="1194172" y="1858744"/>
                  <a:pt x="1143000" y="1909916"/>
                </a:cubicBezTo>
                <a:cubicBezTo>
                  <a:pt x="1134310" y="1918606"/>
                  <a:pt x="1129043" y="1930226"/>
                  <a:pt x="1120878" y="1939412"/>
                </a:cubicBezTo>
                <a:cubicBezTo>
                  <a:pt x="1085163" y="1979592"/>
                  <a:pt x="1093906" y="1971333"/>
                  <a:pt x="1054510" y="1991032"/>
                </a:cubicBezTo>
                <a:cubicBezTo>
                  <a:pt x="1030433" y="2039184"/>
                  <a:pt x="1047534" y="2012756"/>
                  <a:pt x="995516" y="2064774"/>
                </a:cubicBezTo>
                <a:lnTo>
                  <a:pt x="995516" y="2064774"/>
                </a:lnTo>
                <a:cubicBezTo>
                  <a:pt x="965457" y="2109862"/>
                  <a:pt x="998955" y="2062748"/>
                  <a:pt x="951271" y="2116393"/>
                </a:cubicBezTo>
                <a:cubicBezTo>
                  <a:pt x="927913" y="2142671"/>
                  <a:pt x="923930" y="2150030"/>
                  <a:pt x="907026" y="2175387"/>
                </a:cubicBezTo>
                <a:cubicBezTo>
                  <a:pt x="904568" y="2185219"/>
                  <a:pt x="904680" y="2196084"/>
                  <a:pt x="899652" y="2204883"/>
                </a:cubicBezTo>
                <a:cubicBezTo>
                  <a:pt x="894478" y="2213938"/>
                  <a:pt x="884205" y="2218994"/>
                  <a:pt x="877529" y="2227006"/>
                </a:cubicBezTo>
                <a:cubicBezTo>
                  <a:pt x="871855" y="2233815"/>
                  <a:pt x="867697" y="2241755"/>
                  <a:pt x="862781" y="2249129"/>
                </a:cubicBezTo>
                <a:cubicBezTo>
                  <a:pt x="860323" y="2258961"/>
                  <a:pt x="859939" y="2269560"/>
                  <a:pt x="855407" y="2278625"/>
                </a:cubicBezTo>
                <a:cubicBezTo>
                  <a:pt x="852298" y="2284844"/>
                  <a:pt x="843767" y="2287155"/>
                  <a:pt x="840658" y="2293374"/>
                </a:cubicBezTo>
                <a:cubicBezTo>
                  <a:pt x="836126" y="2302439"/>
                  <a:pt x="835483" y="2312977"/>
                  <a:pt x="833284" y="2322871"/>
                </a:cubicBezTo>
                <a:cubicBezTo>
                  <a:pt x="821420" y="2376261"/>
                  <a:pt x="831713" y="2342334"/>
                  <a:pt x="818536" y="2381864"/>
                </a:cubicBezTo>
                <a:cubicBezTo>
                  <a:pt x="820994" y="2428567"/>
                  <a:pt x="821859" y="2475382"/>
                  <a:pt x="825910" y="2521974"/>
                </a:cubicBezTo>
                <a:cubicBezTo>
                  <a:pt x="826788" y="2532071"/>
                  <a:pt x="831085" y="2541577"/>
                  <a:pt x="833284" y="2551471"/>
                </a:cubicBezTo>
                <a:cubicBezTo>
                  <a:pt x="836003" y="2563706"/>
                  <a:pt x="837360" y="2576250"/>
                  <a:pt x="840658" y="2588342"/>
                </a:cubicBezTo>
                <a:cubicBezTo>
                  <a:pt x="844749" y="2603340"/>
                  <a:pt x="851636" y="2617505"/>
                  <a:pt x="855407" y="2632587"/>
                </a:cubicBezTo>
                <a:cubicBezTo>
                  <a:pt x="864467" y="2668828"/>
                  <a:pt x="855615" y="2654917"/>
                  <a:pt x="877529" y="2676832"/>
                </a:cubicBezTo>
                <a:cubicBezTo>
                  <a:pt x="884313" y="2703967"/>
                  <a:pt x="881677" y="2707481"/>
                  <a:pt x="899652" y="2728451"/>
                </a:cubicBezTo>
                <a:cubicBezTo>
                  <a:pt x="908701" y="2739008"/>
                  <a:pt x="921436" y="2746378"/>
                  <a:pt x="929149" y="2757948"/>
                </a:cubicBezTo>
                <a:cubicBezTo>
                  <a:pt x="955465" y="2797424"/>
                  <a:pt x="937632" y="2773807"/>
                  <a:pt x="988142" y="2824316"/>
                </a:cubicBezTo>
                <a:cubicBezTo>
                  <a:pt x="993058" y="2829232"/>
                  <a:pt x="997106" y="2835207"/>
                  <a:pt x="1002891" y="2839064"/>
                </a:cubicBezTo>
                <a:cubicBezTo>
                  <a:pt x="1010265" y="2843980"/>
                  <a:pt x="1018746" y="2847545"/>
                  <a:pt x="1025013" y="2853812"/>
                </a:cubicBezTo>
                <a:cubicBezTo>
                  <a:pt x="1033704" y="2862503"/>
                  <a:pt x="1038445" y="2874618"/>
                  <a:pt x="1047136" y="2883309"/>
                </a:cubicBezTo>
                <a:cubicBezTo>
                  <a:pt x="1061433" y="2897606"/>
                  <a:pt x="1073386" y="2899434"/>
                  <a:pt x="1091381" y="2905432"/>
                </a:cubicBezTo>
                <a:cubicBezTo>
                  <a:pt x="1096297" y="2912806"/>
                  <a:pt x="1099862" y="2921287"/>
                  <a:pt x="1106129" y="2927554"/>
                </a:cubicBezTo>
                <a:cubicBezTo>
                  <a:pt x="1112396" y="2933821"/>
                  <a:pt x="1120557" y="2937906"/>
                  <a:pt x="1128252" y="2942303"/>
                </a:cubicBezTo>
                <a:cubicBezTo>
                  <a:pt x="1137796" y="2947757"/>
                  <a:pt x="1147645" y="2952721"/>
                  <a:pt x="1157749" y="2957051"/>
                </a:cubicBezTo>
                <a:cubicBezTo>
                  <a:pt x="1172558" y="2963398"/>
                  <a:pt x="1194403" y="2968058"/>
                  <a:pt x="1209368" y="2971800"/>
                </a:cubicBezTo>
                <a:cubicBezTo>
                  <a:pt x="1219200" y="2979174"/>
                  <a:pt x="1228194" y="2987824"/>
                  <a:pt x="1238865" y="2993922"/>
                </a:cubicBezTo>
                <a:cubicBezTo>
                  <a:pt x="1247092" y="2998623"/>
                  <a:pt x="1284101" y="3007075"/>
                  <a:pt x="1290484" y="3008671"/>
                </a:cubicBezTo>
                <a:cubicBezTo>
                  <a:pt x="1393038" y="3070201"/>
                  <a:pt x="1263869" y="2995363"/>
                  <a:pt x="1364226" y="3045542"/>
                </a:cubicBezTo>
                <a:cubicBezTo>
                  <a:pt x="1377046" y="3051952"/>
                  <a:pt x="1387999" y="3061843"/>
                  <a:pt x="1401097" y="3067664"/>
                </a:cubicBezTo>
                <a:cubicBezTo>
                  <a:pt x="1409617" y="3071451"/>
                  <a:pt x="1461635" y="3081246"/>
                  <a:pt x="1467465" y="3082412"/>
                </a:cubicBezTo>
                <a:cubicBezTo>
                  <a:pt x="1541595" y="3119479"/>
                  <a:pt x="1448073" y="3075950"/>
                  <a:pt x="1533832" y="3104535"/>
                </a:cubicBezTo>
                <a:cubicBezTo>
                  <a:pt x="1544261" y="3108011"/>
                  <a:pt x="1553036" y="3115423"/>
                  <a:pt x="1563329" y="3119283"/>
                </a:cubicBezTo>
                <a:cubicBezTo>
                  <a:pt x="1572819" y="3122842"/>
                  <a:pt x="1583118" y="3123746"/>
                  <a:pt x="1592826" y="3126658"/>
                </a:cubicBezTo>
                <a:cubicBezTo>
                  <a:pt x="1682568" y="3153581"/>
                  <a:pt x="1598596" y="3131788"/>
                  <a:pt x="1666568" y="3148780"/>
                </a:cubicBezTo>
                <a:cubicBezTo>
                  <a:pt x="1701666" y="3172179"/>
                  <a:pt x="1674899" y="3157917"/>
                  <a:pt x="1718187" y="3170903"/>
                </a:cubicBezTo>
                <a:cubicBezTo>
                  <a:pt x="1733077" y="3175370"/>
                  <a:pt x="1747434" y="3181561"/>
                  <a:pt x="1762432" y="3185651"/>
                </a:cubicBezTo>
                <a:cubicBezTo>
                  <a:pt x="1786150" y="3192119"/>
                  <a:pt x="1828771" y="3197235"/>
                  <a:pt x="1850923" y="3200400"/>
                </a:cubicBezTo>
                <a:cubicBezTo>
                  <a:pt x="1899992" y="3224933"/>
                  <a:pt x="1860108" y="3208226"/>
                  <a:pt x="1917291" y="3222522"/>
                </a:cubicBezTo>
                <a:cubicBezTo>
                  <a:pt x="1934652" y="3226862"/>
                  <a:pt x="1951770" y="3232129"/>
                  <a:pt x="1968910" y="3237271"/>
                </a:cubicBezTo>
                <a:cubicBezTo>
                  <a:pt x="1976355" y="3239505"/>
                  <a:pt x="1983491" y="3242760"/>
                  <a:pt x="1991032" y="3244645"/>
                </a:cubicBezTo>
                <a:cubicBezTo>
                  <a:pt x="2011646" y="3249798"/>
                  <a:pt x="2052425" y="3256106"/>
                  <a:pt x="2072149" y="3259393"/>
                </a:cubicBezTo>
                <a:cubicBezTo>
                  <a:pt x="2202601" y="3311576"/>
                  <a:pt x="1994230" y="3231594"/>
                  <a:pt x="2160639" y="3281516"/>
                </a:cubicBezTo>
                <a:cubicBezTo>
                  <a:pt x="2169128" y="3284063"/>
                  <a:pt x="2174353" y="3293462"/>
                  <a:pt x="2182761" y="3296264"/>
                </a:cubicBezTo>
                <a:cubicBezTo>
                  <a:pt x="2196946" y="3300992"/>
                  <a:pt x="2212345" y="3300706"/>
                  <a:pt x="2227007" y="3303638"/>
                </a:cubicBezTo>
                <a:cubicBezTo>
                  <a:pt x="2236945" y="3305626"/>
                  <a:pt x="2246610" y="3308813"/>
                  <a:pt x="2256503" y="3311012"/>
                </a:cubicBezTo>
                <a:cubicBezTo>
                  <a:pt x="2268738" y="3313731"/>
                  <a:pt x="2281282" y="3315089"/>
                  <a:pt x="2293374" y="3318387"/>
                </a:cubicBezTo>
                <a:cubicBezTo>
                  <a:pt x="2308373" y="3322478"/>
                  <a:pt x="2322621" y="3329045"/>
                  <a:pt x="2337620" y="3333135"/>
                </a:cubicBezTo>
                <a:cubicBezTo>
                  <a:pt x="2349712" y="3336433"/>
                  <a:pt x="2362278" y="3337691"/>
                  <a:pt x="2374491" y="3340509"/>
                </a:cubicBezTo>
                <a:cubicBezTo>
                  <a:pt x="2394241" y="3345067"/>
                  <a:pt x="2413608" y="3351283"/>
                  <a:pt x="2433484" y="3355258"/>
                </a:cubicBezTo>
                <a:cubicBezTo>
                  <a:pt x="2450527" y="3358667"/>
                  <a:pt x="2468020" y="3359429"/>
                  <a:pt x="2485103" y="3362632"/>
                </a:cubicBezTo>
                <a:cubicBezTo>
                  <a:pt x="2507377" y="3366808"/>
                  <a:pt x="2528921" y="3375125"/>
                  <a:pt x="2551471" y="3377380"/>
                </a:cubicBezTo>
                <a:cubicBezTo>
                  <a:pt x="2602892" y="3382522"/>
                  <a:pt x="2654727" y="3381965"/>
                  <a:pt x="2706329" y="3384754"/>
                </a:cubicBezTo>
                <a:cubicBezTo>
                  <a:pt x="2793686" y="3389476"/>
                  <a:pt x="2910735" y="3397634"/>
                  <a:pt x="2993923" y="3406877"/>
                </a:cubicBezTo>
                <a:lnTo>
                  <a:pt x="3119284" y="3421625"/>
                </a:lnTo>
                <a:cubicBezTo>
                  <a:pt x="3148857" y="3426061"/>
                  <a:pt x="3178083" y="3432811"/>
                  <a:pt x="3207774" y="3436374"/>
                </a:cubicBezTo>
                <a:cubicBezTo>
                  <a:pt x="3239595" y="3440193"/>
                  <a:pt x="3271749" y="3440559"/>
                  <a:pt x="3303639" y="3443748"/>
                </a:cubicBezTo>
                <a:cubicBezTo>
                  <a:pt x="3320934" y="3445477"/>
                  <a:pt x="3337942" y="3449616"/>
                  <a:pt x="3355258" y="3451122"/>
                </a:cubicBezTo>
                <a:cubicBezTo>
                  <a:pt x="3394516" y="3454536"/>
                  <a:pt x="3433975" y="3455223"/>
                  <a:pt x="3473245" y="3458496"/>
                </a:cubicBezTo>
                <a:cubicBezTo>
                  <a:pt x="3767787" y="3483042"/>
                  <a:pt x="3461376" y="3467933"/>
                  <a:pt x="3841955" y="3480619"/>
                </a:cubicBezTo>
                <a:lnTo>
                  <a:pt x="4638368" y="3473245"/>
                </a:lnTo>
                <a:cubicBezTo>
                  <a:pt x="4653909" y="3472836"/>
                  <a:pt x="4667278" y="3461052"/>
                  <a:pt x="4682613" y="3458496"/>
                </a:cubicBezTo>
                <a:cubicBezTo>
                  <a:pt x="4711809" y="3453630"/>
                  <a:pt x="4741606" y="3453580"/>
                  <a:pt x="4771103" y="3451122"/>
                </a:cubicBezTo>
                <a:cubicBezTo>
                  <a:pt x="4810432" y="3431458"/>
                  <a:pt x="4847377" y="3406036"/>
                  <a:pt x="4889091" y="3392129"/>
                </a:cubicBezTo>
                <a:cubicBezTo>
                  <a:pt x="4896465" y="3389671"/>
                  <a:pt x="4904069" y="3387816"/>
                  <a:pt x="4911213" y="3384754"/>
                </a:cubicBezTo>
                <a:cubicBezTo>
                  <a:pt x="4974666" y="3357559"/>
                  <a:pt x="4902496" y="3377764"/>
                  <a:pt x="5007078" y="3347883"/>
                </a:cubicBezTo>
                <a:cubicBezTo>
                  <a:pt x="5019129" y="3344440"/>
                  <a:pt x="5031659" y="3342967"/>
                  <a:pt x="5043949" y="3340509"/>
                </a:cubicBezTo>
                <a:cubicBezTo>
                  <a:pt x="5106488" y="3298816"/>
                  <a:pt x="5006004" y="3362559"/>
                  <a:pt x="5117691" y="3311012"/>
                </a:cubicBezTo>
                <a:cubicBezTo>
                  <a:pt x="5133785" y="3303584"/>
                  <a:pt x="5145823" y="3288901"/>
                  <a:pt x="5161936" y="3281516"/>
                </a:cubicBezTo>
                <a:cubicBezTo>
                  <a:pt x="5205092" y="3261736"/>
                  <a:pt x="5256692" y="3258380"/>
                  <a:pt x="5294671" y="3229896"/>
                </a:cubicBezTo>
                <a:cubicBezTo>
                  <a:pt x="5314336" y="3215148"/>
                  <a:pt x="5332927" y="3198848"/>
                  <a:pt x="5353665" y="3185651"/>
                </a:cubicBezTo>
                <a:cubicBezTo>
                  <a:pt x="5360223" y="3181478"/>
                  <a:pt x="5369073" y="3182194"/>
                  <a:pt x="5375787" y="3178277"/>
                </a:cubicBezTo>
                <a:cubicBezTo>
                  <a:pt x="5398753" y="3164880"/>
                  <a:pt x="5419189" y="3147429"/>
                  <a:pt x="5442155" y="3134032"/>
                </a:cubicBezTo>
                <a:cubicBezTo>
                  <a:pt x="5448869" y="3130115"/>
                  <a:pt x="5457325" y="3130134"/>
                  <a:pt x="5464278" y="3126658"/>
                </a:cubicBezTo>
                <a:cubicBezTo>
                  <a:pt x="5474303" y="3121645"/>
                  <a:pt x="5541220" y="3080047"/>
                  <a:pt x="5545394" y="3075038"/>
                </a:cubicBezTo>
                <a:cubicBezTo>
                  <a:pt x="5602290" y="3006763"/>
                  <a:pt x="5568696" y="3044361"/>
                  <a:pt x="5648632" y="2964425"/>
                </a:cubicBezTo>
                <a:cubicBezTo>
                  <a:pt x="5656006" y="2957051"/>
                  <a:pt x="5662907" y="2949170"/>
                  <a:pt x="5670755" y="2942303"/>
                </a:cubicBezTo>
                <a:cubicBezTo>
                  <a:pt x="5690420" y="2925096"/>
                  <a:pt x="5711273" y="2909160"/>
                  <a:pt x="5729749" y="2890683"/>
                </a:cubicBezTo>
                <a:cubicBezTo>
                  <a:pt x="5740878" y="2879554"/>
                  <a:pt x="5749002" y="2865762"/>
                  <a:pt x="5759245" y="2853812"/>
                </a:cubicBezTo>
                <a:cubicBezTo>
                  <a:pt x="5877674" y="2715645"/>
                  <a:pt x="5758784" y="2864259"/>
                  <a:pt x="5877232" y="2706329"/>
                </a:cubicBezTo>
                <a:cubicBezTo>
                  <a:pt x="5894048" y="2683908"/>
                  <a:pt x="5913306" y="2663280"/>
                  <a:pt x="5928852" y="2639961"/>
                </a:cubicBezTo>
                <a:cubicBezTo>
                  <a:pt x="5938684" y="2625213"/>
                  <a:pt x="5948184" y="2610237"/>
                  <a:pt x="5958349" y="2595716"/>
                </a:cubicBezTo>
                <a:cubicBezTo>
                  <a:pt x="6012477" y="2518390"/>
                  <a:pt x="5938925" y="2633899"/>
                  <a:pt x="6024716" y="2499851"/>
                </a:cubicBezTo>
                <a:cubicBezTo>
                  <a:pt x="6049717" y="2460788"/>
                  <a:pt x="6070631" y="2418967"/>
                  <a:pt x="6098458" y="2381864"/>
                </a:cubicBezTo>
                <a:cubicBezTo>
                  <a:pt x="6132472" y="2336513"/>
                  <a:pt x="6114483" y="2363038"/>
                  <a:pt x="6150078" y="2300748"/>
                </a:cubicBezTo>
                <a:cubicBezTo>
                  <a:pt x="6166180" y="2220238"/>
                  <a:pt x="6141213" y="2309621"/>
                  <a:pt x="6194323" y="2227006"/>
                </a:cubicBezTo>
                <a:cubicBezTo>
                  <a:pt x="6211833" y="2199768"/>
                  <a:pt x="6224323" y="2155107"/>
                  <a:pt x="6238568" y="2123767"/>
                </a:cubicBezTo>
                <a:cubicBezTo>
                  <a:pt x="6245391" y="2108756"/>
                  <a:pt x="6254413" y="2094769"/>
                  <a:pt x="6260691" y="2079522"/>
                </a:cubicBezTo>
                <a:cubicBezTo>
                  <a:pt x="6271645" y="2052918"/>
                  <a:pt x="6277937" y="2024438"/>
                  <a:pt x="6290187" y="1998406"/>
                </a:cubicBezTo>
                <a:cubicBezTo>
                  <a:pt x="6297734" y="1982368"/>
                  <a:pt x="6311994" y="1970132"/>
                  <a:pt x="6319684" y="1954161"/>
                </a:cubicBezTo>
                <a:cubicBezTo>
                  <a:pt x="6344047" y="1903561"/>
                  <a:pt x="6364863" y="1851313"/>
                  <a:pt x="6386052" y="1799303"/>
                </a:cubicBezTo>
                <a:cubicBezTo>
                  <a:pt x="6409360" y="1742093"/>
                  <a:pt x="6394045" y="1771169"/>
                  <a:pt x="6408174" y="1718187"/>
                </a:cubicBezTo>
                <a:cubicBezTo>
                  <a:pt x="6414786" y="1693391"/>
                  <a:pt x="6422923" y="1669026"/>
                  <a:pt x="6430297" y="1644445"/>
                </a:cubicBezTo>
                <a:cubicBezTo>
                  <a:pt x="6432755" y="1607574"/>
                  <a:pt x="6437671" y="1570785"/>
                  <a:pt x="6437671" y="1533832"/>
                </a:cubicBezTo>
                <a:cubicBezTo>
                  <a:pt x="6437671" y="1410904"/>
                  <a:pt x="6434847" y="1287966"/>
                  <a:pt x="6430297" y="1165122"/>
                </a:cubicBezTo>
                <a:cubicBezTo>
                  <a:pt x="6429922" y="1154994"/>
                  <a:pt x="6426482" y="1145115"/>
                  <a:pt x="6422923" y="1135625"/>
                </a:cubicBezTo>
                <a:cubicBezTo>
                  <a:pt x="6419063" y="1125332"/>
                  <a:pt x="6413090" y="1115961"/>
                  <a:pt x="6408174" y="1106129"/>
                </a:cubicBezTo>
                <a:cubicBezTo>
                  <a:pt x="6405716" y="1093839"/>
                  <a:pt x="6405890" y="1080712"/>
                  <a:pt x="6400800" y="1069258"/>
                </a:cubicBezTo>
                <a:cubicBezTo>
                  <a:pt x="6395809" y="1058027"/>
                  <a:pt x="6385087" y="1050248"/>
                  <a:pt x="6378678" y="1039761"/>
                </a:cubicBezTo>
                <a:cubicBezTo>
                  <a:pt x="6358010" y="1005941"/>
                  <a:pt x="6340292" y="970378"/>
                  <a:pt x="6319684" y="936522"/>
                </a:cubicBezTo>
                <a:cubicBezTo>
                  <a:pt x="6218101" y="769636"/>
                  <a:pt x="6350186" y="996771"/>
                  <a:pt x="6172200" y="774290"/>
                </a:cubicBezTo>
                <a:cubicBezTo>
                  <a:pt x="6162368" y="762000"/>
                  <a:pt x="6155734" y="746246"/>
                  <a:pt x="6142703" y="737419"/>
                </a:cubicBezTo>
                <a:cubicBezTo>
                  <a:pt x="6078833" y="694152"/>
                  <a:pt x="6009968" y="658761"/>
                  <a:pt x="5943600" y="619432"/>
                </a:cubicBezTo>
                <a:cubicBezTo>
                  <a:pt x="5933768" y="607142"/>
                  <a:pt x="5927805" y="590306"/>
                  <a:pt x="5914103" y="582561"/>
                </a:cubicBezTo>
                <a:cubicBezTo>
                  <a:pt x="5869988" y="557626"/>
                  <a:pt x="5819319" y="546229"/>
                  <a:pt x="5773994" y="523567"/>
                </a:cubicBezTo>
                <a:cubicBezTo>
                  <a:pt x="5639766" y="456455"/>
                  <a:pt x="5800439" y="533972"/>
                  <a:pt x="5633884" y="464574"/>
                </a:cubicBezTo>
                <a:cubicBezTo>
                  <a:pt x="5571911" y="438752"/>
                  <a:pt x="5511864" y="408392"/>
                  <a:pt x="5449529" y="383458"/>
                </a:cubicBezTo>
                <a:cubicBezTo>
                  <a:pt x="5437892" y="378803"/>
                  <a:pt x="5424871" y="378901"/>
                  <a:pt x="5412658" y="376083"/>
                </a:cubicBezTo>
                <a:lnTo>
                  <a:pt x="5257800" y="339212"/>
                </a:lnTo>
                <a:cubicBezTo>
                  <a:pt x="5220780" y="329957"/>
                  <a:pt x="5183388" y="321783"/>
                  <a:pt x="5147187" y="309716"/>
                </a:cubicBezTo>
                <a:cubicBezTo>
                  <a:pt x="5139813" y="307258"/>
                  <a:pt x="5132687" y="303866"/>
                  <a:pt x="5125065" y="302342"/>
                </a:cubicBezTo>
                <a:cubicBezTo>
                  <a:pt x="5095742" y="296477"/>
                  <a:pt x="5065897" y="293458"/>
                  <a:pt x="5036574" y="287593"/>
                </a:cubicBezTo>
                <a:cubicBezTo>
                  <a:pt x="5028952" y="286069"/>
                  <a:pt x="5022052" y="281848"/>
                  <a:pt x="5014452" y="280219"/>
                </a:cubicBezTo>
                <a:cubicBezTo>
                  <a:pt x="4950432" y="266501"/>
                  <a:pt x="4934217" y="265581"/>
                  <a:pt x="4874342" y="258096"/>
                </a:cubicBezTo>
                <a:cubicBezTo>
                  <a:pt x="4800194" y="221023"/>
                  <a:pt x="4893752" y="264567"/>
                  <a:pt x="4807974" y="235974"/>
                </a:cubicBezTo>
                <a:cubicBezTo>
                  <a:pt x="4790215" y="230054"/>
                  <a:pt x="4774247" y="219356"/>
                  <a:pt x="4756355" y="213851"/>
                </a:cubicBezTo>
                <a:cubicBezTo>
                  <a:pt x="4747488" y="211123"/>
                  <a:pt x="4665855" y="199869"/>
                  <a:pt x="4660491" y="199103"/>
                </a:cubicBezTo>
                <a:cubicBezTo>
                  <a:pt x="4645742" y="194187"/>
                  <a:pt x="4631525" y="187219"/>
                  <a:pt x="4616245" y="184354"/>
                </a:cubicBezTo>
                <a:cubicBezTo>
                  <a:pt x="4591965" y="179801"/>
                  <a:pt x="4567055" y="179708"/>
                  <a:pt x="4542503" y="176980"/>
                </a:cubicBezTo>
                <a:lnTo>
                  <a:pt x="4417142" y="162232"/>
                </a:lnTo>
                <a:cubicBezTo>
                  <a:pt x="4404723" y="160539"/>
                  <a:pt x="4392645" y="156854"/>
                  <a:pt x="4380271" y="154858"/>
                </a:cubicBezTo>
                <a:lnTo>
                  <a:pt x="4188542" y="125361"/>
                </a:lnTo>
                <a:cubicBezTo>
                  <a:pt x="4056993" y="102809"/>
                  <a:pt x="4188976" y="111924"/>
                  <a:pt x="3996813" y="88490"/>
                </a:cubicBezTo>
                <a:cubicBezTo>
                  <a:pt x="3938050" y="81324"/>
                  <a:pt x="3878826" y="78658"/>
                  <a:pt x="3819832" y="73742"/>
                </a:cubicBezTo>
                <a:cubicBezTo>
                  <a:pt x="3780090" y="66516"/>
                  <a:pt x="3612910" y="34000"/>
                  <a:pt x="3554361" y="29496"/>
                </a:cubicBezTo>
                <a:cubicBezTo>
                  <a:pt x="3461101" y="22322"/>
                  <a:pt x="3367463" y="21075"/>
                  <a:pt x="3274142" y="14748"/>
                </a:cubicBezTo>
                <a:cubicBezTo>
                  <a:pt x="3222408" y="11241"/>
                  <a:pt x="3170903" y="4916"/>
                  <a:pt x="3119284" y="0"/>
                </a:cubicBezTo>
                <a:lnTo>
                  <a:pt x="2743200" y="14748"/>
                </a:lnTo>
                <a:cubicBezTo>
                  <a:pt x="2730684" y="15418"/>
                  <a:pt x="2718672" y="19944"/>
                  <a:pt x="2706329" y="22122"/>
                </a:cubicBezTo>
                <a:cubicBezTo>
                  <a:pt x="2676880" y="27319"/>
                  <a:pt x="2647122" y="30812"/>
                  <a:pt x="2617839" y="36871"/>
                </a:cubicBezTo>
                <a:cubicBezTo>
                  <a:pt x="2384443" y="85160"/>
                  <a:pt x="2571529" y="48448"/>
                  <a:pt x="2440858" y="81116"/>
                </a:cubicBezTo>
                <a:cubicBezTo>
                  <a:pt x="2428699" y="84156"/>
                  <a:pt x="2415982" y="84855"/>
                  <a:pt x="2403987" y="88490"/>
                </a:cubicBezTo>
                <a:cubicBezTo>
                  <a:pt x="2334800" y="109456"/>
                  <a:pt x="2262172" y="122528"/>
                  <a:pt x="2197510" y="154858"/>
                </a:cubicBezTo>
                <a:cubicBezTo>
                  <a:pt x="2154640" y="176292"/>
                  <a:pt x="2178856" y="167799"/>
                  <a:pt x="2123768" y="176980"/>
                </a:cubicBezTo>
                <a:cubicBezTo>
                  <a:pt x="2111478" y="181896"/>
                  <a:pt x="2099455" y="187543"/>
                  <a:pt x="2086897" y="191729"/>
                </a:cubicBezTo>
                <a:cubicBezTo>
                  <a:pt x="2077282" y="194934"/>
                  <a:pt x="2067275" y="196824"/>
                  <a:pt x="2057400" y="199103"/>
                </a:cubicBezTo>
                <a:cubicBezTo>
                  <a:pt x="2035318" y="204199"/>
                  <a:pt x="2013315" y="209724"/>
                  <a:pt x="1991032" y="213851"/>
                </a:cubicBezTo>
                <a:cubicBezTo>
                  <a:pt x="1822916" y="244984"/>
                  <a:pt x="1852765" y="236369"/>
                  <a:pt x="1651820" y="250722"/>
                </a:cubicBezTo>
                <a:cubicBezTo>
                  <a:pt x="1637071" y="253180"/>
                  <a:pt x="1622376" y="255981"/>
                  <a:pt x="1607574" y="258096"/>
                </a:cubicBezTo>
                <a:cubicBezTo>
                  <a:pt x="1570751" y="263357"/>
                  <a:pt x="1533652" y="266730"/>
                  <a:pt x="1496961" y="272845"/>
                </a:cubicBezTo>
                <a:cubicBezTo>
                  <a:pt x="1489294" y="274123"/>
                  <a:pt x="1482439" y="278590"/>
                  <a:pt x="1474839" y="280219"/>
                </a:cubicBezTo>
                <a:cubicBezTo>
                  <a:pt x="1426883" y="290495"/>
                  <a:pt x="1387090" y="292413"/>
                  <a:pt x="1342103" y="309716"/>
                </a:cubicBezTo>
                <a:cubicBezTo>
                  <a:pt x="1326713" y="315635"/>
                  <a:pt x="1312829" y="324928"/>
                  <a:pt x="1297858" y="331838"/>
                </a:cubicBezTo>
                <a:cubicBezTo>
                  <a:pt x="1246416" y="355580"/>
                  <a:pt x="1259261" y="350706"/>
                  <a:pt x="1216742" y="361335"/>
                </a:cubicBezTo>
                <a:cubicBezTo>
                  <a:pt x="1172497" y="385916"/>
                  <a:pt x="1125194" y="405658"/>
                  <a:pt x="1084007" y="435077"/>
                </a:cubicBezTo>
                <a:cubicBezTo>
                  <a:pt x="1066800" y="447367"/>
                  <a:pt x="1050746" y="461457"/>
                  <a:pt x="1032387" y="471948"/>
                </a:cubicBezTo>
                <a:cubicBezTo>
                  <a:pt x="1016134" y="481236"/>
                  <a:pt x="997512" y="485699"/>
                  <a:pt x="980768" y="494071"/>
                </a:cubicBezTo>
                <a:cubicBezTo>
                  <a:pt x="945602" y="511654"/>
                  <a:pt x="921357" y="532477"/>
                  <a:pt x="892278" y="560438"/>
                </a:cubicBezTo>
                <a:cubicBezTo>
                  <a:pt x="844668" y="606217"/>
                  <a:pt x="801875" y="657055"/>
                  <a:pt x="752168" y="700548"/>
                </a:cubicBezTo>
                <a:cubicBezTo>
                  <a:pt x="732503" y="717754"/>
                  <a:pt x="711650" y="733691"/>
                  <a:pt x="693174" y="752167"/>
                </a:cubicBezTo>
                <a:cubicBezTo>
                  <a:pt x="558298" y="887043"/>
                  <a:pt x="631193" y="858860"/>
                  <a:pt x="553065" y="884903"/>
                </a:cubicBezTo>
                <a:cubicBezTo>
                  <a:pt x="540775" y="897193"/>
                  <a:pt x="527821" y="908855"/>
                  <a:pt x="516194" y="921774"/>
                </a:cubicBezTo>
                <a:cubicBezTo>
                  <a:pt x="505665" y="933473"/>
                  <a:pt x="498461" y="948188"/>
                  <a:pt x="486697" y="958645"/>
                </a:cubicBezTo>
                <a:cubicBezTo>
                  <a:pt x="475984" y="968167"/>
                  <a:pt x="460538" y="971245"/>
                  <a:pt x="449826" y="980767"/>
                </a:cubicBezTo>
                <a:cubicBezTo>
                  <a:pt x="416050" y="1010790"/>
                  <a:pt x="385916" y="1044677"/>
                  <a:pt x="353961" y="1076632"/>
                </a:cubicBezTo>
                <a:cubicBezTo>
                  <a:pt x="299790" y="1130803"/>
                  <a:pt x="338626" y="1090836"/>
                  <a:pt x="243349" y="1201993"/>
                </a:cubicBezTo>
                <a:cubicBezTo>
                  <a:pt x="229478" y="1243602"/>
                  <a:pt x="239076" y="1224084"/>
                  <a:pt x="191729" y="1275735"/>
                </a:cubicBezTo>
                <a:cubicBezTo>
                  <a:pt x="178128" y="1290573"/>
                  <a:pt x="149438" y="1312574"/>
                  <a:pt x="140110" y="1334729"/>
                </a:cubicBezTo>
                <a:cubicBezTo>
                  <a:pt x="76971" y="1484686"/>
                  <a:pt x="122495" y="1412773"/>
                  <a:pt x="81116" y="1474838"/>
                </a:cubicBezTo>
                <a:cubicBezTo>
                  <a:pt x="78658" y="1484670"/>
                  <a:pt x="76947" y="1494720"/>
                  <a:pt x="73742" y="1504335"/>
                </a:cubicBezTo>
                <a:cubicBezTo>
                  <a:pt x="64644" y="1531629"/>
                  <a:pt x="51465" y="1557601"/>
                  <a:pt x="44245" y="1585451"/>
                </a:cubicBezTo>
                <a:cubicBezTo>
                  <a:pt x="34203" y="1624185"/>
                  <a:pt x="29497" y="1664109"/>
                  <a:pt x="22123" y="1703438"/>
                </a:cubicBezTo>
                <a:cubicBezTo>
                  <a:pt x="19665" y="1735393"/>
                  <a:pt x="21035" y="1767876"/>
                  <a:pt x="14749" y="1799303"/>
                </a:cubicBezTo>
                <a:cubicBezTo>
                  <a:pt x="13385" y="1806120"/>
                  <a:pt x="0" y="1807098"/>
                  <a:pt x="0" y="1814051"/>
                </a:cubicBezTo>
                <a:cubicBezTo>
                  <a:pt x="0" y="1959160"/>
                  <a:pt x="8446" y="2104157"/>
                  <a:pt x="14749" y="2249129"/>
                </a:cubicBezTo>
                <a:cubicBezTo>
                  <a:pt x="16318" y="2285222"/>
                  <a:pt x="34700" y="2422041"/>
                  <a:pt x="36871" y="2440858"/>
                </a:cubicBezTo>
                <a:cubicBezTo>
                  <a:pt x="39703" y="2465398"/>
                  <a:pt x="40751" y="2490145"/>
                  <a:pt x="44245" y="2514600"/>
                </a:cubicBezTo>
                <a:cubicBezTo>
                  <a:pt x="48852" y="2546851"/>
                  <a:pt x="64738" y="2627569"/>
                  <a:pt x="73742" y="2662083"/>
                </a:cubicBezTo>
                <a:cubicBezTo>
                  <a:pt x="82776" y="2696714"/>
                  <a:pt x="93822" y="2730793"/>
                  <a:pt x="103239" y="2765322"/>
                </a:cubicBezTo>
                <a:cubicBezTo>
                  <a:pt x="108572" y="2784878"/>
                  <a:pt x="109415" y="2805948"/>
                  <a:pt x="117987" y="2824316"/>
                </a:cubicBezTo>
                <a:cubicBezTo>
                  <a:pt x="121673" y="2832214"/>
                  <a:pt x="171912" y="2934469"/>
                  <a:pt x="184355" y="2971800"/>
                </a:cubicBezTo>
                <a:cubicBezTo>
                  <a:pt x="187560" y="2981415"/>
                  <a:pt x="189450" y="2991421"/>
                  <a:pt x="191729" y="3001296"/>
                </a:cubicBezTo>
                <a:cubicBezTo>
                  <a:pt x="196825" y="3023378"/>
                  <a:pt x="200982" y="3045678"/>
                  <a:pt x="206478" y="3067664"/>
                </a:cubicBezTo>
                <a:cubicBezTo>
                  <a:pt x="208363" y="3075205"/>
                  <a:pt x="211566" y="3082358"/>
                  <a:pt x="213852" y="3089787"/>
                </a:cubicBezTo>
                <a:cubicBezTo>
                  <a:pt x="242657" y="3183406"/>
                  <a:pt x="224957" y="3135989"/>
                  <a:pt x="250723" y="3200400"/>
                </a:cubicBezTo>
                <a:cubicBezTo>
                  <a:pt x="253458" y="3222284"/>
                  <a:pt x="258127" y="3271296"/>
                  <a:pt x="265471" y="3296264"/>
                </a:cubicBezTo>
                <a:cubicBezTo>
                  <a:pt x="274244" y="3326093"/>
                  <a:pt x="287165" y="3354657"/>
                  <a:pt x="294968" y="3384754"/>
                </a:cubicBezTo>
                <a:cubicBezTo>
                  <a:pt x="304405" y="3421152"/>
                  <a:pt x="309345" y="3458572"/>
                  <a:pt x="317091" y="3495367"/>
                </a:cubicBezTo>
                <a:cubicBezTo>
                  <a:pt x="319179" y="3505285"/>
                  <a:pt x="322266" y="3514970"/>
                  <a:pt x="324465" y="3524864"/>
                </a:cubicBezTo>
                <a:cubicBezTo>
                  <a:pt x="335686" y="3575362"/>
                  <a:pt x="330664" y="3573353"/>
                  <a:pt x="353961" y="3635477"/>
                </a:cubicBezTo>
                <a:cubicBezTo>
                  <a:pt x="366839" y="3669817"/>
                  <a:pt x="385397" y="3693692"/>
                  <a:pt x="405581" y="3723967"/>
                </a:cubicBezTo>
                <a:cubicBezTo>
                  <a:pt x="408039" y="3731341"/>
                  <a:pt x="409098" y="3739341"/>
                  <a:pt x="412955" y="3746090"/>
                </a:cubicBezTo>
                <a:cubicBezTo>
                  <a:pt x="428349" y="3773029"/>
                  <a:pt x="459045" y="3799554"/>
                  <a:pt x="479323" y="3819832"/>
                </a:cubicBezTo>
                <a:lnTo>
                  <a:pt x="501445" y="3841954"/>
                </a:lnTo>
                <a:cubicBezTo>
                  <a:pt x="508819" y="3849328"/>
                  <a:pt x="515225" y="3857820"/>
                  <a:pt x="523568" y="3864077"/>
                </a:cubicBezTo>
                <a:cubicBezTo>
                  <a:pt x="533400" y="3871451"/>
                  <a:pt x="543733" y="3878201"/>
                  <a:pt x="553065" y="3886200"/>
                </a:cubicBezTo>
                <a:cubicBezTo>
                  <a:pt x="560983" y="3892987"/>
                  <a:pt x="566844" y="3902065"/>
                  <a:pt x="575187" y="3908322"/>
                </a:cubicBezTo>
                <a:cubicBezTo>
                  <a:pt x="595594" y="3923628"/>
                  <a:pt x="634445" y="3941638"/>
                  <a:pt x="656303" y="3952567"/>
                </a:cubicBezTo>
                <a:cubicBezTo>
                  <a:pt x="668593" y="3964857"/>
                  <a:pt x="679117" y="3979215"/>
                  <a:pt x="693174" y="3989438"/>
                </a:cubicBezTo>
                <a:cubicBezTo>
                  <a:pt x="717853" y="4007386"/>
                  <a:pt x="763486" y="4019309"/>
                  <a:pt x="789039" y="4033683"/>
                </a:cubicBezTo>
                <a:cubicBezTo>
                  <a:pt x="812213" y="4046718"/>
                  <a:pt x="831834" y="4065630"/>
                  <a:pt x="855407" y="4077929"/>
                </a:cubicBezTo>
                <a:cubicBezTo>
                  <a:pt x="914820" y="4108928"/>
                  <a:pt x="947257" y="4118378"/>
                  <a:pt x="1002891" y="4136922"/>
                </a:cubicBezTo>
                <a:cubicBezTo>
                  <a:pt x="1012723" y="4144296"/>
                  <a:pt x="1021597" y="4153160"/>
                  <a:pt x="1032387" y="4159045"/>
                </a:cubicBezTo>
                <a:cubicBezTo>
                  <a:pt x="1086775" y="4188711"/>
                  <a:pt x="1075815" y="4174067"/>
                  <a:pt x="1128252" y="4195916"/>
                </a:cubicBezTo>
                <a:cubicBezTo>
                  <a:pt x="1213036" y="4231243"/>
                  <a:pt x="1130326" y="4206055"/>
                  <a:pt x="1224116" y="4240161"/>
                </a:cubicBezTo>
                <a:cubicBezTo>
                  <a:pt x="1260641" y="4253443"/>
                  <a:pt x="1297858" y="4264742"/>
                  <a:pt x="1334729" y="4277032"/>
                </a:cubicBezTo>
                <a:cubicBezTo>
                  <a:pt x="1545024" y="4347130"/>
                  <a:pt x="1326187" y="4276698"/>
                  <a:pt x="1482213" y="4321277"/>
                </a:cubicBezTo>
                <a:cubicBezTo>
                  <a:pt x="1531564" y="4335377"/>
                  <a:pt x="1579904" y="4353074"/>
                  <a:pt x="1629697" y="4365522"/>
                </a:cubicBezTo>
                <a:cubicBezTo>
                  <a:pt x="1658708" y="4372775"/>
                  <a:pt x="1688738" y="4375074"/>
                  <a:pt x="1718187" y="4380271"/>
                </a:cubicBezTo>
                <a:cubicBezTo>
                  <a:pt x="1730530" y="4382449"/>
                  <a:pt x="1742966" y="4384347"/>
                  <a:pt x="1755058" y="4387645"/>
                </a:cubicBezTo>
                <a:cubicBezTo>
                  <a:pt x="1770056" y="4391735"/>
                  <a:pt x="1784059" y="4399344"/>
                  <a:pt x="1799303" y="4402393"/>
                </a:cubicBezTo>
                <a:cubicBezTo>
                  <a:pt x="1821130" y="4406758"/>
                  <a:pt x="1843548" y="4407309"/>
                  <a:pt x="1865671" y="4409767"/>
                </a:cubicBezTo>
                <a:cubicBezTo>
                  <a:pt x="1880419" y="4414683"/>
                  <a:pt x="1895025" y="4420049"/>
                  <a:pt x="1909916" y="4424516"/>
                </a:cubicBezTo>
                <a:cubicBezTo>
                  <a:pt x="1919623" y="4427428"/>
                  <a:pt x="1929705" y="4428978"/>
                  <a:pt x="1939413" y="4431890"/>
                </a:cubicBezTo>
                <a:cubicBezTo>
                  <a:pt x="1954303" y="4436357"/>
                  <a:pt x="1968510" y="4443142"/>
                  <a:pt x="1983658" y="4446638"/>
                </a:cubicBezTo>
                <a:cubicBezTo>
                  <a:pt x="2000594" y="4450546"/>
                  <a:pt x="2018071" y="4451554"/>
                  <a:pt x="2035278" y="4454012"/>
                </a:cubicBezTo>
                <a:cubicBezTo>
                  <a:pt x="2076613" y="4481571"/>
                  <a:pt x="2036286" y="4458740"/>
                  <a:pt x="2094271" y="4476135"/>
                </a:cubicBezTo>
                <a:cubicBezTo>
                  <a:pt x="2106950" y="4479939"/>
                  <a:pt x="2118300" y="4487672"/>
                  <a:pt x="2131142" y="4490883"/>
                </a:cubicBezTo>
                <a:cubicBezTo>
                  <a:pt x="2245402" y="4519449"/>
                  <a:pt x="2135223" y="4482522"/>
                  <a:pt x="2212258" y="4505632"/>
                </a:cubicBezTo>
                <a:cubicBezTo>
                  <a:pt x="2227148" y="4510099"/>
                  <a:pt x="2241613" y="4515913"/>
                  <a:pt x="2256503" y="4520380"/>
                </a:cubicBezTo>
                <a:cubicBezTo>
                  <a:pt x="2266211" y="4523292"/>
                  <a:pt x="2276222" y="4525087"/>
                  <a:pt x="2286000" y="4527754"/>
                </a:cubicBezTo>
                <a:cubicBezTo>
                  <a:pt x="2331727" y="4540225"/>
                  <a:pt x="2349009" y="4547050"/>
                  <a:pt x="2396613" y="4557251"/>
                </a:cubicBezTo>
                <a:cubicBezTo>
                  <a:pt x="2411233" y="4560384"/>
                  <a:pt x="2426289" y="4561263"/>
                  <a:pt x="2440858" y="4564625"/>
                </a:cubicBezTo>
                <a:cubicBezTo>
                  <a:pt x="2563422" y="4592909"/>
                  <a:pt x="2427563" y="4568555"/>
                  <a:pt x="2536723" y="4586748"/>
                </a:cubicBezTo>
                <a:cubicBezTo>
                  <a:pt x="2546555" y="4591664"/>
                  <a:pt x="2555691" y="4598337"/>
                  <a:pt x="2566220" y="4601496"/>
                </a:cubicBezTo>
                <a:cubicBezTo>
                  <a:pt x="2580541" y="4605792"/>
                  <a:pt x="2595804" y="4605939"/>
                  <a:pt x="2610465" y="4608871"/>
                </a:cubicBezTo>
                <a:cubicBezTo>
                  <a:pt x="2632687" y="4613315"/>
                  <a:pt x="2654750" y="4618523"/>
                  <a:pt x="2676832" y="4623619"/>
                </a:cubicBezTo>
                <a:cubicBezTo>
                  <a:pt x="2734269" y="4636873"/>
                  <a:pt x="2677200" y="4623742"/>
                  <a:pt x="2743200" y="4645742"/>
                </a:cubicBezTo>
                <a:cubicBezTo>
                  <a:pt x="2752815" y="4648947"/>
                  <a:pt x="2762822" y="4650837"/>
                  <a:pt x="2772697" y="4653116"/>
                </a:cubicBezTo>
                <a:cubicBezTo>
                  <a:pt x="2794779" y="4658212"/>
                  <a:pt x="2816505" y="4665715"/>
                  <a:pt x="2839065" y="4667864"/>
                </a:cubicBezTo>
                <a:cubicBezTo>
                  <a:pt x="2919964" y="4675568"/>
                  <a:pt x="3001297" y="4677696"/>
                  <a:pt x="3082413" y="4682612"/>
                </a:cubicBezTo>
                <a:cubicBezTo>
                  <a:pt x="3094428" y="4681199"/>
                  <a:pt x="3211828" y="4669421"/>
                  <a:pt x="3252020" y="4660490"/>
                </a:cubicBezTo>
                <a:cubicBezTo>
                  <a:pt x="3259608" y="4658804"/>
                  <a:pt x="3266768" y="4655574"/>
                  <a:pt x="3274142" y="4653116"/>
                </a:cubicBezTo>
                <a:cubicBezTo>
                  <a:pt x="3283974" y="4645742"/>
                  <a:pt x="3292968" y="4637091"/>
                  <a:pt x="3303639" y="4630993"/>
                </a:cubicBezTo>
                <a:cubicBezTo>
                  <a:pt x="3310388" y="4627137"/>
                  <a:pt x="3318544" y="4626506"/>
                  <a:pt x="3325761" y="4623619"/>
                </a:cubicBezTo>
                <a:cubicBezTo>
                  <a:pt x="3330864" y="4621578"/>
                  <a:pt x="3335594" y="4618703"/>
                  <a:pt x="3340510" y="4616245"/>
                </a:cubicBezTo>
              </a:path>
            </a:pathLst>
          </a:custGeom>
          <a:noFill/>
          <a:ln w="28575" cap="flat" cmpd="sng" algn="ctr">
            <a:solidFill>
              <a:srgbClr val="15296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3006520" y="1224116"/>
            <a:ext cx="6211222" cy="4152006"/>
          </a:xfrm>
          <a:custGeom>
            <a:avLst/>
            <a:gdLst>
              <a:gd name="connsiteX0" fmla="*/ 3195177 w 6211222"/>
              <a:gd name="connsiteY0" fmla="*/ 479323 h 4152006"/>
              <a:gd name="connsiteX1" fmla="*/ 3143557 w 6211222"/>
              <a:gd name="connsiteY1" fmla="*/ 1172497 h 4152006"/>
              <a:gd name="connsiteX2" fmla="*/ 3106686 w 6211222"/>
              <a:gd name="connsiteY2" fmla="*/ 1231490 h 4152006"/>
              <a:gd name="connsiteX3" fmla="*/ 3062441 w 6211222"/>
              <a:gd name="connsiteY3" fmla="*/ 1268361 h 4152006"/>
              <a:gd name="connsiteX4" fmla="*/ 3032945 w 6211222"/>
              <a:gd name="connsiteY4" fmla="*/ 1290484 h 4152006"/>
              <a:gd name="connsiteX5" fmla="*/ 2996074 w 6211222"/>
              <a:gd name="connsiteY5" fmla="*/ 1312607 h 4152006"/>
              <a:gd name="connsiteX6" fmla="*/ 2981325 w 6211222"/>
              <a:gd name="connsiteY6" fmla="*/ 1327355 h 4152006"/>
              <a:gd name="connsiteX7" fmla="*/ 2944454 w 6211222"/>
              <a:gd name="connsiteY7" fmla="*/ 1334729 h 4152006"/>
              <a:gd name="connsiteX8" fmla="*/ 2922332 w 6211222"/>
              <a:gd name="connsiteY8" fmla="*/ 1356852 h 4152006"/>
              <a:gd name="connsiteX9" fmla="*/ 2870712 w 6211222"/>
              <a:gd name="connsiteY9" fmla="*/ 1371600 h 4152006"/>
              <a:gd name="connsiteX10" fmla="*/ 2848590 w 6211222"/>
              <a:gd name="connsiteY10" fmla="*/ 1378974 h 4152006"/>
              <a:gd name="connsiteX11" fmla="*/ 2752725 w 6211222"/>
              <a:gd name="connsiteY11" fmla="*/ 1401097 h 4152006"/>
              <a:gd name="connsiteX12" fmla="*/ 2678983 w 6211222"/>
              <a:gd name="connsiteY12" fmla="*/ 1408471 h 4152006"/>
              <a:gd name="connsiteX13" fmla="*/ 2479880 w 6211222"/>
              <a:gd name="connsiteY13" fmla="*/ 1423219 h 4152006"/>
              <a:gd name="connsiteX14" fmla="*/ 2295525 w 6211222"/>
              <a:gd name="connsiteY14" fmla="*/ 1430594 h 4152006"/>
              <a:gd name="connsiteX15" fmla="*/ 2214409 w 6211222"/>
              <a:gd name="connsiteY15" fmla="*/ 1445342 h 4152006"/>
              <a:gd name="connsiteX16" fmla="*/ 2125919 w 6211222"/>
              <a:gd name="connsiteY16" fmla="*/ 1460090 h 4152006"/>
              <a:gd name="connsiteX17" fmla="*/ 2096422 w 6211222"/>
              <a:gd name="connsiteY17" fmla="*/ 1474839 h 4152006"/>
              <a:gd name="connsiteX18" fmla="*/ 2022680 w 6211222"/>
              <a:gd name="connsiteY18" fmla="*/ 1489587 h 4152006"/>
              <a:gd name="connsiteX19" fmla="*/ 1941564 w 6211222"/>
              <a:gd name="connsiteY19" fmla="*/ 1526458 h 4152006"/>
              <a:gd name="connsiteX20" fmla="*/ 1919441 w 6211222"/>
              <a:gd name="connsiteY20" fmla="*/ 1541207 h 4152006"/>
              <a:gd name="connsiteX21" fmla="*/ 1875196 w 6211222"/>
              <a:gd name="connsiteY21" fmla="*/ 1563329 h 4152006"/>
              <a:gd name="connsiteX22" fmla="*/ 1860448 w 6211222"/>
              <a:gd name="connsiteY22" fmla="*/ 1585452 h 4152006"/>
              <a:gd name="connsiteX23" fmla="*/ 1838325 w 6211222"/>
              <a:gd name="connsiteY23" fmla="*/ 1592826 h 4152006"/>
              <a:gd name="connsiteX24" fmla="*/ 1794080 w 6211222"/>
              <a:gd name="connsiteY24" fmla="*/ 1644445 h 4152006"/>
              <a:gd name="connsiteX25" fmla="*/ 1779332 w 6211222"/>
              <a:gd name="connsiteY25" fmla="*/ 1666568 h 4152006"/>
              <a:gd name="connsiteX26" fmla="*/ 1757209 w 6211222"/>
              <a:gd name="connsiteY26" fmla="*/ 1673942 h 4152006"/>
              <a:gd name="connsiteX27" fmla="*/ 1749835 w 6211222"/>
              <a:gd name="connsiteY27" fmla="*/ 1696065 h 4152006"/>
              <a:gd name="connsiteX28" fmla="*/ 1735086 w 6211222"/>
              <a:gd name="connsiteY28" fmla="*/ 1718187 h 4152006"/>
              <a:gd name="connsiteX29" fmla="*/ 1705590 w 6211222"/>
              <a:gd name="connsiteY29" fmla="*/ 1769807 h 4152006"/>
              <a:gd name="connsiteX30" fmla="*/ 1683467 w 6211222"/>
              <a:gd name="connsiteY30" fmla="*/ 1850923 h 4152006"/>
              <a:gd name="connsiteX31" fmla="*/ 1698215 w 6211222"/>
              <a:gd name="connsiteY31" fmla="*/ 1932039 h 4152006"/>
              <a:gd name="connsiteX32" fmla="*/ 1705590 w 6211222"/>
              <a:gd name="connsiteY32" fmla="*/ 1954161 h 4152006"/>
              <a:gd name="connsiteX33" fmla="*/ 1720338 w 6211222"/>
              <a:gd name="connsiteY33" fmla="*/ 1968910 h 4152006"/>
              <a:gd name="connsiteX34" fmla="*/ 1749835 w 6211222"/>
              <a:gd name="connsiteY34" fmla="*/ 2005781 h 4152006"/>
              <a:gd name="connsiteX35" fmla="*/ 1801454 w 6211222"/>
              <a:gd name="connsiteY35" fmla="*/ 2027903 h 4152006"/>
              <a:gd name="connsiteX36" fmla="*/ 1816203 w 6211222"/>
              <a:gd name="connsiteY36" fmla="*/ 2042652 h 4152006"/>
              <a:gd name="connsiteX37" fmla="*/ 1889945 w 6211222"/>
              <a:gd name="connsiteY37" fmla="*/ 2064774 h 4152006"/>
              <a:gd name="connsiteX38" fmla="*/ 1912067 w 6211222"/>
              <a:gd name="connsiteY38" fmla="*/ 2072149 h 4152006"/>
              <a:gd name="connsiteX39" fmla="*/ 1956312 w 6211222"/>
              <a:gd name="connsiteY39" fmla="*/ 2094271 h 4152006"/>
              <a:gd name="connsiteX40" fmla="*/ 1963686 w 6211222"/>
              <a:gd name="connsiteY40" fmla="*/ 2116394 h 4152006"/>
              <a:gd name="connsiteX41" fmla="*/ 1978435 w 6211222"/>
              <a:gd name="connsiteY41" fmla="*/ 2131142 h 4152006"/>
              <a:gd name="connsiteX42" fmla="*/ 1993183 w 6211222"/>
              <a:gd name="connsiteY42" fmla="*/ 2153265 h 4152006"/>
              <a:gd name="connsiteX43" fmla="*/ 2015306 w 6211222"/>
              <a:gd name="connsiteY43" fmla="*/ 2190136 h 4152006"/>
              <a:gd name="connsiteX44" fmla="*/ 2015306 w 6211222"/>
              <a:gd name="connsiteY44" fmla="*/ 2300749 h 4152006"/>
              <a:gd name="connsiteX45" fmla="*/ 2000557 w 6211222"/>
              <a:gd name="connsiteY45" fmla="*/ 2315497 h 4152006"/>
              <a:gd name="connsiteX46" fmla="*/ 1985809 w 6211222"/>
              <a:gd name="connsiteY46" fmla="*/ 2337619 h 4152006"/>
              <a:gd name="connsiteX47" fmla="*/ 1963686 w 6211222"/>
              <a:gd name="connsiteY47" fmla="*/ 2374490 h 4152006"/>
              <a:gd name="connsiteX48" fmla="*/ 1956312 w 6211222"/>
              <a:gd name="connsiteY48" fmla="*/ 2396613 h 4152006"/>
              <a:gd name="connsiteX49" fmla="*/ 1919441 w 6211222"/>
              <a:gd name="connsiteY49" fmla="*/ 2433484 h 4152006"/>
              <a:gd name="connsiteX50" fmla="*/ 1904693 w 6211222"/>
              <a:gd name="connsiteY50" fmla="*/ 2462981 h 4152006"/>
              <a:gd name="connsiteX51" fmla="*/ 1860448 w 6211222"/>
              <a:gd name="connsiteY51" fmla="*/ 2492478 h 4152006"/>
              <a:gd name="connsiteX52" fmla="*/ 1808828 w 6211222"/>
              <a:gd name="connsiteY52" fmla="*/ 2551471 h 4152006"/>
              <a:gd name="connsiteX53" fmla="*/ 1764583 w 6211222"/>
              <a:gd name="connsiteY53" fmla="*/ 2603090 h 4152006"/>
              <a:gd name="connsiteX54" fmla="*/ 1735086 w 6211222"/>
              <a:gd name="connsiteY54" fmla="*/ 2617839 h 4152006"/>
              <a:gd name="connsiteX55" fmla="*/ 1720338 w 6211222"/>
              <a:gd name="connsiteY55" fmla="*/ 2647336 h 4152006"/>
              <a:gd name="connsiteX56" fmla="*/ 1661345 w 6211222"/>
              <a:gd name="connsiteY56" fmla="*/ 2676832 h 4152006"/>
              <a:gd name="connsiteX57" fmla="*/ 1646596 w 6211222"/>
              <a:gd name="connsiteY57" fmla="*/ 2698955 h 4152006"/>
              <a:gd name="connsiteX58" fmla="*/ 1624474 w 6211222"/>
              <a:gd name="connsiteY58" fmla="*/ 2706329 h 4152006"/>
              <a:gd name="connsiteX59" fmla="*/ 1580228 w 6211222"/>
              <a:gd name="connsiteY59" fmla="*/ 2735826 h 4152006"/>
              <a:gd name="connsiteX60" fmla="*/ 1550732 w 6211222"/>
              <a:gd name="connsiteY60" fmla="*/ 2757949 h 4152006"/>
              <a:gd name="connsiteX61" fmla="*/ 1535983 w 6211222"/>
              <a:gd name="connsiteY61" fmla="*/ 2772697 h 4152006"/>
              <a:gd name="connsiteX62" fmla="*/ 1506486 w 6211222"/>
              <a:gd name="connsiteY62" fmla="*/ 2794819 h 4152006"/>
              <a:gd name="connsiteX63" fmla="*/ 1469615 w 6211222"/>
              <a:gd name="connsiteY63" fmla="*/ 2839065 h 4152006"/>
              <a:gd name="connsiteX64" fmla="*/ 1454867 w 6211222"/>
              <a:gd name="connsiteY64" fmla="*/ 2868561 h 4152006"/>
              <a:gd name="connsiteX65" fmla="*/ 1425370 w 6211222"/>
              <a:gd name="connsiteY65" fmla="*/ 2920181 h 4152006"/>
              <a:gd name="connsiteX66" fmla="*/ 1432745 w 6211222"/>
              <a:gd name="connsiteY66" fmla="*/ 3075039 h 4152006"/>
              <a:gd name="connsiteX67" fmla="*/ 1454867 w 6211222"/>
              <a:gd name="connsiteY67" fmla="*/ 3097161 h 4152006"/>
              <a:gd name="connsiteX68" fmla="*/ 1462241 w 6211222"/>
              <a:gd name="connsiteY68" fmla="*/ 3119284 h 4152006"/>
              <a:gd name="connsiteX69" fmla="*/ 1528609 w 6211222"/>
              <a:gd name="connsiteY69" fmla="*/ 3193026 h 4152006"/>
              <a:gd name="connsiteX70" fmla="*/ 1594977 w 6211222"/>
              <a:gd name="connsiteY70" fmla="*/ 3252019 h 4152006"/>
              <a:gd name="connsiteX71" fmla="*/ 1617099 w 6211222"/>
              <a:gd name="connsiteY71" fmla="*/ 3274142 h 4152006"/>
              <a:gd name="connsiteX72" fmla="*/ 1661345 w 6211222"/>
              <a:gd name="connsiteY72" fmla="*/ 3288890 h 4152006"/>
              <a:gd name="connsiteX73" fmla="*/ 1676093 w 6211222"/>
              <a:gd name="connsiteY73" fmla="*/ 3311013 h 4152006"/>
              <a:gd name="connsiteX74" fmla="*/ 1720338 w 6211222"/>
              <a:gd name="connsiteY74" fmla="*/ 3333136 h 4152006"/>
              <a:gd name="connsiteX75" fmla="*/ 1749835 w 6211222"/>
              <a:gd name="connsiteY75" fmla="*/ 3347884 h 4152006"/>
              <a:gd name="connsiteX76" fmla="*/ 1779332 w 6211222"/>
              <a:gd name="connsiteY76" fmla="*/ 3370007 h 4152006"/>
              <a:gd name="connsiteX77" fmla="*/ 1875196 w 6211222"/>
              <a:gd name="connsiteY77" fmla="*/ 3399503 h 4152006"/>
              <a:gd name="connsiteX78" fmla="*/ 1993183 w 6211222"/>
              <a:gd name="connsiteY78" fmla="*/ 3421626 h 4152006"/>
              <a:gd name="connsiteX79" fmla="*/ 2059551 w 6211222"/>
              <a:gd name="connsiteY79" fmla="*/ 3429000 h 4152006"/>
              <a:gd name="connsiteX80" fmla="*/ 2384015 w 6211222"/>
              <a:gd name="connsiteY80" fmla="*/ 3451123 h 4152006"/>
              <a:gd name="connsiteX81" fmla="*/ 2465132 w 6211222"/>
              <a:gd name="connsiteY81" fmla="*/ 3465871 h 4152006"/>
              <a:gd name="connsiteX82" fmla="*/ 2568370 w 6211222"/>
              <a:gd name="connsiteY82" fmla="*/ 3480619 h 4152006"/>
              <a:gd name="connsiteX83" fmla="*/ 2619990 w 6211222"/>
              <a:gd name="connsiteY83" fmla="*/ 3495368 h 4152006"/>
              <a:gd name="connsiteX84" fmla="*/ 2678983 w 6211222"/>
              <a:gd name="connsiteY84" fmla="*/ 3502742 h 4152006"/>
              <a:gd name="connsiteX85" fmla="*/ 2737977 w 6211222"/>
              <a:gd name="connsiteY85" fmla="*/ 3517490 h 4152006"/>
              <a:gd name="connsiteX86" fmla="*/ 2782222 w 6211222"/>
              <a:gd name="connsiteY86" fmla="*/ 3532239 h 4152006"/>
              <a:gd name="connsiteX87" fmla="*/ 2863338 w 6211222"/>
              <a:gd name="connsiteY87" fmla="*/ 3539613 h 4152006"/>
              <a:gd name="connsiteX88" fmla="*/ 3055067 w 6211222"/>
              <a:gd name="connsiteY88" fmla="*/ 3561736 h 4152006"/>
              <a:gd name="connsiteX89" fmla="*/ 3335286 w 6211222"/>
              <a:gd name="connsiteY89" fmla="*/ 3569110 h 4152006"/>
              <a:gd name="connsiteX90" fmla="*/ 3468022 w 6211222"/>
              <a:gd name="connsiteY90" fmla="*/ 3583858 h 4152006"/>
              <a:gd name="connsiteX91" fmla="*/ 3527015 w 6211222"/>
              <a:gd name="connsiteY91" fmla="*/ 3591232 h 4152006"/>
              <a:gd name="connsiteX92" fmla="*/ 3681874 w 6211222"/>
              <a:gd name="connsiteY92" fmla="*/ 3598607 h 4152006"/>
              <a:gd name="connsiteX93" fmla="*/ 4021086 w 6211222"/>
              <a:gd name="connsiteY93" fmla="*/ 3591232 h 4152006"/>
              <a:gd name="connsiteX94" fmla="*/ 4131699 w 6211222"/>
              <a:gd name="connsiteY94" fmla="*/ 3576484 h 4152006"/>
              <a:gd name="connsiteX95" fmla="*/ 4220190 w 6211222"/>
              <a:gd name="connsiteY95" fmla="*/ 3569110 h 4152006"/>
              <a:gd name="connsiteX96" fmla="*/ 4478286 w 6211222"/>
              <a:gd name="connsiteY96" fmla="*/ 3532239 h 4152006"/>
              <a:gd name="connsiteX97" fmla="*/ 4544654 w 6211222"/>
              <a:gd name="connsiteY97" fmla="*/ 3517490 h 4152006"/>
              <a:gd name="connsiteX98" fmla="*/ 4611022 w 6211222"/>
              <a:gd name="connsiteY98" fmla="*/ 3510116 h 4152006"/>
              <a:gd name="connsiteX99" fmla="*/ 5001854 w 6211222"/>
              <a:gd name="connsiteY99" fmla="*/ 3443749 h 4152006"/>
              <a:gd name="connsiteX100" fmla="*/ 5200957 w 6211222"/>
              <a:gd name="connsiteY100" fmla="*/ 3399503 h 4152006"/>
              <a:gd name="connsiteX101" fmla="*/ 5282074 w 6211222"/>
              <a:gd name="connsiteY101" fmla="*/ 3355258 h 4152006"/>
              <a:gd name="connsiteX102" fmla="*/ 5400061 w 6211222"/>
              <a:gd name="connsiteY102" fmla="*/ 3303639 h 4152006"/>
              <a:gd name="connsiteX103" fmla="*/ 5422183 w 6211222"/>
              <a:gd name="connsiteY103" fmla="*/ 3296265 h 4152006"/>
              <a:gd name="connsiteX104" fmla="*/ 5503299 w 6211222"/>
              <a:gd name="connsiteY104" fmla="*/ 3244645 h 4152006"/>
              <a:gd name="connsiteX105" fmla="*/ 5599164 w 6211222"/>
              <a:gd name="connsiteY105" fmla="*/ 3193026 h 4152006"/>
              <a:gd name="connsiteX106" fmla="*/ 5665532 w 6211222"/>
              <a:gd name="connsiteY106" fmla="*/ 3141407 h 4152006"/>
              <a:gd name="connsiteX107" fmla="*/ 5687654 w 6211222"/>
              <a:gd name="connsiteY107" fmla="*/ 3111910 h 4152006"/>
              <a:gd name="connsiteX108" fmla="*/ 5717151 w 6211222"/>
              <a:gd name="connsiteY108" fmla="*/ 3060290 h 4152006"/>
              <a:gd name="connsiteX109" fmla="*/ 5746648 w 6211222"/>
              <a:gd name="connsiteY109" fmla="*/ 3030794 h 4152006"/>
              <a:gd name="connsiteX110" fmla="*/ 5813015 w 6211222"/>
              <a:gd name="connsiteY110" fmla="*/ 2949678 h 4152006"/>
              <a:gd name="connsiteX111" fmla="*/ 5820390 w 6211222"/>
              <a:gd name="connsiteY111" fmla="*/ 2905432 h 4152006"/>
              <a:gd name="connsiteX112" fmla="*/ 5842512 w 6211222"/>
              <a:gd name="connsiteY112" fmla="*/ 2875936 h 4152006"/>
              <a:gd name="connsiteX113" fmla="*/ 5857261 w 6211222"/>
              <a:gd name="connsiteY113" fmla="*/ 2853813 h 4152006"/>
              <a:gd name="connsiteX114" fmla="*/ 5879383 w 6211222"/>
              <a:gd name="connsiteY114" fmla="*/ 2772697 h 4152006"/>
              <a:gd name="connsiteX115" fmla="*/ 5886757 w 6211222"/>
              <a:gd name="connsiteY115" fmla="*/ 2750574 h 4152006"/>
              <a:gd name="connsiteX116" fmla="*/ 5923628 w 6211222"/>
              <a:gd name="connsiteY116" fmla="*/ 2669458 h 4152006"/>
              <a:gd name="connsiteX117" fmla="*/ 5945751 w 6211222"/>
              <a:gd name="connsiteY117" fmla="*/ 2588342 h 4152006"/>
              <a:gd name="connsiteX118" fmla="*/ 5960499 w 6211222"/>
              <a:gd name="connsiteY118" fmla="*/ 2529349 h 4152006"/>
              <a:gd name="connsiteX119" fmla="*/ 6019493 w 6211222"/>
              <a:gd name="connsiteY119" fmla="*/ 2381865 h 4152006"/>
              <a:gd name="connsiteX120" fmla="*/ 6048990 w 6211222"/>
              <a:gd name="connsiteY120" fmla="*/ 2315497 h 4152006"/>
              <a:gd name="connsiteX121" fmla="*/ 6063738 w 6211222"/>
              <a:gd name="connsiteY121" fmla="*/ 2286000 h 4152006"/>
              <a:gd name="connsiteX122" fmla="*/ 6093235 w 6211222"/>
              <a:gd name="connsiteY122" fmla="*/ 2204884 h 4152006"/>
              <a:gd name="connsiteX123" fmla="*/ 6144854 w 6211222"/>
              <a:gd name="connsiteY123" fmla="*/ 2079523 h 4152006"/>
              <a:gd name="connsiteX124" fmla="*/ 6181725 w 6211222"/>
              <a:gd name="connsiteY124" fmla="*/ 1983658 h 4152006"/>
              <a:gd name="connsiteX125" fmla="*/ 6189099 w 6211222"/>
              <a:gd name="connsiteY125" fmla="*/ 1917290 h 4152006"/>
              <a:gd name="connsiteX126" fmla="*/ 6196474 w 6211222"/>
              <a:gd name="connsiteY126" fmla="*/ 1895168 h 4152006"/>
              <a:gd name="connsiteX127" fmla="*/ 6211222 w 6211222"/>
              <a:gd name="connsiteY127" fmla="*/ 1836174 h 4152006"/>
              <a:gd name="connsiteX128" fmla="*/ 6196474 w 6211222"/>
              <a:gd name="connsiteY128" fmla="*/ 1452716 h 4152006"/>
              <a:gd name="connsiteX129" fmla="*/ 6189099 w 6211222"/>
              <a:gd name="connsiteY129" fmla="*/ 1430594 h 4152006"/>
              <a:gd name="connsiteX130" fmla="*/ 6166977 w 6211222"/>
              <a:gd name="connsiteY130" fmla="*/ 1349478 h 4152006"/>
              <a:gd name="connsiteX131" fmla="*/ 6093235 w 6211222"/>
              <a:gd name="connsiteY131" fmla="*/ 1209368 h 4152006"/>
              <a:gd name="connsiteX132" fmla="*/ 6041615 w 6211222"/>
              <a:gd name="connsiteY132" fmla="*/ 1120878 h 4152006"/>
              <a:gd name="connsiteX133" fmla="*/ 5960499 w 6211222"/>
              <a:gd name="connsiteY133" fmla="*/ 1032387 h 4152006"/>
              <a:gd name="connsiteX134" fmla="*/ 5901506 w 6211222"/>
              <a:gd name="connsiteY134" fmla="*/ 958645 h 4152006"/>
              <a:gd name="connsiteX135" fmla="*/ 5827764 w 6211222"/>
              <a:gd name="connsiteY135" fmla="*/ 884903 h 4152006"/>
              <a:gd name="connsiteX136" fmla="*/ 5695028 w 6211222"/>
              <a:gd name="connsiteY136" fmla="*/ 796413 h 4152006"/>
              <a:gd name="connsiteX137" fmla="*/ 5643409 w 6211222"/>
              <a:gd name="connsiteY137" fmla="*/ 759542 h 4152006"/>
              <a:gd name="connsiteX138" fmla="*/ 5562293 w 6211222"/>
              <a:gd name="connsiteY138" fmla="*/ 707923 h 4152006"/>
              <a:gd name="connsiteX139" fmla="*/ 5510674 w 6211222"/>
              <a:gd name="connsiteY139" fmla="*/ 663678 h 4152006"/>
              <a:gd name="connsiteX140" fmla="*/ 5392686 w 6211222"/>
              <a:gd name="connsiteY140" fmla="*/ 604684 h 4152006"/>
              <a:gd name="connsiteX141" fmla="*/ 5326319 w 6211222"/>
              <a:gd name="connsiteY141" fmla="*/ 560439 h 4152006"/>
              <a:gd name="connsiteX142" fmla="*/ 5311570 w 6211222"/>
              <a:gd name="connsiteY142" fmla="*/ 545690 h 4152006"/>
              <a:gd name="connsiteX143" fmla="*/ 5141964 w 6211222"/>
              <a:gd name="connsiteY143" fmla="*/ 471949 h 4152006"/>
              <a:gd name="connsiteX144" fmla="*/ 5112467 w 6211222"/>
              <a:gd name="connsiteY144" fmla="*/ 457200 h 4152006"/>
              <a:gd name="connsiteX145" fmla="*/ 5060848 w 6211222"/>
              <a:gd name="connsiteY145" fmla="*/ 435078 h 4152006"/>
              <a:gd name="connsiteX146" fmla="*/ 4979732 w 6211222"/>
              <a:gd name="connsiteY146" fmla="*/ 420329 h 4152006"/>
              <a:gd name="connsiteX147" fmla="*/ 4780628 w 6211222"/>
              <a:gd name="connsiteY147" fmla="*/ 339213 h 4152006"/>
              <a:gd name="connsiteX148" fmla="*/ 4714261 w 6211222"/>
              <a:gd name="connsiteY148" fmla="*/ 331839 h 4152006"/>
              <a:gd name="connsiteX149" fmla="*/ 4529906 w 6211222"/>
              <a:gd name="connsiteY149" fmla="*/ 287594 h 4152006"/>
              <a:gd name="connsiteX150" fmla="*/ 4198067 w 6211222"/>
              <a:gd name="connsiteY150" fmla="*/ 199103 h 4152006"/>
              <a:gd name="connsiteX151" fmla="*/ 3726119 w 6211222"/>
              <a:gd name="connsiteY151" fmla="*/ 117987 h 4152006"/>
              <a:gd name="connsiteX152" fmla="*/ 3379532 w 6211222"/>
              <a:gd name="connsiteY152" fmla="*/ 73742 h 4152006"/>
              <a:gd name="connsiteX153" fmla="*/ 3173054 w 6211222"/>
              <a:gd name="connsiteY153" fmla="*/ 44245 h 4152006"/>
              <a:gd name="connsiteX154" fmla="*/ 2996074 w 6211222"/>
              <a:gd name="connsiteY154" fmla="*/ 14749 h 4152006"/>
              <a:gd name="connsiteX155" fmla="*/ 2900209 w 6211222"/>
              <a:gd name="connsiteY155" fmla="*/ 0 h 4152006"/>
              <a:gd name="connsiteX156" fmla="*/ 2605241 w 6211222"/>
              <a:gd name="connsiteY156" fmla="*/ 7374 h 4152006"/>
              <a:gd name="connsiteX157" fmla="*/ 2524125 w 6211222"/>
              <a:gd name="connsiteY157" fmla="*/ 22123 h 4152006"/>
              <a:gd name="connsiteX158" fmla="*/ 2465132 w 6211222"/>
              <a:gd name="connsiteY158" fmla="*/ 29497 h 4152006"/>
              <a:gd name="connsiteX159" fmla="*/ 2384015 w 6211222"/>
              <a:gd name="connsiteY159" fmla="*/ 51619 h 4152006"/>
              <a:gd name="connsiteX160" fmla="*/ 2310274 w 6211222"/>
              <a:gd name="connsiteY160" fmla="*/ 66368 h 4152006"/>
              <a:gd name="connsiteX161" fmla="*/ 2229157 w 6211222"/>
              <a:gd name="connsiteY161" fmla="*/ 88490 h 4152006"/>
              <a:gd name="connsiteX162" fmla="*/ 2192286 w 6211222"/>
              <a:gd name="connsiteY162" fmla="*/ 103239 h 4152006"/>
              <a:gd name="connsiteX163" fmla="*/ 2111170 w 6211222"/>
              <a:gd name="connsiteY163" fmla="*/ 125361 h 4152006"/>
              <a:gd name="connsiteX164" fmla="*/ 2066925 w 6211222"/>
              <a:gd name="connsiteY164" fmla="*/ 147484 h 4152006"/>
              <a:gd name="connsiteX165" fmla="*/ 1993183 w 6211222"/>
              <a:gd name="connsiteY165" fmla="*/ 162232 h 4152006"/>
              <a:gd name="connsiteX166" fmla="*/ 1963686 w 6211222"/>
              <a:gd name="connsiteY166" fmla="*/ 169607 h 4152006"/>
              <a:gd name="connsiteX167" fmla="*/ 1912067 w 6211222"/>
              <a:gd name="connsiteY167" fmla="*/ 176981 h 4152006"/>
              <a:gd name="connsiteX168" fmla="*/ 1853074 w 6211222"/>
              <a:gd name="connsiteY168" fmla="*/ 191729 h 4152006"/>
              <a:gd name="connsiteX169" fmla="*/ 1786706 w 6211222"/>
              <a:gd name="connsiteY169" fmla="*/ 199103 h 4152006"/>
              <a:gd name="connsiteX170" fmla="*/ 1727712 w 6211222"/>
              <a:gd name="connsiteY170" fmla="*/ 206478 h 4152006"/>
              <a:gd name="connsiteX171" fmla="*/ 1558106 w 6211222"/>
              <a:gd name="connsiteY171" fmla="*/ 235974 h 4152006"/>
              <a:gd name="connsiteX172" fmla="*/ 1454867 w 6211222"/>
              <a:gd name="connsiteY172" fmla="*/ 265471 h 4152006"/>
              <a:gd name="connsiteX173" fmla="*/ 1403248 w 6211222"/>
              <a:gd name="connsiteY173" fmla="*/ 287594 h 4152006"/>
              <a:gd name="connsiteX174" fmla="*/ 1381125 w 6211222"/>
              <a:gd name="connsiteY174" fmla="*/ 294968 h 4152006"/>
              <a:gd name="connsiteX175" fmla="*/ 1351628 w 6211222"/>
              <a:gd name="connsiteY175" fmla="*/ 309716 h 4152006"/>
              <a:gd name="connsiteX176" fmla="*/ 1300009 w 6211222"/>
              <a:gd name="connsiteY176" fmla="*/ 331839 h 4152006"/>
              <a:gd name="connsiteX177" fmla="*/ 1277886 w 6211222"/>
              <a:gd name="connsiteY177" fmla="*/ 346587 h 4152006"/>
              <a:gd name="connsiteX178" fmla="*/ 1233641 w 6211222"/>
              <a:gd name="connsiteY178" fmla="*/ 390832 h 4152006"/>
              <a:gd name="connsiteX179" fmla="*/ 1211519 w 6211222"/>
              <a:gd name="connsiteY179" fmla="*/ 405581 h 4152006"/>
              <a:gd name="connsiteX180" fmla="*/ 1137777 w 6211222"/>
              <a:gd name="connsiteY180" fmla="*/ 471949 h 4152006"/>
              <a:gd name="connsiteX181" fmla="*/ 1100906 w 6211222"/>
              <a:gd name="connsiteY181" fmla="*/ 508819 h 4152006"/>
              <a:gd name="connsiteX182" fmla="*/ 1056661 w 6211222"/>
              <a:gd name="connsiteY182" fmla="*/ 553065 h 4152006"/>
              <a:gd name="connsiteX183" fmla="*/ 1041912 w 6211222"/>
              <a:gd name="connsiteY183" fmla="*/ 567813 h 4152006"/>
              <a:gd name="connsiteX184" fmla="*/ 968170 w 6211222"/>
              <a:gd name="connsiteY184" fmla="*/ 619432 h 4152006"/>
              <a:gd name="connsiteX185" fmla="*/ 953422 w 6211222"/>
              <a:gd name="connsiteY185" fmla="*/ 641555 h 4152006"/>
              <a:gd name="connsiteX186" fmla="*/ 931299 w 6211222"/>
              <a:gd name="connsiteY186" fmla="*/ 656303 h 4152006"/>
              <a:gd name="connsiteX187" fmla="*/ 864932 w 6211222"/>
              <a:gd name="connsiteY187" fmla="*/ 707923 h 4152006"/>
              <a:gd name="connsiteX188" fmla="*/ 835435 w 6211222"/>
              <a:gd name="connsiteY188" fmla="*/ 744794 h 4152006"/>
              <a:gd name="connsiteX189" fmla="*/ 805938 w 6211222"/>
              <a:gd name="connsiteY189" fmla="*/ 766916 h 4152006"/>
              <a:gd name="connsiteX190" fmla="*/ 798564 w 6211222"/>
              <a:gd name="connsiteY190" fmla="*/ 789039 h 4152006"/>
              <a:gd name="connsiteX191" fmla="*/ 769067 w 6211222"/>
              <a:gd name="connsiteY191" fmla="*/ 818536 h 4152006"/>
              <a:gd name="connsiteX192" fmla="*/ 710074 w 6211222"/>
              <a:gd name="connsiteY192" fmla="*/ 914400 h 4152006"/>
              <a:gd name="connsiteX193" fmla="*/ 695325 w 6211222"/>
              <a:gd name="connsiteY193" fmla="*/ 929149 h 4152006"/>
              <a:gd name="connsiteX194" fmla="*/ 643706 w 6211222"/>
              <a:gd name="connsiteY194" fmla="*/ 1017639 h 4152006"/>
              <a:gd name="connsiteX195" fmla="*/ 592086 w 6211222"/>
              <a:gd name="connsiteY195" fmla="*/ 1091381 h 4152006"/>
              <a:gd name="connsiteX196" fmla="*/ 562590 w 6211222"/>
              <a:gd name="connsiteY196" fmla="*/ 1135626 h 4152006"/>
              <a:gd name="connsiteX197" fmla="*/ 533093 w 6211222"/>
              <a:gd name="connsiteY197" fmla="*/ 1187245 h 4152006"/>
              <a:gd name="connsiteX198" fmla="*/ 525719 w 6211222"/>
              <a:gd name="connsiteY198" fmla="*/ 1209368 h 4152006"/>
              <a:gd name="connsiteX199" fmla="*/ 503596 w 6211222"/>
              <a:gd name="connsiteY199" fmla="*/ 1238865 h 4152006"/>
              <a:gd name="connsiteX200" fmla="*/ 459351 w 6211222"/>
              <a:gd name="connsiteY200" fmla="*/ 1312607 h 4152006"/>
              <a:gd name="connsiteX201" fmla="*/ 437228 w 6211222"/>
              <a:gd name="connsiteY201" fmla="*/ 1334729 h 4152006"/>
              <a:gd name="connsiteX202" fmla="*/ 392983 w 6211222"/>
              <a:gd name="connsiteY202" fmla="*/ 1371600 h 4152006"/>
              <a:gd name="connsiteX203" fmla="*/ 385609 w 6211222"/>
              <a:gd name="connsiteY203" fmla="*/ 1393723 h 4152006"/>
              <a:gd name="connsiteX204" fmla="*/ 326615 w 6211222"/>
              <a:gd name="connsiteY204" fmla="*/ 1437968 h 4152006"/>
              <a:gd name="connsiteX205" fmla="*/ 267622 w 6211222"/>
              <a:gd name="connsiteY205" fmla="*/ 1511710 h 4152006"/>
              <a:gd name="connsiteX206" fmla="*/ 245499 w 6211222"/>
              <a:gd name="connsiteY206" fmla="*/ 1519084 h 4152006"/>
              <a:gd name="connsiteX207" fmla="*/ 223377 w 6211222"/>
              <a:gd name="connsiteY207" fmla="*/ 1555955 h 4152006"/>
              <a:gd name="connsiteX208" fmla="*/ 179132 w 6211222"/>
              <a:gd name="connsiteY208" fmla="*/ 1592826 h 4152006"/>
              <a:gd name="connsiteX209" fmla="*/ 149635 w 6211222"/>
              <a:gd name="connsiteY209" fmla="*/ 1644445 h 4152006"/>
              <a:gd name="connsiteX210" fmla="*/ 134886 w 6211222"/>
              <a:gd name="connsiteY210" fmla="*/ 1673942 h 4152006"/>
              <a:gd name="connsiteX211" fmla="*/ 105390 w 6211222"/>
              <a:gd name="connsiteY211" fmla="*/ 1718187 h 4152006"/>
              <a:gd name="connsiteX212" fmla="*/ 61145 w 6211222"/>
              <a:gd name="connsiteY212" fmla="*/ 1799303 h 4152006"/>
              <a:gd name="connsiteX213" fmla="*/ 53770 w 6211222"/>
              <a:gd name="connsiteY213" fmla="*/ 1828800 h 4152006"/>
              <a:gd name="connsiteX214" fmla="*/ 46396 w 6211222"/>
              <a:gd name="connsiteY214" fmla="*/ 1850923 h 4152006"/>
              <a:gd name="connsiteX215" fmla="*/ 31648 w 6211222"/>
              <a:gd name="connsiteY215" fmla="*/ 1917290 h 4152006"/>
              <a:gd name="connsiteX216" fmla="*/ 9525 w 6211222"/>
              <a:gd name="connsiteY216" fmla="*/ 1983658 h 4152006"/>
              <a:gd name="connsiteX217" fmla="*/ 9525 w 6211222"/>
              <a:gd name="connsiteY217" fmla="*/ 2374490 h 4152006"/>
              <a:gd name="connsiteX218" fmla="*/ 24274 w 6211222"/>
              <a:gd name="connsiteY218" fmla="*/ 2462981 h 4152006"/>
              <a:gd name="connsiteX219" fmla="*/ 31648 w 6211222"/>
              <a:gd name="connsiteY219" fmla="*/ 2514600 h 4152006"/>
              <a:gd name="connsiteX220" fmla="*/ 46396 w 6211222"/>
              <a:gd name="connsiteY220" fmla="*/ 2698955 h 4152006"/>
              <a:gd name="connsiteX221" fmla="*/ 53770 w 6211222"/>
              <a:gd name="connsiteY221" fmla="*/ 2743200 h 4152006"/>
              <a:gd name="connsiteX222" fmla="*/ 68519 w 6211222"/>
              <a:gd name="connsiteY222" fmla="*/ 2772697 h 4152006"/>
              <a:gd name="connsiteX223" fmla="*/ 75893 w 6211222"/>
              <a:gd name="connsiteY223" fmla="*/ 2831690 h 4152006"/>
              <a:gd name="connsiteX224" fmla="*/ 112764 w 6211222"/>
              <a:gd name="connsiteY224" fmla="*/ 2905432 h 4152006"/>
              <a:gd name="connsiteX225" fmla="*/ 134886 w 6211222"/>
              <a:gd name="connsiteY225" fmla="*/ 2957052 h 4152006"/>
              <a:gd name="connsiteX226" fmla="*/ 149635 w 6211222"/>
              <a:gd name="connsiteY226" fmla="*/ 3008671 h 4152006"/>
              <a:gd name="connsiteX227" fmla="*/ 179132 w 6211222"/>
              <a:gd name="connsiteY227" fmla="*/ 3060290 h 4152006"/>
              <a:gd name="connsiteX228" fmla="*/ 208628 w 6211222"/>
              <a:gd name="connsiteY228" fmla="*/ 3104536 h 4152006"/>
              <a:gd name="connsiteX229" fmla="*/ 230751 w 6211222"/>
              <a:gd name="connsiteY229" fmla="*/ 3148781 h 4152006"/>
              <a:gd name="connsiteX230" fmla="*/ 274996 w 6211222"/>
              <a:gd name="connsiteY230" fmla="*/ 3215149 h 4152006"/>
              <a:gd name="connsiteX231" fmla="*/ 311867 w 6211222"/>
              <a:gd name="connsiteY231" fmla="*/ 3259394 h 4152006"/>
              <a:gd name="connsiteX232" fmla="*/ 348738 w 6211222"/>
              <a:gd name="connsiteY232" fmla="*/ 3296265 h 4152006"/>
              <a:gd name="connsiteX233" fmla="*/ 392983 w 6211222"/>
              <a:gd name="connsiteY233" fmla="*/ 3333136 h 4152006"/>
              <a:gd name="connsiteX234" fmla="*/ 451977 w 6211222"/>
              <a:gd name="connsiteY234" fmla="*/ 3377381 h 4152006"/>
              <a:gd name="connsiteX235" fmla="*/ 518345 w 6211222"/>
              <a:gd name="connsiteY235" fmla="*/ 3414252 h 4152006"/>
              <a:gd name="connsiteX236" fmla="*/ 547841 w 6211222"/>
              <a:gd name="connsiteY236" fmla="*/ 3429000 h 4152006"/>
              <a:gd name="connsiteX237" fmla="*/ 569964 w 6211222"/>
              <a:gd name="connsiteY237" fmla="*/ 3451123 h 4152006"/>
              <a:gd name="connsiteX238" fmla="*/ 673203 w 6211222"/>
              <a:gd name="connsiteY238" fmla="*/ 3502742 h 4152006"/>
              <a:gd name="connsiteX239" fmla="*/ 702699 w 6211222"/>
              <a:gd name="connsiteY239" fmla="*/ 3517490 h 4152006"/>
              <a:gd name="connsiteX240" fmla="*/ 835435 w 6211222"/>
              <a:gd name="connsiteY240" fmla="*/ 3554361 h 4152006"/>
              <a:gd name="connsiteX241" fmla="*/ 946048 w 6211222"/>
              <a:gd name="connsiteY241" fmla="*/ 3583858 h 4152006"/>
              <a:gd name="connsiteX242" fmla="*/ 990293 w 6211222"/>
              <a:gd name="connsiteY242" fmla="*/ 3598607 h 4152006"/>
              <a:gd name="connsiteX243" fmla="*/ 1056661 w 6211222"/>
              <a:gd name="connsiteY243" fmla="*/ 3605981 h 4152006"/>
              <a:gd name="connsiteX244" fmla="*/ 1078783 w 6211222"/>
              <a:gd name="connsiteY244" fmla="*/ 3620729 h 4152006"/>
              <a:gd name="connsiteX245" fmla="*/ 1145151 w 6211222"/>
              <a:gd name="connsiteY245" fmla="*/ 3635478 h 4152006"/>
              <a:gd name="connsiteX246" fmla="*/ 1189396 w 6211222"/>
              <a:gd name="connsiteY246" fmla="*/ 3657600 h 4152006"/>
              <a:gd name="connsiteX247" fmla="*/ 1233641 w 6211222"/>
              <a:gd name="connsiteY247" fmla="*/ 3664974 h 4152006"/>
              <a:gd name="connsiteX248" fmla="*/ 1270512 w 6211222"/>
              <a:gd name="connsiteY248" fmla="*/ 3679723 h 4152006"/>
              <a:gd name="connsiteX249" fmla="*/ 1292635 w 6211222"/>
              <a:gd name="connsiteY249" fmla="*/ 3687097 h 4152006"/>
              <a:gd name="connsiteX250" fmla="*/ 1344254 w 6211222"/>
              <a:gd name="connsiteY250" fmla="*/ 3709219 h 4152006"/>
              <a:gd name="connsiteX251" fmla="*/ 1373751 w 6211222"/>
              <a:gd name="connsiteY251" fmla="*/ 3716594 h 4152006"/>
              <a:gd name="connsiteX252" fmla="*/ 1403248 w 6211222"/>
              <a:gd name="connsiteY252" fmla="*/ 3731342 h 4152006"/>
              <a:gd name="connsiteX253" fmla="*/ 1454867 w 6211222"/>
              <a:gd name="connsiteY253" fmla="*/ 3746090 h 4152006"/>
              <a:gd name="connsiteX254" fmla="*/ 1499112 w 6211222"/>
              <a:gd name="connsiteY254" fmla="*/ 3768213 h 4152006"/>
              <a:gd name="connsiteX255" fmla="*/ 1535983 w 6211222"/>
              <a:gd name="connsiteY255" fmla="*/ 3790336 h 4152006"/>
              <a:gd name="connsiteX256" fmla="*/ 1558106 w 6211222"/>
              <a:gd name="connsiteY256" fmla="*/ 3797710 h 4152006"/>
              <a:gd name="connsiteX257" fmla="*/ 1668719 w 6211222"/>
              <a:gd name="connsiteY257" fmla="*/ 3841955 h 4152006"/>
              <a:gd name="connsiteX258" fmla="*/ 1727712 w 6211222"/>
              <a:gd name="connsiteY258" fmla="*/ 3864078 h 4152006"/>
              <a:gd name="connsiteX259" fmla="*/ 1749835 w 6211222"/>
              <a:gd name="connsiteY259" fmla="*/ 3878826 h 4152006"/>
              <a:gd name="connsiteX260" fmla="*/ 1867822 w 6211222"/>
              <a:gd name="connsiteY260" fmla="*/ 3923071 h 4152006"/>
              <a:gd name="connsiteX261" fmla="*/ 2000557 w 6211222"/>
              <a:gd name="connsiteY261" fmla="*/ 3974690 h 4152006"/>
              <a:gd name="connsiteX262" fmla="*/ 2052177 w 6211222"/>
              <a:gd name="connsiteY262" fmla="*/ 3989439 h 4152006"/>
              <a:gd name="connsiteX263" fmla="*/ 2074299 w 6211222"/>
              <a:gd name="connsiteY263" fmla="*/ 3996813 h 4152006"/>
              <a:gd name="connsiteX264" fmla="*/ 2111170 w 6211222"/>
              <a:gd name="connsiteY264" fmla="*/ 4011561 h 4152006"/>
              <a:gd name="connsiteX265" fmla="*/ 2148041 w 6211222"/>
              <a:gd name="connsiteY265" fmla="*/ 4018936 h 4152006"/>
              <a:gd name="connsiteX266" fmla="*/ 2236532 w 6211222"/>
              <a:gd name="connsiteY266" fmla="*/ 4048432 h 4152006"/>
              <a:gd name="connsiteX267" fmla="*/ 2413512 w 6211222"/>
              <a:gd name="connsiteY267" fmla="*/ 4077929 h 4152006"/>
              <a:gd name="connsiteX268" fmla="*/ 2487254 w 6211222"/>
              <a:gd name="connsiteY268" fmla="*/ 4100052 h 4152006"/>
              <a:gd name="connsiteX269" fmla="*/ 2560996 w 6211222"/>
              <a:gd name="connsiteY269" fmla="*/ 4107426 h 4152006"/>
              <a:gd name="connsiteX270" fmla="*/ 2656861 w 6211222"/>
              <a:gd name="connsiteY270" fmla="*/ 4122174 h 4152006"/>
              <a:gd name="connsiteX271" fmla="*/ 2723228 w 6211222"/>
              <a:gd name="connsiteY271" fmla="*/ 4129549 h 4152006"/>
              <a:gd name="connsiteX272" fmla="*/ 2892835 w 6211222"/>
              <a:gd name="connsiteY272" fmla="*/ 4151671 h 4152006"/>
              <a:gd name="connsiteX273" fmla="*/ 2922332 w 6211222"/>
              <a:gd name="connsiteY273" fmla="*/ 4151671 h 415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6211222" h="4152006">
                <a:moveTo>
                  <a:pt x="3195177" y="479323"/>
                </a:moveTo>
                <a:cubicBezTo>
                  <a:pt x="3177970" y="710381"/>
                  <a:pt x="3164326" y="941732"/>
                  <a:pt x="3143557" y="1172497"/>
                </a:cubicBezTo>
                <a:cubicBezTo>
                  <a:pt x="3139636" y="1216064"/>
                  <a:pt x="3133974" y="1213299"/>
                  <a:pt x="3106686" y="1231490"/>
                </a:cubicBezTo>
                <a:cubicBezTo>
                  <a:pt x="3081530" y="1269226"/>
                  <a:pt x="3105212" y="1241629"/>
                  <a:pt x="3062441" y="1268361"/>
                </a:cubicBezTo>
                <a:cubicBezTo>
                  <a:pt x="3052019" y="1274875"/>
                  <a:pt x="3043171" y="1283666"/>
                  <a:pt x="3032945" y="1290484"/>
                </a:cubicBezTo>
                <a:cubicBezTo>
                  <a:pt x="3021019" y="1298435"/>
                  <a:pt x="3007737" y="1304276"/>
                  <a:pt x="2996074" y="1312607"/>
                </a:cubicBezTo>
                <a:cubicBezTo>
                  <a:pt x="2990416" y="1316648"/>
                  <a:pt x="2987715" y="1324616"/>
                  <a:pt x="2981325" y="1327355"/>
                </a:cubicBezTo>
                <a:cubicBezTo>
                  <a:pt x="2969805" y="1332292"/>
                  <a:pt x="2956744" y="1332271"/>
                  <a:pt x="2944454" y="1334729"/>
                </a:cubicBezTo>
                <a:cubicBezTo>
                  <a:pt x="2937080" y="1342103"/>
                  <a:pt x="2931009" y="1351067"/>
                  <a:pt x="2922332" y="1356852"/>
                </a:cubicBezTo>
                <a:cubicBezTo>
                  <a:pt x="2915702" y="1361272"/>
                  <a:pt x="2875013" y="1370371"/>
                  <a:pt x="2870712" y="1371600"/>
                </a:cubicBezTo>
                <a:cubicBezTo>
                  <a:pt x="2863238" y="1373735"/>
                  <a:pt x="2856064" y="1376839"/>
                  <a:pt x="2848590" y="1378974"/>
                </a:cubicBezTo>
                <a:cubicBezTo>
                  <a:pt x="2828647" y="1384672"/>
                  <a:pt x="2758463" y="1400191"/>
                  <a:pt x="2752725" y="1401097"/>
                </a:cubicBezTo>
                <a:cubicBezTo>
                  <a:pt x="2728324" y="1404950"/>
                  <a:pt x="2703605" y="1406475"/>
                  <a:pt x="2678983" y="1408471"/>
                </a:cubicBezTo>
                <a:lnTo>
                  <a:pt x="2479880" y="1423219"/>
                </a:lnTo>
                <a:cubicBezTo>
                  <a:pt x="2418481" y="1426761"/>
                  <a:pt x="2356977" y="1428136"/>
                  <a:pt x="2295525" y="1430594"/>
                </a:cubicBezTo>
                <a:lnTo>
                  <a:pt x="2214409" y="1445342"/>
                </a:lnTo>
                <a:cubicBezTo>
                  <a:pt x="2104649" y="1463635"/>
                  <a:pt x="2212813" y="1442712"/>
                  <a:pt x="2125919" y="1460090"/>
                </a:cubicBezTo>
                <a:cubicBezTo>
                  <a:pt x="2116087" y="1465006"/>
                  <a:pt x="2106715" y="1470979"/>
                  <a:pt x="2096422" y="1474839"/>
                </a:cubicBezTo>
                <a:cubicBezTo>
                  <a:pt x="2075054" y="1482852"/>
                  <a:pt x="2043530" y="1484954"/>
                  <a:pt x="2022680" y="1489587"/>
                </a:cubicBezTo>
                <a:cubicBezTo>
                  <a:pt x="1999187" y="1494808"/>
                  <a:pt x="1952393" y="1519239"/>
                  <a:pt x="1941564" y="1526458"/>
                </a:cubicBezTo>
                <a:cubicBezTo>
                  <a:pt x="1934190" y="1531374"/>
                  <a:pt x="1927368" y="1537243"/>
                  <a:pt x="1919441" y="1541207"/>
                </a:cubicBezTo>
                <a:cubicBezTo>
                  <a:pt x="1858372" y="1571742"/>
                  <a:pt x="1938608" y="1521056"/>
                  <a:pt x="1875196" y="1563329"/>
                </a:cubicBezTo>
                <a:cubicBezTo>
                  <a:pt x="1870280" y="1570703"/>
                  <a:pt x="1867369" y="1579915"/>
                  <a:pt x="1860448" y="1585452"/>
                </a:cubicBezTo>
                <a:cubicBezTo>
                  <a:pt x="1854378" y="1590308"/>
                  <a:pt x="1843821" y="1587330"/>
                  <a:pt x="1838325" y="1592826"/>
                </a:cubicBezTo>
                <a:cubicBezTo>
                  <a:pt x="1758281" y="1672870"/>
                  <a:pt x="1861126" y="1599750"/>
                  <a:pt x="1794080" y="1644445"/>
                </a:cubicBezTo>
                <a:cubicBezTo>
                  <a:pt x="1789164" y="1651819"/>
                  <a:pt x="1786253" y="1661031"/>
                  <a:pt x="1779332" y="1666568"/>
                </a:cubicBezTo>
                <a:cubicBezTo>
                  <a:pt x="1773262" y="1671424"/>
                  <a:pt x="1762705" y="1668446"/>
                  <a:pt x="1757209" y="1673942"/>
                </a:cubicBezTo>
                <a:cubicBezTo>
                  <a:pt x="1751713" y="1679438"/>
                  <a:pt x="1753311" y="1689112"/>
                  <a:pt x="1749835" y="1696065"/>
                </a:cubicBezTo>
                <a:cubicBezTo>
                  <a:pt x="1745871" y="1703992"/>
                  <a:pt x="1740002" y="1710813"/>
                  <a:pt x="1735086" y="1718187"/>
                </a:cubicBezTo>
                <a:cubicBezTo>
                  <a:pt x="1714834" y="1799199"/>
                  <a:pt x="1745527" y="1697919"/>
                  <a:pt x="1705590" y="1769807"/>
                </a:cubicBezTo>
                <a:cubicBezTo>
                  <a:pt x="1693893" y="1790861"/>
                  <a:pt x="1688233" y="1827091"/>
                  <a:pt x="1683467" y="1850923"/>
                </a:cubicBezTo>
                <a:cubicBezTo>
                  <a:pt x="1689433" y="1892689"/>
                  <a:pt x="1688282" y="1897276"/>
                  <a:pt x="1698215" y="1932039"/>
                </a:cubicBezTo>
                <a:cubicBezTo>
                  <a:pt x="1700350" y="1939513"/>
                  <a:pt x="1701591" y="1947496"/>
                  <a:pt x="1705590" y="1954161"/>
                </a:cubicBezTo>
                <a:cubicBezTo>
                  <a:pt x="1709167" y="1960123"/>
                  <a:pt x="1715995" y="1963481"/>
                  <a:pt x="1720338" y="1968910"/>
                </a:cubicBezTo>
                <a:cubicBezTo>
                  <a:pt x="1731608" y="1982998"/>
                  <a:pt x="1734574" y="1995607"/>
                  <a:pt x="1749835" y="2005781"/>
                </a:cubicBezTo>
                <a:cubicBezTo>
                  <a:pt x="1768058" y="2017930"/>
                  <a:pt x="1781791" y="2021349"/>
                  <a:pt x="1801454" y="2027903"/>
                </a:cubicBezTo>
                <a:cubicBezTo>
                  <a:pt x="1806370" y="2032819"/>
                  <a:pt x="1809984" y="2039543"/>
                  <a:pt x="1816203" y="2042652"/>
                </a:cubicBezTo>
                <a:cubicBezTo>
                  <a:pt x="1839572" y="2054336"/>
                  <a:pt x="1865244" y="2057716"/>
                  <a:pt x="1889945" y="2064774"/>
                </a:cubicBezTo>
                <a:cubicBezTo>
                  <a:pt x="1897419" y="2066909"/>
                  <a:pt x="1905115" y="2068673"/>
                  <a:pt x="1912067" y="2072149"/>
                </a:cubicBezTo>
                <a:cubicBezTo>
                  <a:pt x="1969239" y="2100736"/>
                  <a:pt x="1900715" y="2075739"/>
                  <a:pt x="1956312" y="2094271"/>
                </a:cubicBezTo>
                <a:cubicBezTo>
                  <a:pt x="1958770" y="2101645"/>
                  <a:pt x="1959687" y="2109729"/>
                  <a:pt x="1963686" y="2116394"/>
                </a:cubicBezTo>
                <a:cubicBezTo>
                  <a:pt x="1967263" y="2122356"/>
                  <a:pt x="1974092" y="2125713"/>
                  <a:pt x="1978435" y="2131142"/>
                </a:cubicBezTo>
                <a:cubicBezTo>
                  <a:pt x="1983972" y="2138063"/>
                  <a:pt x="1989220" y="2145338"/>
                  <a:pt x="1993183" y="2153265"/>
                </a:cubicBezTo>
                <a:cubicBezTo>
                  <a:pt x="2012327" y="2191555"/>
                  <a:pt x="1986499" y="2161329"/>
                  <a:pt x="2015306" y="2190136"/>
                </a:cubicBezTo>
                <a:cubicBezTo>
                  <a:pt x="2030026" y="2234295"/>
                  <a:pt x="2030997" y="2227526"/>
                  <a:pt x="2015306" y="2300749"/>
                </a:cubicBezTo>
                <a:cubicBezTo>
                  <a:pt x="2013849" y="2307547"/>
                  <a:pt x="2004900" y="2310068"/>
                  <a:pt x="2000557" y="2315497"/>
                </a:cubicBezTo>
                <a:cubicBezTo>
                  <a:pt x="1995021" y="2322417"/>
                  <a:pt x="1990725" y="2330245"/>
                  <a:pt x="1985809" y="2337619"/>
                </a:cubicBezTo>
                <a:cubicBezTo>
                  <a:pt x="1964920" y="2400290"/>
                  <a:pt x="1994054" y="2323878"/>
                  <a:pt x="1963686" y="2374490"/>
                </a:cubicBezTo>
                <a:cubicBezTo>
                  <a:pt x="1959687" y="2381155"/>
                  <a:pt x="1960976" y="2390394"/>
                  <a:pt x="1956312" y="2396613"/>
                </a:cubicBezTo>
                <a:cubicBezTo>
                  <a:pt x="1945883" y="2410518"/>
                  <a:pt x="1919441" y="2433484"/>
                  <a:pt x="1919441" y="2433484"/>
                </a:cubicBezTo>
                <a:cubicBezTo>
                  <a:pt x="1914525" y="2443316"/>
                  <a:pt x="1912466" y="2455208"/>
                  <a:pt x="1904693" y="2462981"/>
                </a:cubicBezTo>
                <a:cubicBezTo>
                  <a:pt x="1892159" y="2475515"/>
                  <a:pt x="1871084" y="2478298"/>
                  <a:pt x="1860448" y="2492478"/>
                </a:cubicBezTo>
                <a:cubicBezTo>
                  <a:pt x="1804654" y="2566867"/>
                  <a:pt x="1875671" y="2475078"/>
                  <a:pt x="1808828" y="2551471"/>
                </a:cubicBezTo>
                <a:cubicBezTo>
                  <a:pt x="1792040" y="2570658"/>
                  <a:pt x="1785561" y="2588106"/>
                  <a:pt x="1764583" y="2603090"/>
                </a:cubicBezTo>
                <a:cubicBezTo>
                  <a:pt x="1755638" y="2609479"/>
                  <a:pt x="1744918" y="2612923"/>
                  <a:pt x="1735086" y="2617839"/>
                </a:cubicBezTo>
                <a:cubicBezTo>
                  <a:pt x="1730170" y="2627671"/>
                  <a:pt x="1728111" y="2639563"/>
                  <a:pt x="1720338" y="2647336"/>
                </a:cubicBezTo>
                <a:cubicBezTo>
                  <a:pt x="1702925" y="2664749"/>
                  <a:pt x="1682897" y="2669648"/>
                  <a:pt x="1661345" y="2676832"/>
                </a:cubicBezTo>
                <a:cubicBezTo>
                  <a:pt x="1656429" y="2684206"/>
                  <a:pt x="1653517" y="2693418"/>
                  <a:pt x="1646596" y="2698955"/>
                </a:cubicBezTo>
                <a:cubicBezTo>
                  <a:pt x="1640526" y="2703811"/>
                  <a:pt x="1631269" y="2702554"/>
                  <a:pt x="1624474" y="2706329"/>
                </a:cubicBezTo>
                <a:cubicBezTo>
                  <a:pt x="1608979" y="2714937"/>
                  <a:pt x="1594408" y="2725190"/>
                  <a:pt x="1580228" y="2735826"/>
                </a:cubicBezTo>
                <a:cubicBezTo>
                  <a:pt x="1570396" y="2743200"/>
                  <a:pt x="1560174" y="2750081"/>
                  <a:pt x="1550732" y="2757949"/>
                </a:cubicBezTo>
                <a:cubicBezTo>
                  <a:pt x="1545391" y="2762400"/>
                  <a:pt x="1541324" y="2768246"/>
                  <a:pt x="1535983" y="2772697"/>
                </a:cubicBezTo>
                <a:cubicBezTo>
                  <a:pt x="1526541" y="2780565"/>
                  <a:pt x="1516318" y="2787445"/>
                  <a:pt x="1506486" y="2794819"/>
                </a:cubicBezTo>
                <a:cubicBezTo>
                  <a:pt x="1490092" y="2844002"/>
                  <a:pt x="1513447" y="2787928"/>
                  <a:pt x="1469615" y="2839065"/>
                </a:cubicBezTo>
                <a:cubicBezTo>
                  <a:pt x="1462461" y="2847411"/>
                  <a:pt x="1460321" y="2859017"/>
                  <a:pt x="1454867" y="2868561"/>
                </a:cubicBezTo>
                <a:cubicBezTo>
                  <a:pt x="1413170" y="2941532"/>
                  <a:pt x="1469946" y="2831033"/>
                  <a:pt x="1425370" y="2920181"/>
                </a:cubicBezTo>
                <a:cubicBezTo>
                  <a:pt x="1427828" y="2971800"/>
                  <a:pt x="1424249" y="3024064"/>
                  <a:pt x="1432745" y="3075039"/>
                </a:cubicBezTo>
                <a:cubicBezTo>
                  <a:pt x="1434459" y="3085326"/>
                  <a:pt x="1449082" y="3088484"/>
                  <a:pt x="1454867" y="3097161"/>
                </a:cubicBezTo>
                <a:cubicBezTo>
                  <a:pt x="1459179" y="3103629"/>
                  <a:pt x="1458765" y="3112331"/>
                  <a:pt x="1462241" y="3119284"/>
                </a:cubicBezTo>
                <a:cubicBezTo>
                  <a:pt x="1476364" y="3147529"/>
                  <a:pt x="1509502" y="3173919"/>
                  <a:pt x="1528609" y="3193026"/>
                </a:cubicBezTo>
                <a:cubicBezTo>
                  <a:pt x="1620219" y="3284636"/>
                  <a:pt x="1519014" y="3186908"/>
                  <a:pt x="1594977" y="3252019"/>
                </a:cubicBezTo>
                <a:cubicBezTo>
                  <a:pt x="1602895" y="3258806"/>
                  <a:pt x="1607983" y="3269077"/>
                  <a:pt x="1617099" y="3274142"/>
                </a:cubicBezTo>
                <a:cubicBezTo>
                  <a:pt x="1630689" y="3281692"/>
                  <a:pt x="1661345" y="3288890"/>
                  <a:pt x="1661345" y="3288890"/>
                </a:cubicBezTo>
                <a:cubicBezTo>
                  <a:pt x="1666261" y="3296264"/>
                  <a:pt x="1669826" y="3304746"/>
                  <a:pt x="1676093" y="3311013"/>
                </a:cubicBezTo>
                <a:cubicBezTo>
                  <a:pt x="1693804" y="3328725"/>
                  <a:pt x="1699349" y="3324141"/>
                  <a:pt x="1720338" y="3333136"/>
                </a:cubicBezTo>
                <a:cubicBezTo>
                  <a:pt x="1730442" y="3337466"/>
                  <a:pt x="1740513" y="3342058"/>
                  <a:pt x="1749835" y="3347884"/>
                </a:cubicBezTo>
                <a:cubicBezTo>
                  <a:pt x="1760257" y="3354398"/>
                  <a:pt x="1768542" y="3364122"/>
                  <a:pt x="1779332" y="3370007"/>
                </a:cubicBezTo>
                <a:cubicBezTo>
                  <a:pt x="1824524" y="3394657"/>
                  <a:pt x="1828596" y="3391736"/>
                  <a:pt x="1875196" y="3399503"/>
                </a:cubicBezTo>
                <a:cubicBezTo>
                  <a:pt x="1944172" y="3422496"/>
                  <a:pt x="1901914" y="3412019"/>
                  <a:pt x="1993183" y="3421626"/>
                </a:cubicBezTo>
                <a:cubicBezTo>
                  <a:pt x="2015320" y="3423956"/>
                  <a:pt x="2037346" y="3427451"/>
                  <a:pt x="2059551" y="3429000"/>
                </a:cubicBezTo>
                <a:cubicBezTo>
                  <a:pt x="2064084" y="3429316"/>
                  <a:pt x="2306890" y="3440105"/>
                  <a:pt x="2384015" y="3451123"/>
                </a:cubicBezTo>
                <a:cubicBezTo>
                  <a:pt x="2411221" y="3455009"/>
                  <a:pt x="2437986" y="3461585"/>
                  <a:pt x="2465132" y="3465871"/>
                </a:cubicBezTo>
                <a:cubicBezTo>
                  <a:pt x="2497906" y="3471046"/>
                  <a:pt x="2535552" y="3473046"/>
                  <a:pt x="2568370" y="3480619"/>
                </a:cubicBezTo>
                <a:cubicBezTo>
                  <a:pt x="2585807" y="3484643"/>
                  <a:pt x="2602442" y="3491858"/>
                  <a:pt x="2619990" y="3495368"/>
                </a:cubicBezTo>
                <a:cubicBezTo>
                  <a:pt x="2639423" y="3499255"/>
                  <a:pt x="2659505" y="3499090"/>
                  <a:pt x="2678983" y="3502742"/>
                </a:cubicBezTo>
                <a:cubicBezTo>
                  <a:pt x="2698906" y="3506477"/>
                  <a:pt x="2718747" y="3511080"/>
                  <a:pt x="2737977" y="3517490"/>
                </a:cubicBezTo>
                <a:cubicBezTo>
                  <a:pt x="2752725" y="3522406"/>
                  <a:pt x="2766912" y="3529537"/>
                  <a:pt x="2782222" y="3532239"/>
                </a:cubicBezTo>
                <a:cubicBezTo>
                  <a:pt x="2808959" y="3536957"/>
                  <a:pt x="2836299" y="3537155"/>
                  <a:pt x="2863338" y="3539613"/>
                </a:cubicBezTo>
                <a:cubicBezTo>
                  <a:pt x="2958841" y="3563488"/>
                  <a:pt x="2916262" y="3556778"/>
                  <a:pt x="3055067" y="3561736"/>
                </a:cubicBezTo>
                <a:lnTo>
                  <a:pt x="3335286" y="3569110"/>
                </a:lnTo>
                <a:lnTo>
                  <a:pt x="3468022" y="3583858"/>
                </a:lnTo>
                <a:cubicBezTo>
                  <a:pt x="3487709" y="3586129"/>
                  <a:pt x="3507245" y="3589868"/>
                  <a:pt x="3527015" y="3591232"/>
                </a:cubicBezTo>
                <a:cubicBezTo>
                  <a:pt x="3578571" y="3594788"/>
                  <a:pt x="3630254" y="3596149"/>
                  <a:pt x="3681874" y="3598607"/>
                </a:cubicBezTo>
                <a:cubicBezTo>
                  <a:pt x="3794945" y="3596149"/>
                  <a:pt x="3908125" y="3596788"/>
                  <a:pt x="4021086" y="3591232"/>
                </a:cubicBezTo>
                <a:cubicBezTo>
                  <a:pt x="4058238" y="3589405"/>
                  <a:pt x="4094729" y="3580592"/>
                  <a:pt x="4131699" y="3576484"/>
                </a:cubicBezTo>
                <a:cubicBezTo>
                  <a:pt x="4161117" y="3573215"/>
                  <a:pt x="4190693" y="3571568"/>
                  <a:pt x="4220190" y="3569110"/>
                </a:cubicBezTo>
                <a:cubicBezTo>
                  <a:pt x="4360603" y="3534005"/>
                  <a:pt x="4204226" y="3570303"/>
                  <a:pt x="4478286" y="3532239"/>
                </a:cubicBezTo>
                <a:cubicBezTo>
                  <a:pt x="4500733" y="3529121"/>
                  <a:pt x="4522300" y="3521216"/>
                  <a:pt x="4544654" y="3517490"/>
                </a:cubicBezTo>
                <a:cubicBezTo>
                  <a:pt x="4566610" y="3513831"/>
                  <a:pt x="4588899" y="3512574"/>
                  <a:pt x="4611022" y="3510116"/>
                </a:cubicBezTo>
                <a:cubicBezTo>
                  <a:pt x="4806985" y="3444797"/>
                  <a:pt x="4532389" y="3531776"/>
                  <a:pt x="5001854" y="3443749"/>
                </a:cubicBezTo>
                <a:cubicBezTo>
                  <a:pt x="5042202" y="3436184"/>
                  <a:pt x="5154909" y="3418341"/>
                  <a:pt x="5200957" y="3399503"/>
                </a:cubicBezTo>
                <a:cubicBezTo>
                  <a:pt x="5229464" y="3387841"/>
                  <a:pt x="5254323" y="3368619"/>
                  <a:pt x="5282074" y="3355258"/>
                </a:cubicBezTo>
                <a:cubicBezTo>
                  <a:pt x="5320752" y="3336635"/>
                  <a:pt x="5360497" y="3320298"/>
                  <a:pt x="5400061" y="3303639"/>
                </a:cubicBezTo>
                <a:cubicBezTo>
                  <a:pt x="5407225" y="3300623"/>
                  <a:pt x="5415434" y="3300121"/>
                  <a:pt x="5422183" y="3296265"/>
                </a:cubicBezTo>
                <a:cubicBezTo>
                  <a:pt x="5450010" y="3280364"/>
                  <a:pt x="5475675" y="3260895"/>
                  <a:pt x="5503299" y="3244645"/>
                </a:cubicBezTo>
                <a:cubicBezTo>
                  <a:pt x="5538520" y="3223927"/>
                  <a:pt x="5565377" y="3218366"/>
                  <a:pt x="5599164" y="3193026"/>
                </a:cubicBezTo>
                <a:cubicBezTo>
                  <a:pt x="5688447" y="3126063"/>
                  <a:pt x="5592257" y="3178044"/>
                  <a:pt x="5665532" y="3141407"/>
                </a:cubicBezTo>
                <a:cubicBezTo>
                  <a:pt x="5672906" y="3131575"/>
                  <a:pt x="5681056" y="3122279"/>
                  <a:pt x="5687654" y="3111910"/>
                </a:cubicBezTo>
                <a:cubicBezTo>
                  <a:pt x="5698294" y="3095190"/>
                  <a:pt x="5705495" y="3076317"/>
                  <a:pt x="5717151" y="3060290"/>
                </a:cubicBezTo>
                <a:cubicBezTo>
                  <a:pt x="5725329" y="3049045"/>
                  <a:pt x="5737541" y="3041302"/>
                  <a:pt x="5746648" y="3030794"/>
                </a:cubicBezTo>
                <a:cubicBezTo>
                  <a:pt x="5769528" y="3004394"/>
                  <a:pt x="5790893" y="2976717"/>
                  <a:pt x="5813015" y="2949678"/>
                </a:cubicBezTo>
                <a:cubicBezTo>
                  <a:pt x="5815473" y="2934929"/>
                  <a:pt x="5814837" y="2919315"/>
                  <a:pt x="5820390" y="2905432"/>
                </a:cubicBezTo>
                <a:cubicBezTo>
                  <a:pt x="5824954" y="2894021"/>
                  <a:pt x="5835369" y="2885937"/>
                  <a:pt x="5842512" y="2875936"/>
                </a:cubicBezTo>
                <a:cubicBezTo>
                  <a:pt x="5847663" y="2868724"/>
                  <a:pt x="5852345" y="2861187"/>
                  <a:pt x="5857261" y="2853813"/>
                </a:cubicBezTo>
                <a:cubicBezTo>
                  <a:pt x="5864635" y="2826774"/>
                  <a:pt x="5871684" y="2799645"/>
                  <a:pt x="5879383" y="2772697"/>
                </a:cubicBezTo>
                <a:cubicBezTo>
                  <a:pt x="5881518" y="2765223"/>
                  <a:pt x="5883695" y="2757719"/>
                  <a:pt x="5886757" y="2750574"/>
                </a:cubicBezTo>
                <a:cubicBezTo>
                  <a:pt x="5898457" y="2723275"/>
                  <a:pt x="5911338" y="2696497"/>
                  <a:pt x="5923628" y="2669458"/>
                </a:cubicBezTo>
                <a:cubicBezTo>
                  <a:pt x="5939435" y="2574627"/>
                  <a:pt x="5919912" y="2672320"/>
                  <a:pt x="5945751" y="2588342"/>
                </a:cubicBezTo>
                <a:cubicBezTo>
                  <a:pt x="5951712" y="2568969"/>
                  <a:pt x="5953682" y="2548438"/>
                  <a:pt x="5960499" y="2529349"/>
                </a:cubicBezTo>
                <a:cubicBezTo>
                  <a:pt x="5978308" y="2479485"/>
                  <a:pt x="5997989" y="2430250"/>
                  <a:pt x="6019493" y="2381865"/>
                </a:cubicBezTo>
                <a:cubicBezTo>
                  <a:pt x="6029325" y="2359742"/>
                  <a:pt x="6038845" y="2337478"/>
                  <a:pt x="6048990" y="2315497"/>
                </a:cubicBezTo>
                <a:cubicBezTo>
                  <a:pt x="6053597" y="2305516"/>
                  <a:pt x="6059655" y="2296207"/>
                  <a:pt x="6063738" y="2286000"/>
                </a:cubicBezTo>
                <a:cubicBezTo>
                  <a:pt x="6074423" y="2259287"/>
                  <a:pt x="6082715" y="2231663"/>
                  <a:pt x="6093235" y="2204884"/>
                </a:cubicBezTo>
                <a:cubicBezTo>
                  <a:pt x="6109759" y="2162823"/>
                  <a:pt x="6128631" y="2121702"/>
                  <a:pt x="6144854" y="2079523"/>
                </a:cubicBezTo>
                <a:cubicBezTo>
                  <a:pt x="6187520" y="1968592"/>
                  <a:pt x="6148503" y="2050103"/>
                  <a:pt x="6181725" y="1983658"/>
                </a:cubicBezTo>
                <a:cubicBezTo>
                  <a:pt x="6184183" y="1961535"/>
                  <a:pt x="6185440" y="1939246"/>
                  <a:pt x="6189099" y="1917290"/>
                </a:cubicBezTo>
                <a:cubicBezTo>
                  <a:pt x="6190377" y="1909623"/>
                  <a:pt x="6194429" y="1902667"/>
                  <a:pt x="6196474" y="1895168"/>
                </a:cubicBezTo>
                <a:cubicBezTo>
                  <a:pt x="6201807" y="1875612"/>
                  <a:pt x="6206306" y="1855839"/>
                  <a:pt x="6211222" y="1836174"/>
                </a:cubicBezTo>
                <a:cubicBezTo>
                  <a:pt x="6206306" y="1708355"/>
                  <a:pt x="6203441" y="1580440"/>
                  <a:pt x="6196474" y="1452716"/>
                </a:cubicBezTo>
                <a:cubicBezTo>
                  <a:pt x="6196051" y="1444955"/>
                  <a:pt x="6191234" y="1438068"/>
                  <a:pt x="6189099" y="1430594"/>
                </a:cubicBezTo>
                <a:cubicBezTo>
                  <a:pt x="6181400" y="1403646"/>
                  <a:pt x="6178120" y="1375194"/>
                  <a:pt x="6166977" y="1349478"/>
                </a:cubicBezTo>
                <a:cubicBezTo>
                  <a:pt x="6145993" y="1301052"/>
                  <a:pt x="6117529" y="1256221"/>
                  <a:pt x="6093235" y="1209368"/>
                </a:cubicBezTo>
                <a:cubicBezTo>
                  <a:pt x="6071505" y="1167460"/>
                  <a:pt x="6069515" y="1152266"/>
                  <a:pt x="6041615" y="1120878"/>
                </a:cubicBezTo>
                <a:cubicBezTo>
                  <a:pt x="5945089" y="1012286"/>
                  <a:pt x="6072947" y="1169824"/>
                  <a:pt x="5960499" y="1032387"/>
                </a:cubicBezTo>
                <a:cubicBezTo>
                  <a:pt x="5927370" y="991896"/>
                  <a:pt x="5945445" y="1005514"/>
                  <a:pt x="5901506" y="958645"/>
                </a:cubicBezTo>
                <a:cubicBezTo>
                  <a:pt x="5877731" y="933285"/>
                  <a:pt x="5856688" y="904186"/>
                  <a:pt x="5827764" y="884903"/>
                </a:cubicBezTo>
                <a:cubicBezTo>
                  <a:pt x="5827754" y="884896"/>
                  <a:pt x="5695028" y="796413"/>
                  <a:pt x="5695028" y="796413"/>
                </a:cubicBezTo>
                <a:cubicBezTo>
                  <a:pt x="5677604" y="784434"/>
                  <a:pt x="5661248" y="770894"/>
                  <a:pt x="5643409" y="759542"/>
                </a:cubicBezTo>
                <a:cubicBezTo>
                  <a:pt x="5616370" y="742336"/>
                  <a:pt x="5588275" y="726687"/>
                  <a:pt x="5562293" y="707923"/>
                </a:cubicBezTo>
                <a:cubicBezTo>
                  <a:pt x="5543921" y="694655"/>
                  <a:pt x="5529675" y="676029"/>
                  <a:pt x="5510674" y="663678"/>
                </a:cubicBezTo>
                <a:cubicBezTo>
                  <a:pt x="5444139" y="620430"/>
                  <a:pt x="5441492" y="620952"/>
                  <a:pt x="5392686" y="604684"/>
                </a:cubicBezTo>
                <a:cubicBezTo>
                  <a:pt x="5370564" y="589936"/>
                  <a:pt x="5347821" y="576077"/>
                  <a:pt x="5326319" y="560439"/>
                </a:cubicBezTo>
                <a:cubicBezTo>
                  <a:pt x="5320696" y="556350"/>
                  <a:pt x="5317838" y="548699"/>
                  <a:pt x="5311570" y="545690"/>
                </a:cubicBezTo>
                <a:cubicBezTo>
                  <a:pt x="5255993" y="519013"/>
                  <a:pt x="5197103" y="499519"/>
                  <a:pt x="5141964" y="471949"/>
                </a:cubicBezTo>
                <a:cubicBezTo>
                  <a:pt x="5132132" y="467033"/>
                  <a:pt x="5122475" y="461749"/>
                  <a:pt x="5112467" y="457200"/>
                </a:cubicBezTo>
                <a:cubicBezTo>
                  <a:pt x="5095425" y="449454"/>
                  <a:pt x="5078885" y="440088"/>
                  <a:pt x="5060848" y="435078"/>
                </a:cubicBezTo>
                <a:cubicBezTo>
                  <a:pt x="5034369" y="427723"/>
                  <a:pt x="5006771" y="425245"/>
                  <a:pt x="4979732" y="420329"/>
                </a:cubicBezTo>
                <a:cubicBezTo>
                  <a:pt x="4906655" y="383792"/>
                  <a:pt x="4881968" y="369615"/>
                  <a:pt x="4780628" y="339213"/>
                </a:cubicBezTo>
                <a:cubicBezTo>
                  <a:pt x="4759308" y="332817"/>
                  <a:pt x="4736383" y="334297"/>
                  <a:pt x="4714261" y="331839"/>
                </a:cubicBezTo>
                <a:lnTo>
                  <a:pt x="4529906" y="287594"/>
                </a:lnTo>
                <a:cubicBezTo>
                  <a:pt x="4419034" y="259084"/>
                  <a:pt x="4310139" y="222451"/>
                  <a:pt x="4198067" y="199103"/>
                </a:cubicBezTo>
                <a:cubicBezTo>
                  <a:pt x="3872175" y="131209"/>
                  <a:pt x="4165777" y="188900"/>
                  <a:pt x="3726119" y="117987"/>
                </a:cubicBezTo>
                <a:cubicBezTo>
                  <a:pt x="3446948" y="72959"/>
                  <a:pt x="3681803" y="97923"/>
                  <a:pt x="3379532" y="73742"/>
                </a:cubicBezTo>
                <a:cubicBezTo>
                  <a:pt x="3176371" y="36805"/>
                  <a:pt x="3449181" y="84654"/>
                  <a:pt x="3173054" y="44245"/>
                </a:cubicBezTo>
                <a:cubicBezTo>
                  <a:pt x="3113877" y="35585"/>
                  <a:pt x="3055110" y="24322"/>
                  <a:pt x="2996074" y="14749"/>
                </a:cubicBezTo>
                <a:lnTo>
                  <a:pt x="2900209" y="0"/>
                </a:lnTo>
                <a:cubicBezTo>
                  <a:pt x="2801886" y="2458"/>
                  <a:pt x="2703425" y="1598"/>
                  <a:pt x="2605241" y="7374"/>
                </a:cubicBezTo>
                <a:cubicBezTo>
                  <a:pt x="2577806" y="8988"/>
                  <a:pt x="2551271" y="17837"/>
                  <a:pt x="2524125" y="22123"/>
                </a:cubicBezTo>
                <a:cubicBezTo>
                  <a:pt x="2504550" y="25214"/>
                  <a:pt x="2484610" y="25845"/>
                  <a:pt x="2465132" y="29497"/>
                </a:cubicBezTo>
                <a:cubicBezTo>
                  <a:pt x="2239181" y="71862"/>
                  <a:pt x="2486501" y="27968"/>
                  <a:pt x="2384015" y="51619"/>
                </a:cubicBezTo>
                <a:cubicBezTo>
                  <a:pt x="2359590" y="57256"/>
                  <a:pt x="2334854" y="61452"/>
                  <a:pt x="2310274" y="66368"/>
                </a:cubicBezTo>
                <a:cubicBezTo>
                  <a:pt x="2248287" y="97361"/>
                  <a:pt x="2318450" y="66166"/>
                  <a:pt x="2229157" y="88490"/>
                </a:cubicBezTo>
                <a:cubicBezTo>
                  <a:pt x="2216315" y="91701"/>
                  <a:pt x="2204726" y="98715"/>
                  <a:pt x="2192286" y="103239"/>
                </a:cubicBezTo>
                <a:cubicBezTo>
                  <a:pt x="2146549" y="119871"/>
                  <a:pt x="2154901" y="116615"/>
                  <a:pt x="2111170" y="125361"/>
                </a:cubicBezTo>
                <a:cubicBezTo>
                  <a:pt x="2090386" y="146147"/>
                  <a:pt x="2101520" y="140071"/>
                  <a:pt x="2066925" y="147484"/>
                </a:cubicBezTo>
                <a:cubicBezTo>
                  <a:pt x="2042414" y="152736"/>
                  <a:pt x="2017502" y="156152"/>
                  <a:pt x="1993183" y="162232"/>
                </a:cubicBezTo>
                <a:cubicBezTo>
                  <a:pt x="1983351" y="164690"/>
                  <a:pt x="1973658" y="167794"/>
                  <a:pt x="1963686" y="169607"/>
                </a:cubicBezTo>
                <a:cubicBezTo>
                  <a:pt x="1946585" y="172716"/>
                  <a:pt x="1929110" y="173572"/>
                  <a:pt x="1912067" y="176981"/>
                </a:cubicBezTo>
                <a:cubicBezTo>
                  <a:pt x="1892191" y="180956"/>
                  <a:pt x="1873035" y="188207"/>
                  <a:pt x="1853074" y="191729"/>
                </a:cubicBezTo>
                <a:cubicBezTo>
                  <a:pt x="1831154" y="195597"/>
                  <a:pt x="1808812" y="196502"/>
                  <a:pt x="1786706" y="199103"/>
                </a:cubicBezTo>
                <a:cubicBezTo>
                  <a:pt x="1767024" y="201419"/>
                  <a:pt x="1747260" y="203220"/>
                  <a:pt x="1727712" y="206478"/>
                </a:cubicBezTo>
                <a:cubicBezTo>
                  <a:pt x="1474506" y="248679"/>
                  <a:pt x="1700652" y="215611"/>
                  <a:pt x="1558106" y="235974"/>
                </a:cubicBezTo>
                <a:cubicBezTo>
                  <a:pt x="1489244" y="270406"/>
                  <a:pt x="1578026" y="229248"/>
                  <a:pt x="1454867" y="265471"/>
                </a:cubicBezTo>
                <a:cubicBezTo>
                  <a:pt x="1436908" y="270753"/>
                  <a:pt x="1420629" y="280642"/>
                  <a:pt x="1403248" y="287594"/>
                </a:cubicBezTo>
                <a:cubicBezTo>
                  <a:pt x="1396031" y="290481"/>
                  <a:pt x="1388270" y="291906"/>
                  <a:pt x="1381125" y="294968"/>
                </a:cubicBezTo>
                <a:cubicBezTo>
                  <a:pt x="1371021" y="299298"/>
                  <a:pt x="1361732" y="305386"/>
                  <a:pt x="1351628" y="309716"/>
                </a:cubicBezTo>
                <a:cubicBezTo>
                  <a:pt x="1310262" y="327444"/>
                  <a:pt x="1348926" y="303887"/>
                  <a:pt x="1300009" y="331839"/>
                </a:cubicBezTo>
                <a:cubicBezTo>
                  <a:pt x="1292314" y="336236"/>
                  <a:pt x="1284510" y="340699"/>
                  <a:pt x="1277886" y="346587"/>
                </a:cubicBezTo>
                <a:cubicBezTo>
                  <a:pt x="1262297" y="360444"/>
                  <a:pt x="1250995" y="379262"/>
                  <a:pt x="1233641" y="390832"/>
                </a:cubicBezTo>
                <a:cubicBezTo>
                  <a:pt x="1226267" y="395748"/>
                  <a:pt x="1218107" y="399652"/>
                  <a:pt x="1211519" y="405581"/>
                </a:cubicBezTo>
                <a:cubicBezTo>
                  <a:pt x="1128824" y="480006"/>
                  <a:pt x="1189181" y="437678"/>
                  <a:pt x="1137777" y="471949"/>
                </a:cubicBezTo>
                <a:cubicBezTo>
                  <a:pt x="1107383" y="517537"/>
                  <a:pt x="1141131" y="473063"/>
                  <a:pt x="1100906" y="508819"/>
                </a:cubicBezTo>
                <a:cubicBezTo>
                  <a:pt x="1085317" y="522676"/>
                  <a:pt x="1071410" y="538316"/>
                  <a:pt x="1056661" y="553065"/>
                </a:cubicBezTo>
                <a:cubicBezTo>
                  <a:pt x="1051745" y="557981"/>
                  <a:pt x="1047874" y="564236"/>
                  <a:pt x="1041912" y="567813"/>
                </a:cubicBezTo>
                <a:cubicBezTo>
                  <a:pt x="1013432" y="584901"/>
                  <a:pt x="992198" y="595404"/>
                  <a:pt x="968170" y="619432"/>
                </a:cubicBezTo>
                <a:cubicBezTo>
                  <a:pt x="961903" y="625699"/>
                  <a:pt x="959689" y="635288"/>
                  <a:pt x="953422" y="641555"/>
                </a:cubicBezTo>
                <a:cubicBezTo>
                  <a:pt x="947155" y="647822"/>
                  <a:pt x="938028" y="650535"/>
                  <a:pt x="931299" y="656303"/>
                </a:cubicBezTo>
                <a:cubicBezTo>
                  <a:pt x="869646" y="709149"/>
                  <a:pt x="936427" y="665025"/>
                  <a:pt x="864932" y="707923"/>
                </a:cubicBezTo>
                <a:cubicBezTo>
                  <a:pt x="855100" y="720213"/>
                  <a:pt x="846564" y="733665"/>
                  <a:pt x="835435" y="744794"/>
                </a:cubicBezTo>
                <a:cubicBezTo>
                  <a:pt x="826744" y="753484"/>
                  <a:pt x="813806" y="757474"/>
                  <a:pt x="805938" y="766916"/>
                </a:cubicBezTo>
                <a:cubicBezTo>
                  <a:pt x="800962" y="772888"/>
                  <a:pt x="803082" y="782714"/>
                  <a:pt x="798564" y="789039"/>
                </a:cubicBezTo>
                <a:cubicBezTo>
                  <a:pt x="790482" y="800354"/>
                  <a:pt x="778899" y="808704"/>
                  <a:pt x="769067" y="818536"/>
                </a:cubicBezTo>
                <a:cubicBezTo>
                  <a:pt x="753035" y="866632"/>
                  <a:pt x="762946" y="843904"/>
                  <a:pt x="710074" y="914400"/>
                </a:cubicBezTo>
                <a:cubicBezTo>
                  <a:pt x="705902" y="919962"/>
                  <a:pt x="699312" y="923453"/>
                  <a:pt x="695325" y="929149"/>
                </a:cubicBezTo>
                <a:cubicBezTo>
                  <a:pt x="609180" y="1052212"/>
                  <a:pt x="689421" y="941447"/>
                  <a:pt x="643706" y="1017639"/>
                </a:cubicBezTo>
                <a:cubicBezTo>
                  <a:pt x="613913" y="1067295"/>
                  <a:pt x="620323" y="1051043"/>
                  <a:pt x="592086" y="1091381"/>
                </a:cubicBezTo>
                <a:cubicBezTo>
                  <a:pt x="581921" y="1105902"/>
                  <a:pt x="571880" y="1120530"/>
                  <a:pt x="562590" y="1135626"/>
                </a:cubicBezTo>
                <a:cubicBezTo>
                  <a:pt x="552204" y="1152504"/>
                  <a:pt x="541956" y="1169520"/>
                  <a:pt x="533093" y="1187245"/>
                </a:cubicBezTo>
                <a:cubicBezTo>
                  <a:pt x="529617" y="1194198"/>
                  <a:pt x="529576" y="1202619"/>
                  <a:pt x="525719" y="1209368"/>
                </a:cubicBezTo>
                <a:cubicBezTo>
                  <a:pt x="519621" y="1220039"/>
                  <a:pt x="510110" y="1228443"/>
                  <a:pt x="503596" y="1238865"/>
                </a:cubicBezTo>
                <a:cubicBezTo>
                  <a:pt x="484200" y="1269898"/>
                  <a:pt x="489657" y="1282302"/>
                  <a:pt x="459351" y="1312607"/>
                </a:cubicBezTo>
                <a:cubicBezTo>
                  <a:pt x="451977" y="1319981"/>
                  <a:pt x="444015" y="1326811"/>
                  <a:pt x="437228" y="1334729"/>
                </a:cubicBezTo>
                <a:cubicBezTo>
                  <a:pt x="405084" y="1372231"/>
                  <a:pt x="430155" y="1359210"/>
                  <a:pt x="392983" y="1371600"/>
                </a:cubicBezTo>
                <a:cubicBezTo>
                  <a:pt x="390525" y="1378974"/>
                  <a:pt x="391105" y="1388227"/>
                  <a:pt x="385609" y="1393723"/>
                </a:cubicBezTo>
                <a:cubicBezTo>
                  <a:pt x="368228" y="1411104"/>
                  <a:pt x="341363" y="1418303"/>
                  <a:pt x="326615" y="1437968"/>
                </a:cubicBezTo>
                <a:cubicBezTo>
                  <a:pt x="313281" y="1455747"/>
                  <a:pt x="280640" y="1500319"/>
                  <a:pt x="267622" y="1511710"/>
                </a:cubicBezTo>
                <a:cubicBezTo>
                  <a:pt x="261772" y="1516829"/>
                  <a:pt x="252873" y="1516626"/>
                  <a:pt x="245499" y="1519084"/>
                </a:cubicBezTo>
                <a:cubicBezTo>
                  <a:pt x="238125" y="1531374"/>
                  <a:pt x="231977" y="1544489"/>
                  <a:pt x="223377" y="1555955"/>
                </a:cubicBezTo>
                <a:cubicBezTo>
                  <a:pt x="209182" y="1574881"/>
                  <a:pt x="197868" y="1580335"/>
                  <a:pt x="179132" y="1592826"/>
                </a:cubicBezTo>
                <a:cubicBezTo>
                  <a:pt x="134561" y="1681966"/>
                  <a:pt x="191328" y="1571483"/>
                  <a:pt x="149635" y="1644445"/>
                </a:cubicBezTo>
                <a:cubicBezTo>
                  <a:pt x="144181" y="1653990"/>
                  <a:pt x="140542" y="1664516"/>
                  <a:pt x="134886" y="1673942"/>
                </a:cubicBezTo>
                <a:cubicBezTo>
                  <a:pt x="125767" y="1689141"/>
                  <a:pt x="113317" y="1702333"/>
                  <a:pt x="105390" y="1718187"/>
                </a:cubicBezTo>
                <a:cubicBezTo>
                  <a:pt x="71930" y="1785108"/>
                  <a:pt x="88089" y="1758888"/>
                  <a:pt x="61145" y="1799303"/>
                </a:cubicBezTo>
                <a:cubicBezTo>
                  <a:pt x="58687" y="1809135"/>
                  <a:pt x="56554" y="1819055"/>
                  <a:pt x="53770" y="1828800"/>
                </a:cubicBezTo>
                <a:cubicBezTo>
                  <a:pt x="51634" y="1836274"/>
                  <a:pt x="48281" y="1843382"/>
                  <a:pt x="46396" y="1850923"/>
                </a:cubicBezTo>
                <a:cubicBezTo>
                  <a:pt x="40552" y="1874298"/>
                  <a:pt x="39217" y="1894583"/>
                  <a:pt x="31648" y="1917290"/>
                </a:cubicBezTo>
                <a:cubicBezTo>
                  <a:pt x="3880" y="2000591"/>
                  <a:pt x="27195" y="1912975"/>
                  <a:pt x="9525" y="1983658"/>
                </a:cubicBezTo>
                <a:cubicBezTo>
                  <a:pt x="-1841" y="2154146"/>
                  <a:pt x="-4444" y="2141677"/>
                  <a:pt x="9525" y="2374490"/>
                </a:cubicBezTo>
                <a:cubicBezTo>
                  <a:pt x="11316" y="2404340"/>
                  <a:pt x="19610" y="2433443"/>
                  <a:pt x="24274" y="2462981"/>
                </a:cubicBezTo>
                <a:cubicBezTo>
                  <a:pt x="26985" y="2480149"/>
                  <a:pt x="29190" y="2497394"/>
                  <a:pt x="31648" y="2514600"/>
                </a:cubicBezTo>
                <a:cubicBezTo>
                  <a:pt x="37531" y="2614620"/>
                  <a:pt x="35087" y="2619788"/>
                  <a:pt x="46396" y="2698955"/>
                </a:cubicBezTo>
                <a:cubicBezTo>
                  <a:pt x="48510" y="2713756"/>
                  <a:pt x="49474" y="2728879"/>
                  <a:pt x="53770" y="2743200"/>
                </a:cubicBezTo>
                <a:cubicBezTo>
                  <a:pt x="56929" y="2753729"/>
                  <a:pt x="63603" y="2762865"/>
                  <a:pt x="68519" y="2772697"/>
                </a:cubicBezTo>
                <a:cubicBezTo>
                  <a:pt x="70977" y="2792361"/>
                  <a:pt x="69626" y="2812890"/>
                  <a:pt x="75893" y="2831690"/>
                </a:cubicBezTo>
                <a:cubicBezTo>
                  <a:pt x="84584" y="2857762"/>
                  <a:pt x="112764" y="2905432"/>
                  <a:pt x="112764" y="2905432"/>
                </a:cubicBezTo>
                <a:cubicBezTo>
                  <a:pt x="128109" y="2966814"/>
                  <a:pt x="109426" y="2906132"/>
                  <a:pt x="134886" y="2957052"/>
                </a:cubicBezTo>
                <a:cubicBezTo>
                  <a:pt x="156499" y="3000276"/>
                  <a:pt x="125991" y="2956655"/>
                  <a:pt x="149635" y="3008671"/>
                </a:cubicBezTo>
                <a:cubicBezTo>
                  <a:pt x="157836" y="3026712"/>
                  <a:pt x="170269" y="3042565"/>
                  <a:pt x="179132" y="3060290"/>
                </a:cubicBezTo>
                <a:cubicBezTo>
                  <a:pt x="200477" y="3102981"/>
                  <a:pt x="166690" y="3062596"/>
                  <a:pt x="208628" y="3104536"/>
                </a:cubicBezTo>
                <a:cubicBezTo>
                  <a:pt x="222986" y="3147603"/>
                  <a:pt x="206926" y="3105896"/>
                  <a:pt x="230751" y="3148781"/>
                </a:cubicBezTo>
                <a:cubicBezTo>
                  <a:pt x="264233" y="3209049"/>
                  <a:pt x="236980" y="3177131"/>
                  <a:pt x="274996" y="3215149"/>
                </a:cubicBezTo>
                <a:cubicBezTo>
                  <a:pt x="291903" y="3265871"/>
                  <a:pt x="267223" y="3205822"/>
                  <a:pt x="311867" y="3259394"/>
                </a:cubicBezTo>
                <a:cubicBezTo>
                  <a:pt x="350619" y="3305896"/>
                  <a:pt x="272828" y="3258309"/>
                  <a:pt x="348738" y="3296265"/>
                </a:cubicBezTo>
                <a:cubicBezTo>
                  <a:pt x="398748" y="3362941"/>
                  <a:pt x="344514" y="3302292"/>
                  <a:pt x="392983" y="3333136"/>
                </a:cubicBezTo>
                <a:cubicBezTo>
                  <a:pt x="413721" y="3346333"/>
                  <a:pt x="429991" y="3366388"/>
                  <a:pt x="451977" y="3377381"/>
                </a:cubicBezTo>
                <a:cubicBezTo>
                  <a:pt x="522691" y="3412737"/>
                  <a:pt x="435022" y="3367961"/>
                  <a:pt x="518345" y="3414252"/>
                </a:cubicBezTo>
                <a:cubicBezTo>
                  <a:pt x="527954" y="3419590"/>
                  <a:pt x="538896" y="3422611"/>
                  <a:pt x="547841" y="3429000"/>
                </a:cubicBezTo>
                <a:cubicBezTo>
                  <a:pt x="556327" y="3435062"/>
                  <a:pt x="560975" y="3445835"/>
                  <a:pt x="569964" y="3451123"/>
                </a:cubicBezTo>
                <a:cubicBezTo>
                  <a:pt x="603127" y="3470630"/>
                  <a:pt x="638790" y="3485536"/>
                  <a:pt x="673203" y="3502742"/>
                </a:cubicBezTo>
                <a:cubicBezTo>
                  <a:pt x="683035" y="3507658"/>
                  <a:pt x="691856" y="3515683"/>
                  <a:pt x="702699" y="3517490"/>
                </a:cubicBezTo>
                <a:cubicBezTo>
                  <a:pt x="791721" y="3532328"/>
                  <a:pt x="703425" y="3515247"/>
                  <a:pt x="835435" y="3554361"/>
                </a:cubicBezTo>
                <a:cubicBezTo>
                  <a:pt x="872022" y="3565202"/>
                  <a:pt x="909847" y="3571790"/>
                  <a:pt x="946048" y="3583858"/>
                </a:cubicBezTo>
                <a:cubicBezTo>
                  <a:pt x="960796" y="3588774"/>
                  <a:pt x="975049" y="3595558"/>
                  <a:pt x="990293" y="3598607"/>
                </a:cubicBezTo>
                <a:cubicBezTo>
                  <a:pt x="1012120" y="3602972"/>
                  <a:pt x="1034538" y="3603523"/>
                  <a:pt x="1056661" y="3605981"/>
                </a:cubicBezTo>
                <a:cubicBezTo>
                  <a:pt x="1064035" y="3610897"/>
                  <a:pt x="1070856" y="3616766"/>
                  <a:pt x="1078783" y="3620729"/>
                </a:cubicBezTo>
                <a:cubicBezTo>
                  <a:pt x="1096935" y="3629805"/>
                  <a:pt x="1128162" y="3632646"/>
                  <a:pt x="1145151" y="3635478"/>
                </a:cubicBezTo>
                <a:cubicBezTo>
                  <a:pt x="1159899" y="3642852"/>
                  <a:pt x="1173753" y="3652386"/>
                  <a:pt x="1189396" y="3657600"/>
                </a:cubicBezTo>
                <a:cubicBezTo>
                  <a:pt x="1203581" y="3662328"/>
                  <a:pt x="1219216" y="3661040"/>
                  <a:pt x="1233641" y="3664974"/>
                </a:cubicBezTo>
                <a:cubicBezTo>
                  <a:pt x="1246412" y="3668457"/>
                  <a:pt x="1258118" y="3675075"/>
                  <a:pt x="1270512" y="3679723"/>
                </a:cubicBezTo>
                <a:cubicBezTo>
                  <a:pt x="1277790" y="3682452"/>
                  <a:pt x="1285418" y="3684210"/>
                  <a:pt x="1292635" y="3687097"/>
                </a:cubicBezTo>
                <a:cubicBezTo>
                  <a:pt x="1310016" y="3694049"/>
                  <a:pt x="1326661" y="3702822"/>
                  <a:pt x="1344254" y="3709219"/>
                </a:cubicBezTo>
                <a:cubicBezTo>
                  <a:pt x="1353779" y="3712683"/>
                  <a:pt x="1364261" y="3713035"/>
                  <a:pt x="1373751" y="3716594"/>
                </a:cubicBezTo>
                <a:cubicBezTo>
                  <a:pt x="1384044" y="3720454"/>
                  <a:pt x="1393144" y="3727012"/>
                  <a:pt x="1403248" y="3731342"/>
                </a:cubicBezTo>
                <a:cubicBezTo>
                  <a:pt x="1418060" y="3737690"/>
                  <a:pt x="1439897" y="3742348"/>
                  <a:pt x="1454867" y="3746090"/>
                </a:cubicBezTo>
                <a:cubicBezTo>
                  <a:pt x="1518269" y="3788359"/>
                  <a:pt x="1438051" y="3737682"/>
                  <a:pt x="1499112" y="3768213"/>
                </a:cubicBezTo>
                <a:cubicBezTo>
                  <a:pt x="1511932" y="3774623"/>
                  <a:pt x="1523163" y="3783926"/>
                  <a:pt x="1535983" y="3790336"/>
                </a:cubicBezTo>
                <a:cubicBezTo>
                  <a:pt x="1542936" y="3793812"/>
                  <a:pt x="1550961" y="3794648"/>
                  <a:pt x="1558106" y="3797710"/>
                </a:cubicBezTo>
                <a:cubicBezTo>
                  <a:pt x="1661591" y="3842060"/>
                  <a:pt x="1605923" y="3826257"/>
                  <a:pt x="1668719" y="3841955"/>
                </a:cubicBezTo>
                <a:cubicBezTo>
                  <a:pt x="1720598" y="3876541"/>
                  <a:pt x="1654816" y="3836742"/>
                  <a:pt x="1727712" y="3864078"/>
                </a:cubicBezTo>
                <a:cubicBezTo>
                  <a:pt x="1736010" y="3867190"/>
                  <a:pt x="1741804" y="3875078"/>
                  <a:pt x="1749835" y="3878826"/>
                </a:cubicBezTo>
                <a:cubicBezTo>
                  <a:pt x="1930223" y="3963006"/>
                  <a:pt x="1781145" y="3894179"/>
                  <a:pt x="1867822" y="3923071"/>
                </a:cubicBezTo>
                <a:cubicBezTo>
                  <a:pt x="1973057" y="3958149"/>
                  <a:pt x="1918247" y="3941766"/>
                  <a:pt x="2000557" y="3974690"/>
                </a:cubicBezTo>
                <a:cubicBezTo>
                  <a:pt x="2022667" y="3983534"/>
                  <a:pt x="2027691" y="3982443"/>
                  <a:pt x="2052177" y="3989439"/>
                </a:cubicBezTo>
                <a:cubicBezTo>
                  <a:pt x="2059651" y="3991574"/>
                  <a:pt x="2067021" y="3994084"/>
                  <a:pt x="2074299" y="3996813"/>
                </a:cubicBezTo>
                <a:cubicBezTo>
                  <a:pt x="2086693" y="4001461"/>
                  <a:pt x="2098491" y="4007757"/>
                  <a:pt x="2111170" y="4011561"/>
                </a:cubicBezTo>
                <a:cubicBezTo>
                  <a:pt x="2123175" y="4015163"/>
                  <a:pt x="2135949" y="4015638"/>
                  <a:pt x="2148041" y="4018936"/>
                </a:cubicBezTo>
                <a:cubicBezTo>
                  <a:pt x="2148048" y="4018938"/>
                  <a:pt x="2236526" y="4048431"/>
                  <a:pt x="2236532" y="4048432"/>
                </a:cubicBezTo>
                <a:cubicBezTo>
                  <a:pt x="2368971" y="4074920"/>
                  <a:pt x="2309774" y="4066403"/>
                  <a:pt x="2413512" y="4077929"/>
                </a:cubicBezTo>
                <a:cubicBezTo>
                  <a:pt x="2428913" y="4083063"/>
                  <a:pt x="2467747" y="4097265"/>
                  <a:pt x="2487254" y="4100052"/>
                </a:cubicBezTo>
                <a:cubicBezTo>
                  <a:pt x="2511709" y="4103545"/>
                  <a:pt x="2536500" y="4104231"/>
                  <a:pt x="2560996" y="4107426"/>
                </a:cubicBezTo>
                <a:cubicBezTo>
                  <a:pt x="2593055" y="4111608"/>
                  <a:pt x="2624827" y="4117806"/>
                  <a:pt x="2656861" y="4122174"/>
                </a:cubicBezTo>
                <a:cubicBezTo>
                  <a:pt x="2678915" y="4125181"/>
                  <a:pt x="2701156" y="4126670"/>
                  <a:pt x="2723228" y="4129549"/>
                </a:cubicBezTo>
                <a:cubicBezTo>
                  <a:pt x="2776884" y="4136548"/>
                  <a:pt x="2837775" y="4147436"/>
                  <a:pt x="2892835" y="4151671"/>
                </a:cubicBezTo>
                <a:cubicBezTo>
                  <a:pt x="2902638" y="4152425"/>
                  <a:pt x="2912500" y="4151671"/>
                  <a:pt x="2922332" y="4151671"/>
                </a:cubicBezTo>
              </a:path>
            </a:pathLst>
          </a:custGeom>
          <a:noFill/>
          <a:ln w="28575" cap="flat" cmpd="sng" algn="ctr">
            <a:solidFill>
              <a:srgbClr val="3636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3303639" y="1504335"/>
            <a:ext cx="4992329" cy="4579375"/>
          </a:xfrm>
          <a:custGeom>
            <a:avLst/>
            <a:gdLst>
              <a:gd name="connsiteX0" fmla="*/ 2728451 w 4992329"/>
              <a:gd name="connsiteY0" fmla="*/ 221226 h 4579375"/>
              <a:gd name="connsiteX1" fmla="*/ 2750574 w 4992329"/>
              <a:gd name="connsiteY1" fmla="*/ 560439 h 4579375"/>
              <a:gd name="connsiteX2" fmla="*/ 2757948 w 4992329"/>
              <a:gd name="connsiteY2" fmla="*/ 921775 h 4579375"/>
              <a:gd name="connsiteX3" fmla="*/ 2787445 w 4992329"/>
              <a:gd name="connsiteY3" fmla="*/ 943897 h 4579375"/>
              <a:gd name="connsiteX4" fmla="*/ 2802193 w 4992329"/>
              <a:gd name="connsiteY4" fmla="*/ 958646 h 4579375"/>
              <a:gd name="connsiteX5" fmla="*/ 2942303 w 4992329"/>
              <a:gd name="connsiteY5" fmla="*/ 966020 h 4579375"/>
              <a:gd name="connsiteX6" fmla="*/ 3163529 w 4992329"/>
              <a:gd name="connsiteY6" fmla="*/ 980768 h 4579375"/>
              <a:gd name="connsiteX7" fmla="*/ 3303638 w 4992329"/>
              <a:gd name="connsiteY7" fmla="*/ 995517 h 4579375"/>
              <a:gd name="connsiteX8" fmla="*/ 3370006 w 4992329"/>
              <a:gd name="connsiteY8" fmla="*/ 1032388 h 4579375"/>
              <a:gd name="connsiteX9" fmla="*/ 3399503 w 4992329"/>
              <a:gd name="connsiteY9" fmla="*/ 1039762 h 4579375"/>
              <a:gd name="connsiteX10" fmla="*/ 3458496 w 4992329"/>
              <a:gd name="connsiteY10" fmla="*/ 1084007 h 4579375"/>
              <a:gd name="connsiteX11" fmla="*/ 3510116 w 4992329"/>
              <a:gd name="connsiteY11" fmla="*/ 1128252 h 4579375"/>
              <a:gd name="connsiteX12" fmla="*/ 3561735 w 4992329"/>
              <a:gd name="connsiteY12" fmla="*/ 1172497 h 4579375"/>
              <a:gd name="connsiteX13" fmla="*/ 3598606 w 4992329"/>
              <a:gd name="connsiteY13" fmla="*/ 1187246 h 4579375"/>
              <a:gd name="connsiteX14" fmla="*/ 3642851 w 4992329"/>
              <a:gd name="connsiteY14" fmla="*/ 1224117 h 4579375"/>
              <a:gd name="connsiteX15" fmla="*/ 3672348 w 4992329"/>
              <a:gd name="connsiteY15" fmla="*/ 1238865 h 4579375"/>
              <a:gd name="connsiteX16" fmla="*/ 3746090 w 4992329"/>
              <a:gd name="connsiteY16" fmla="*/ 1290484 h 4579375"/>
              <a:gd name="connsiteX17" fmla="*/ 3805084 w 4992329"/>
              <a:gd name="connsiteY17" fmla="*/ 1342104 h 4579375"/>
              <a:gd name="connsiteX18" fmla="*/ 3856703 w 4992329"/>
              <a:gd name="connsiteY18" fmla="*/ 1401097 h 4579375"/>
              <a:gd name="connsiteX19" fmla="*/ 3886200 w 4992329"/>
              <a:gd name="connsiteY19" fmla="*/ 1415846 h 4579375"/>
              <a:gd name="connsiteX20" fmla="*/ 3893574 w 4992329"/>
              <a:gd name="connsiteY20" fmla="*/ 1437968 h 4579375"/>
              <a:gd name="connsiteX21" fmla="*/ 3908322 w 4992329"/>
              <a:gd name="connsiteY21" fmla="*/ 1452717 h 4579375"/>
              <a:gd name="connsiteX22" fmla="*/ 3923071 w 4992329"/>
              <a:gd name="connsiteY22" fmla="*/ 1533833 h 4579375"/>
              <a:gd name="connsiteX23" fmla="*/ 3915696 w 4992329"/>
              <a:gd name="connsiteY23" fmla="*/ 1637071 h 4579375"/>
              <a:gd name="connsiteX24" fmla="*/ 3900948 w 4992329"/>
              <a:gd name="connsiteY24" fmla="*/ 1673942 h 4579375"/>
              <a:gd name="connsiteX25" fmla="*/ 3841955 w 4992329"/>
              <a:gd name="connsiteY25" fmla="*/ 1769807 h 4579375"/>
              <a:gd name="connsiteX26" fmla="*/ 3746090 w 4992329"/>
              <a:gd name="connsiteY26" fmla="*/ 1873046 h 4579375"/>
              <a:gd name="connsiteX27" fmla="*/ 3731342 w 4992329"/>
              <a:gd name="connsiteY27" fmla="*/ 1895168 h 4579375"/>
              <a:gd name="connsiteX28" fmla="*/ 3642851 w 4992329"/>
              <a:gd name="connsiteY28" fmla="*/ 1976284 h 4579375"/>
              <a:gd name="connsiteX29" fmla="*/ 3554361 w 4992329"/>
              <a:gd name="connsiteY29" fmla="*/ 2035278 h 4579375"/>
              <a:gd name="connsiteX30" fmla="*/ 3510116 w 4992329"/>
              <a:gd name="connsiteY30" fmla="*/ 2072149 h 4579375"/>
              <a:gd name="connsiteX31" fmla="*/ 3421626 w 4992329"/>
              <a:gd name="connsiteY31" fmla="*/ 2116394 h 4579375"/>
              <a:gd name="connsiteX32" fmla="*/ 3384755 w 4992329"/>
              <a:gd name="connsiteY32" fmla="*/ 2138517 h 4579375"/>
              <a:gd name="connsiteX33" fmla="*/ 3355258 w 4992329"/>
              <a:gd name="connsiteY33" fmla="*/ 2153265 h 4579375"/>
              <a:gd name="connsiteX34" fmla="*/ 3266767 w 4992329"/>
              <a:gd name="connsiteY34" fmla="*/ 2197510 h 4579375"/>
              <a:gd name="connsiteX35" fmla="*/ 3252019 w 4992329"/>
              <a:gd name="connsiteY35" fmla="*/ 2219633 h 4579375"/>
              <a:gd name="connsiteX36" fmla="*/ 3185651 w 4992329"/>
              <a:gd name="connsiteY36" fmla="*/ 2256504 h 4579375"/>
              <a:gd name="connsiteX37" fmla="*/ 3163529 w 4992329"/>
              <a:gd name="connsiteY37" fmla="*/ 2271252 h 4579375"/>
              <a:gd name="connsiteX38" fmla="*/ 3119284 w 4992329"/>
              <a:gd name="connsiteY38" fmla="*/ 2322871 h 4579375"/>
              <a:gd name="connsiteX39" fmla="*/ 3075038 w 4992329"/>
              <a:gd name="connsiteY39" fmla="*/ 2352368 h 4579375"/>
              <a:gd name="connsiteX40" fmla="*/ 3001296 w 4992329"/>
              <a:gd name="connsiteY40" fmla="*/ 2418736 h 4579375"/>
              <a:gd name="connsiteX41" fmla="*/ 2957051 w 4992329"/>
              <a:gd name="connsiteY41" fmla="*/ 2477730 h 4579375"/>
              <a:gd name="connsiteX42" fmla="*/ 2912806 w 4992329"/>
              <a:gd name="connsiteY42" fmla="*/ 2529349 h 4579375"/>
              <a:gd name="connsiteX43" fmla="*/ 2883309 w 4992329"/>
              <a:gd name="connsiteY43" fmla="*/ 2603091 h 4579375"/>
              <a:gd name="connsiteX44" fmla="*/ 2875935 w 4992329"/>
              <a:gd name="connsiteY44" fmla="*/ 2625213 h 4579375"/>
              <a:gd name="connsiteX45" fmla="*/ 2861187 w 4992329"/>
              <a:gd name="connsiteY45" fmla="*/ 2654710 h 4579375"/>
              <a:gd name="connsiteX46" fmla="*/ 2853813 w 4992329"/>
              <a:gd name="connsiteY46" fmla="*/ 2684207 h 4579375"/>
              <a:gd name="connsiteX47" fmla="*/ 2816942 w 4992329"/>
              <a:gd name="connsiteY47" fmla="*/ 2780071 h 4579375"/>
              <a:gd name="connsiteX48" fmla="*/ 2794819 w 4992329"/>
              <a:gd name="connsiteY48" fmla="*/ 2912807 h 4579375"/>
              <a:gd name="connsiteX49" fmla="*/ 2802193 w 4992329"/>
              <a:gd name="connsiteY49" fmla="*/ 3259394 h 4579375"/>
              <a:gd name="connsiteX50" fmla="*/ 2831690 w 4992329"/>
              <a:gd name="connsiteY50" fmla="*/ 3325762 h 4579375"/>
              <a:gd name="connsiteX51" fmla="*/ 2890684 w 4992329"/>
              <a:gd name="connsiteY51" fmla="*/ 3355259 h 4579375"/>
              <a:gd name="connsiteX52" fmla="*/ 2912806 w 4992329"/>
              <a:gd name="connsiteY52" fmla="*/ 3370007 h 4579375"/>
              <a:gd name="connsiteX53" fmla="*/ 2971800 w 4992329"/>
              <a:gd name="connsiteY53" fmla="*/ 3377381 h 4579375"/>
              <a:gd name="connsiteX54" fmla="*/ 3303638 w 4992329"/>
              <a:gd name="connsiteY54" fmla="*/ 3370007 h 4579375"/>
              <a:gd name="connsiteX55" fmla="*/ 3384755 w 4992329"/>
              <a:gd name="connsiteY55" fmla="*/ 3355259 h 4579375"/>
              <a:gd name="connsiteX56" fmla="*/ 3465871 w 4992329"/>
              <a:gd name="connsiteY56" fmla="*/ 3347884 h 4579375"/>
              <a:gd name="connsiteX57" fmla="*/ 3561735 w 4992329"/>
              <a:gd name="connsiteY57" fmla="*/ 3325762 h 4579375"/>
              <a:gd name="connsiteX58" fmla="*/ 3591232 w 4992329"/>
              <a:gd name="connsiteY58" fmla="*/ 3311013 h 4579375"/>
              <a:gd name="connsiteX59" fmla="*/ 3672348 w 4992329"/>
              <a:gd name="connsiteY59" fmla="*/ 3296265 h 4579375"/>
              <a:gd name="connsiteX60" fmla="*/ 3841955 w 4992329"/>
              <a:gd name="connsiteY60" fmla="*/ 3229897 h 4579375"/>
              <a:gd name="connsiteX61" fmla="*/ 4011561 w 4992329"/>
              <a:gd name="connsiteY61" fmla="*/ 3163530 h 4579375"/>
              <a:gd name="connsiteX62" fmla="*/ 4055806 w 4992329"/>
              <a:gd name="connsiteY62" fmla="*/ 3134033 h 4579375"/>
              <a:gd name="connsiteX63" fmla="*/ 4284406 w 4992329"/>
              <a:gd name="connsiteY63" fmla="*/ 3001297 h 4579375"/>
              <a:gd name="connsiteX64" fmla="*/ 4380271 w 4992329"/>
              <a:gd name="connsiteY64" fmla="*/ 2905433 h 4579375"/>
              <a:gd name="connsiteX65" fmla="*/ 4461387 w 4992329"/>
              <a:gd name="connsiteY65" fmla="*/ 2772697 h 4579375"/>
              <a:gd name="connsiteX66" fmla="*/ 4483509 w 4992329"/>
              <a:gd name="connsiteY66" fmla="*/ 2721078 h 4579375"/>
              <a:gd name="connsiteX67" fmla="*/ 4564626 w 4992329"/>
              <a:gd name="connsiteY67" fmla="*/ 2610465 h 4579375"/>
              <a:gd name="connsiteX68" fmla="*/ 4623619 w 4992329"/>
              <a:gd name="connsiteY68" fmla="*/ 2514600 h 4579375"/>
              <a:gd name="connsiteX69" fmla="*/ 4719484 w 4992329"/>
              <a:gd name="connsiteY69" fmla="*/ 2418736 h 4579375"/>
              <a:gd name="connsiteX70" fmla="*/ 4756355 w 4992329"/>
              <a:gd name="connsiteY70" fmla="*/ 2381865 h 4579375"/>
              <a:gd name="connsiteX71" fmla="*/ 4793226 w 4992329"/>
              <a:gd name="connsiteY71" fmla="*/ 2337620 h 4579375"/>
              <a:gd name="connsiteX72" fmla="*/ 4830096 w 4992329"/>
              <a:gd name="connsiteY72" fmla="*/ 2286000 h 4579375"/>
              <a:gd name="connsiteX73" fmla="*/ 4881716 w 4992329"/>
              <a:gd name="connsiteY73" fmla="*/ 2153265 h 4579375"/>
              <a:gd name="connsiteX74" fmla="*/ 4896464 w 4992329"/>
              <a:gd name="connsiteY74" fmla="*/ 2101646 h 4579375"/>
              <a:gd name="connsiteX75" fmla="*/ 4911213 w 4992329"/>
              <a:gd name="connsiteY75" fmla="*/ 2020530 h 4579375"/>
              <a:gd name="connsiteX76" fmla="*/ 4948084 w 4992329"/>
              <a:gd name="connsiteY76" fmla="*/ 1865671 h 4579375"/>
              <a:gd name="connsiteX77" fmla="*/ 4955458 w 4992329"/>
              <a:gd name="connsiteY77" fmla="*/ 1828800 h 4579375"/>
              <a:gd name="connsiteX78" fmla="*/ 4970206 w 4992329"/>
              <a:gd name="connsiteY78" fmla="*/ 1740310 h 4579375"/>
              <a:gd name="connsiteX79" fmla="*/ 4992329 w 4992329"/>
              <a:gd name="connsiteY79" fmla="*/ 1659194 h 4579375"/>
              <a:gd name="connsiteX80" fmla="*/ 4984955 w 4992329"/>
              <a:gd name="connsiteY80" fmla="*/ 1349478 h 4579375"/>
              <a:gd name="connsiteX81" fmla="*/ 4955458 w 4992329"/>
              <a:gd name="connsiteY81" fmla="*/ 1268362 h 4579375"/>
              <a:gd name="connsiteX82" fmla="*/ 4948084 w 4992329"/>
              <a:gd name="connsiteY82" fmla="*/ 1216742 h 4579375"/>
              <a:gd name="connsiteX83" fmla="*/ 4822722 w 4992329"/>
              <a:gd name="connsiteY83" fmla="*/ 1010265 h 4579375"/>
              <a:gd name="connsiteX84" fmla="*/ 4697361 w 4992329"/>
              <a:gd name="connsiteY84" fmla="*/ 803788 h 4579375"/>
              <a:gd name="connsiteX85" fmla="*/ 4682613 w 4992329"/>
              <a:gd name="connsiteY85" fmla="*/ 789039 h 4579375"/>
              <a:gd name="connsiteX86" fmla="*/ 4638367 w 4992329"/>
              <a:gd name="connsiteY86" fmla="*/ 715297 h 4579375"/>
              <a:gd name="connsiteX87" fmla="*/ 4586748 w 4992329"/>
              <a:gd name="connsiteY87" fmla="*/ 634181 h 4579375"/>
              <a:gd name="connsiteX88" fmla="*/ 4402393 w 4992329"/>
              <a:gd name="connsiteY88" fmla="*/ 471949 h 4579375"/>
              <a:gd name="connsiteX89" fmla="*/ 4336026 w 4992329"/>
              <a:gd name="connsiteY89" fmla="*/ 442452 h 4579375"/>
              <a:gd name="connsiteX90" fmla="*/ 4203290 w 4992329"/>
              <a:gd name="connsiteY90" fmla="*/ 368710 h 4579375"/>
              <a:gd name="connsiteX91" fmla="*/ 4173793 w 4992329"/>
              <a:gd name="connsiteY91" fmla="*/ 346588 h 4579375"/>
              <a:gd name="connsiteX92" fmla="*/ 4070555 w 4992329"/>
              <a:gd name="connsiteY92" fmla="*/ 302342 h 4579375"/>
              <a:gd name="connsiteX93" fmla="*/ 4041058 w 4992329"/>
              <a:gd name="connsiteY93" fmla="*/ 287594 h 4579375"/>
              <a:gd name="connsiteX94" fmla="*/ 3952567 w 4992329"/>
              <a:gd name="connsiteY94" fmla="*/ 258097 h 4579375"/>
              <a:gd name="connsiteX95" fmla="*/ 3841955 w 4992329"/>
              <a:gd name="connsiteY95" fmla="*/ 221226 h 4579375"/>
              <a:gd name="connsiteX96" fmla="*/ 3797709 w 4992329"/>
              <a:gd name="connsiteY96" fmla="*/ 206478 h 4579375"/>
              <a:gd name="connsiteX97" fmla="*/ 3716593 w 4992329"/>
              <a:gd name="connsiteY97" fmla="*/ 176981 h 4579375"/>
              <a:gd name="connsiteX98" fmla="*/ 3517490 w 4992329"/>
              <a:gd name="connsiteY98" fmla="*/ 125362 h 4579375"/>
              <a:gd name="connsiteX99" fmla="*/ 3436374 w 4992329"/>
              <a:gd name="connsiteY99" fmla="*/ 103239 h 4579375"/>
              <a:gd name="connsiteX100" fmla="*/ 3362632 w 4992329"/>
              <a:gd name="connsiteY100" fmla="*/ 88491 h 4579375"/>
              <a:gd name="connsiteX101" fmla="*/ 3281516 w 4992329"/>
              <a:gd name="connsiteY101" fmla="*/ 66368 h 4579375"/>
              <a:gd name="connsiteX102" fmla="*/ 3237271 w 4992329"/>
              <a:gd name="connsiteY102" fmla="*/ 51620 h 4579375"/>
              <a:gd name="connsiteX103" fmla="*/ 3082413 w 4992329"/>
              <a:gd name="connsiteY103" fmla="*/ 29497 h 4579375"/>
              <a:gd name="connsiteX104" fmla="*/ 2839064 w 4992329"/>
              <a:gd name="connsiteY104" fmla="*/ 0 h 4579375"/>
              <a:gd name="connsiteX105" fmla="*/ 2551471 w 4992329"/>
              <a:gd name="connsiteY105" fmla="*/ 14749 h 4579375"/>
              <a:gd name="connsiteX106" fmla="*/ 2492477 w 4992329"/>
              <a:gd name="connsiteY106" fmla="*/ 29497 h 4579375"/>
              <a:gd name="connsiteX107" fmla="*/ 2286000 w 4992329"/>
              <a:gd name="connsiteY107" fmla="*/ 44246 h 4579375"/>
              <a:gd name="connsiteX108" fmla="*/ 2020529 w 4992329"/>
              <a:gd name="connsiteY108" fmla="*/ 81117 h 4579375"/>
              <a:gd name="connsiteX109" fmla="*/ 1895167 w 4992329"/>
              <a:gd name="connsiteY109" fmla="*/ 103239 h 4579375"/>
              <a:gd name="connsiteX110" fmla="*/ 1865671 w 4992329"/>
              <a:gd name="connsiteY110" fmla="*/ 117988 h 4579375"/>
              <a:gd name="connsiteX111" fmla="*/ 1755058 w 4992329"/>
              <a:gd name="connsiteY111" fmla="*/ 162233 h 4579375"/>
              <a:gd name="connsiteX112" fmla="*/ 1725561 w 4992329"/>
              <a:gd name="connsiteY112" fmla="*/ 176981 h 4579375"/>
              <a:gd name="connsiteX113" fmla="*/ 1533832 w 4992329"/>
              <a:gd name="connsiteY113" fmla="*/ 280220 h 4579375"/>
              <a:gd name="connsiteX114" fmla="*/ 1253613 w 4992329"/>
              <a:gd name="connsiteY114" fmla="*/ 398207 h 4579375"/>
              <a:gd name="connsiteX115" fmla="*/ 1069258 w 4992329"/>
              <a:gd name="connsiteY115" fmla="*/ 486697 h 4579375"/>
              <a:gd name="connsiteX116" fmla="*/ 958645 w 4992329"/>
              <a:gd name="connsiteY116" fmla="*/ 567813 h 4579375"/>
              <a:gd name="connsiteX117" fmla="*/ 884903 w 4992329"/>
              <a:gd name="connsiteY117" fmla="*/ 612059 h 4579375"/>
              <a:gd name="connsiteX118" fmla="*/ 848032 w 4992329"/>
              <a:gd name="connsiteY118" fmla="*/ 641555 h 4579375"/>
              <a:gd name="connsiteX119" fmla="*/ 752167 w 4992329"/>
              <a:gd name="connsiteY119" fmla="*/ 707923 h 4579375"/>
              <a:gd name="connsiteX120" fmla="*/ 700548 w 4992329"/>
              <a:gd name="connsiteY120" fmla="*/ 752168 h 4579375"/>
              <a:gd name="connsiteX121" fmla="*/ 678426 w 4992329"/>
              <a:gd name="connsiteY121" fmla="*/ 774291 h 4579375"/>
              <a:gd name="connsiteX122" fmla="*/ 612058 w 4992329"/>
              <a:gd name="connsiteY122" fmla="*/ 825910 h 4579375"/>
              <a:gd name="connsiteX123" fmla="*/ 464574 w 4992329"/>
              <a:gd name="connsiteY123" fmla="*/ 1017639 h 4579375"/>
              <a:gd name="connsiteX124" fmla="*/ 420329 w 4992329"/>
              <a:gd name="connsiteY124" fmla="*/ 1069259 h 4579375"/>
              <a:gd name="connsiteX125" fmla="*/ 398206 w 4992329"/>
              <a:gd name="connsiteY125" fmla="*/ 1120878 h 4579375"/>
              <a:gd name="connsiteX126" fmla="*/ 353961 w 4992329"/>
              <a:gd name="connsiteY126" fmla="*/ 1201994 h 4579375"/>
              <a:gd name="connsiteX127" fmla="*/ 294967 w 4992329"/>
              <a:gd name="connsiteY127" fmla="*/ 1334730 h 4579375"/>
              <a:gd name="connsiteX128" fmla="*/ 272845 w 4992329"/>
              <a:gd name="connsiteY128" fmla="*/ 1378975 h 4579375"/>
              <a:gd name="connsiteX129" fmla="*/ 243348 w 4992329"/>
              <a:gd name="connsiteY129" fmla="*/ 1460091 h 4579375"/>
              <a:gd name="connsiteX130" fmla="*/ 221226 w 4992329"/>
              <a:gd name="connsiteY130" fmla="*/ 1511710 h 4579375"/>
              <a:gd name="connsiteX131" fmla="*/ 199103 w 4992329"/>
              <a:gd name="connsiteY131" fmla="*/ 1585452 h 4579375"/>
              <a:gd name="connsiteX132" fmla="*/ 169606 w 4992329"/>
              <a:gd name="connsiteY132" fmla="*/ 1673942 h 4579375"/>
              <a:gd name="connsiteX133" fmla="*/ 162232 w 4992329"/>
              <a:gd name="connsiteY133" fmla="*/ 1710813 h 4579375"/>
              <a:gd name="connsiteX134" fmla="*/ 140109 w 4992329"/>
              <a:gd name="connsiteY134" fmla="*/ 1769807 h 4579375"/>
              <a:gd name="connsiteX135" fmla="*/ 132735 w 4992329"/>
              <a:gd name="connsiteY135" fmla="*/ 1791930 h 4579375"/>
              <a:gd name="connsiteX136" fmla="*/ 95864 w 4992329"/>
              <a:gd name="connsiteY136" fmla="*/ 1954162 h 4579375"/>
              <a:gd name="connsiteX137" fmla="*/ 66367 w 4992329"/>
              <a:gd name="connsiteY137" fmla="*/ 2050026 h 4579375"/>
              <a:gd name="connsiteX138" fmla="*/ 29496 w 4992329"/>
              <a:gd name="connsiteY138" fmla="*/ 2219633 h 4579375"/>
              <a:gd name="connsiteX139" fmla="*/ 0 w 4992329"/>
              <a:gd name="connsiteY139" fmla="*/ 2367117 h 4579375"/>
              <a:gd name="connsiteX140" fmla="*/ 14748 w 4992329"/>
              <a:gd name="connsiteY140" fmla="*/ 2883310 h 4579375"/>
              <a:gd name="connsiteX141" fmla="*/ 95864 w 4992329"/>
              <a:gd name="connsiteY141" fmla="*/ 3163530 h 4579375"/>
              <a:gd name="connsiteX142" fmla="*/ 117987 w 4992329"/>
              <a:gd name="connsiteY142" fmla="*/ 3207775 h 4579375"/>
              <a:gd name="connsiteX143" fmla="*/ 162232 w 4992329"/>
              <a:gd name="connsiteY143" fmla="*/ 3259394 h 4579375"/>
              <a:gd name="connsiteX144" fmla="*/ 221226 w 4992329"/>
              <a:gd name="connsiteY144" fmla="*/ 3384755 h 4579375"/>
              <a:gd name="connsiteX145" fmla="*/ 353961 w 4992329"/>
              <a:gd name="connsiteY145" fmla="*/ 3539613 h 4579375"/>
              <a:gd name="connsiteX146" fmla="*/ 523567 w 4992329"/>
              <a:gd name="connsiteY146" fmla="*/ 3738717 h 4579375"/>
              <a:gd name="connsiteX147" fmla="*/ 648929 w 4992329"/>
              <a:gd name="connsiteY147" fmla="*/ 3864078 h 4579375"/>
              <a:gd name="connsiteX148" fmla="*/ 789038 w 4992329"/>
              <a:gd name="connsiteY148" fmla="*/ 3982065 h 4579375"/>
              <a:gd name="connsiteX149" fmla="*/ 848032 w 4992329"/>
              <a:gd name="connsiteY149" fmla="*/ 4033684 h 4579375"/>
              <a:gd name="connsiteX150" fmla="*/ 899651 w 4992329"/>
              <a:gd name="connsiteY150" fmla="*/ 4114800 h 4579375"/>
              <a:gd name="connsiteX151" fmla="*/ 929148 w 4992329"/>
              <a:gd name="connsiteY151" fmla="*/ 4136923 h 4579375"/>
              <a:gd name="connsiteX152" fmla="*/ 980767 w 4992329"/>
              <a:gd name="connsiteY152" fmla="*/ 4218039 h 4579375"/>
              <a:gd name="connsiteX153" fmla="*/ 1054509 w 4992329"/>
              <a:gd name="connsiteY153" fmla="*/ 4284407 h 4579375"/>
              <a:gd name="connsiteX154" fmla="*/ 1128251 w 4992329"/>
              <a:gd name="connsiteY154" fmla="*/ 4358149 h 4579375"/>
              <a:gd name="connsiteX155" fmla="*/ 1143000 w 4992329"/>
              <a:gd name="connsiteY155" fmla="*/ 4380271 h 4579375"/>
              <a:gd name="connsiteX156" fmla="*/ 1246238 w 4992329"/>
              <a:gd name="connsiteY156" fmla="*/ 4439265 h 4579375"/>
              <a:gd name="connsiteX157" fmla="*/ 1275735 w 4992329"/>
              <a:gd name="connsiteY157" fmla="*/ 4461388 h 4579375"/>
              <a:gd name="connsiteX158" fmla="*/ 1415845 w 4992329"/>
              <a:gd name="connsiteY158" fmla="*/ 4520381 h 4579375"/>
              <a:gd name="connsiteX159" fmla="*/ 1496961 w 4992329"/>
              <a:gd name="connsiteY159" fmla="*/ 4542504 h 4579375"/>
              <a:gd name="connsiteX160" fmla="*/ 1541206 w 4992329"/>
              <a:gd name="connsiteY160" fmla="*/ 4557252 h 4579375"/>
              <a:gd name="connsiteX161" fmla="*/ 1629696 w 4992329"/>
              <a:gd name="connsiteY161" fmla="*/ 4579375 h 4579375"/>
              <a:gd name="connsiteX162" fmla="*/ 2359742 w 4992329"/>
              <a:gd name="connsiteY162" fmla="*/ 4549878 h 4579375"/>
              <a:gd name="connsiteX163" fmla="*/ 2389238 w 4992329"/>
              <a:gd name="connsiteY163" fmla="*/ 4542504 h 4579375"/>
              <a:gd name="connsiteX164" fmla="*/ 2462980 w 4992329"/>
              <a:gd name="connsiteY164" fmla="*/ 4527755 h 4579375"/>
              <a:gd name="connsiteX165" fmla="*/ 2551471 w 4992329"/>
              <a:gd name="connsiteY165" fmla="*/ 4505633 h 4579375"/>
              <a:gd name="connsiteX166" fmla="*/ 2691580 w 4992329"/>
              <a:gd name="connsiteY166" fmla="*/ 4490884 h 4579375"/>
              <a:gd name="connsiteX167" fmla="*/ 2757948 w 4992329"/>
              <a:gd name="connsiteY167" fmla="*/ 4476136 h 4579375"/>
              <a:gd name="connsiteX168" fmla="*/ 2794819 w 4992329"/>
              <a:gd name="connsiteY168" fmla="*/ 4454013 h 4579375"/>
              <a:gd name="connsiteX169" fmla="*/ 2875935 w 4992329"/>
              <a:gd name="connsiteY169" fmla="*/ 4395020 h 4579375"/>
              <a:gd name="connsiteX170" fmla="*/ 3045542 w 4992329"/>
              <a:gd name="connsiteY170" fmla="*/ 4277033 h 4579375"/>
              <a:gd name="connsiteX171" fmla="*/ 3111909 w 4992329"/>
              <a:gd name="connsiteY171" fmla="*/ 4225413 h 4579375"/>
              <a:gd name="connsiteX172" fmla="*/ 3148780 w 4992329"/>
              <a:gd name="connsiteY172" fmla="*/ 4188542 h 4579375"/>
              <a:gd name="connsiteX173" fmla="*/ 3178277 w 4992329"/>
              <a:gd name="connsiteY173" fmla="*/ 4151671 h 45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4992329" h="4579375">
                <a:moveTo>
                  <a:pt x="2728451" y="221226"/>
                </a:moveTo>
                <a:cubicBezTo>
                  <a:pt x="2735183" y="315458"/>
                  <a:pt x="2747972" y="490182"/>
                  <a:pt x="2750574" y="560439"/>
                </a:cubicBezTo>
                <a:cubicBezTo>
                  <a:pt x="2755033" y="680827"/>
                  <a:pt x="2746417" y="801858"/>
                  <a:pt x="2757948" y="921775"/>
                </a:cubicBezTo>
                <a:cubicBezTo>
                  <a:pt x="2759124" y="934009"/>
                  <a:pt x="2778003" y="936029"/>
                  <a:pt x="2787445" y="943897"/>
                </a:cubicBezTo>
                <a:cubicBezTo>
                  <a:pt x="2792786" y="948348"/>
                  <a:pt x="2795310" y="957663"/>
                  <a:pt x="2802193" y="958646"/>
                </a:cubicBezTo>
                <a:cubicBezTo>
                  <a:pt x="2848491" y="965260"/>
                  <a:pt x="2895622" y="963162"/>
                  <a:pt x="2942303" y="966020"/>
                </a:cubicBezTo>
                <a:lnTo>
                  <a:pt x="3163529" y="980768"/>
                </a:lnTo>
                <a:cubicBezTo>
                  <a:pt x="3210334" y="984589"/>
                  <a:pt x="3256935" y="990601"/>
                  <a:pt x="3303638" y="995517"/>
                </a:cubicBezTo>
                <a:cubicBezTo>
                  <a:pt x="3371475" y="1012476"/>
                  <a:pt x="3289393" y="987603"/>
                  <a:pt x="3370006" y="1032388"/>
                </a:cubicBezTo>
                <a:cubicBezTo>
                  <a:pt x="3378866" y="1037310"/>
                  <a:pt x="3389671" y="1037304"/>
                  <a:pt x="3399503" y="1039762"/>
                </a:cubicBezTo>
                <a:cubicBezTo>
                  <a:pt x="3451762" y="1092019"/>
                  <a:pt x="3385195" y="1029030"/>
                  <a:pt x="3458496" y="1084007"/>
                </a:cubicBezTo>
                <a:cubicBezTo>
                  <a:pt x="3476626" y="1097604"/>
                  <a:pt x="3493271" y="1113092"/>
                  <a:pt x="3510116" y="1128252"/>
                </a:cubicBezTo>
                <a:cubicBezTo>
                  <a:pt x="3531754" y="1147727"/>
                  <a:pt x="3534707" y="1157481"/>
                  <a:pt x="3561735" y="1172497"/>
                </a:cubicBezTo>
                <a:cubicBezTo>
                  <a:pt x="3573306" y="1178926"/>
                  <a:pt x="3586766" y="1181326"/>
                  <a:pt x="3598606" y="1187246"/>
                </a:cubicBezTo>
                <a:cubicBezTo>
                  <a:pt x="3637627" y="1206757"/>
                  <a:pt x="3604789" y="1196930"/>
                  <a:pt x="3642851" y="1224117"/>
                </a:cubicBezTo>
                <a:cubicBezTo>
                  <a:pt x="3651796" y="1230506"/>
                  <a:pt x="3663101" y="1232921"/>
                  <a:pt x="3672348" y="1238865"/>
                </a:cubicBezTo>
                <a:cubicBezTo>
                  <a:pt x="3697587" y="1255090"/>
                  <a:pt x="3722087" y="1272481"/>
                  <a:pt x="3746090" y="1290484"/>
                </a:cubicBezTo>
                <a:cubicBezTo>
                  <a:pt x="3775459" y="1312511"/>
                  <a:pt x="3779627" y="1313464"/>
                  <a:pt x="3805084" y="1342104"/>
                </a:cubicBezTo>
                <a:cubicBezTo>
                  <a:pt x="3817150" y="1355679"/>
                  <a:pt x="3839316" y="1388678"/>
                  <a:pt x="3856703" y="1401097"/>
                </a:cubicBezTo>
                <a:cubicBezTo>
                  <a:pt x="3865648" y="1407486"/>
                  <a:pt x="3876368" y="1410930"/>
                  <a:pt x="3886200" y="1415846"/>
                </a:cubicBezTo>
                <a:cubicBezTo>
                  <a:pt x="3888658" y="1423220"/>
                  <a:pt x="3889575" y="1431303"/>
                  <a:pt x="3893574" y="1437968"/>
                </a:cubicBezTo>
                <a:cubicBezTo>
                  <a:pt x="3897151" y="1443930"/>
                  <a:pt x="3905583" y="1446327"/>
                  <a:pt x="3908322" y="1452717"/>
                </a:cubicBezTo>
                <a:cubicBezTo>
                  <a:pt x="3911131" y="1459272"/>
                  <a:pt x="3922579" y="1530880"/>
                  <a:pt x="3923071" y="1533833"/>
                </a:cubicBezTo>
                <a:cubicBezTo>
                  <a:pt x="3920613" y="1568246"/>
                  <a:pt x="3921077" y="1602993"/>
                  <a:pt x="3915696" y="1637071"/>
                </a:cubicBezTo>
                <a:cubicBezTo>
                  <a:pt x="3913631" y="1650146"/>
                  <a:pt x="3907376" y="1662371"/>
                  <a:pt x="3900948" y="1673942"/>
                </a:cubicBezTo>
                <a:cubicBezTo>
                  <a:pt x="3882727" y="1706741"/>
                  <a:pt x="3863382" y="1739006"/>
                  <a:pt x="3841955" y="1769807"/>
                </a:cubicBezTo>
                <a:cubicBezTo>
                  <a:pt x="3746445" y="1907103"/>
                  <a:pt x="3820883" y="1798253"/>
                  <a:pt x="3746090" y="1873046"/>
                </a:cubicBezTo>
                <a:cubicBezTo>
                  <a:pt x="3739823" y="1879313"/>
                  <a:pt x="3737609" y="1888901"/>
                  <a:pt x="3731342" y="1895168"/>
                </a:cubicBezTo>
                <a:cubicBezTo>
                  <a:pt x="3703047" y="1923462"/>
                  <a:pt x="3674224" y="1951447"/>
                  <a:pt x="3642851" y="1976284"/>
                </a:cubicBezTo>
                <a:cubicBezTo>
                  <a:pt x="3615056" y="1998288"/>
                  <a:pt x="3583100" y="2014522"/>
                  <a:pt x="3554361" y="2035278"/>
                </a:cubicBezTo>
                <a:cubicBezTo>
                  <a:pt x="3538798" y="2046518"/>
                  <a:pt x="3526497" y="2062138"/>
                  <a:pt x="3510116" y="2072149"/>
                </a:cubicBezTo>
                <a:cubicBezTo>
                  <a:pt x="3481976" y="2089346"/>
                  <a:pt x="3450772" y="2100964"/>
                  <a:pt x="3421626" y="2116394"/>
                </a:cubicBezTo>
                <a:cubicBezTo>
                  <a:pt x="3408959" y="2123100"/>
                  <a:pt x="3397284" y="2131556"/>
                  <a:pt x="3384755" y="2138517"/>
                </a:cubicBezTo>
                <a:cubicBezTo>
                  <a:pt x="3375146" y="2143856"/>
                  <a:pt x="3364937" y="2148053"/>
                  <a:pt x="3355258" y="2153265"/>
                </a:cubicBezTo>
                <a:cubicBezTo>
                  <a:pt x="3275997" y="2195944"/>
                  <a:pt x="3314772" y="2181509"/>
                  <a:pt x="3266767" y="2197510"/>
                </a:cubicBezTo>
                <a:cubicBezTo>
                  <a:pt x="3261851" y="2204884"/>
                  <a:pt x="3259187" y="2214420"/>
                  <a:pt x="3252019" y="2219633"/>
                </a:cubicBezTo>
                <a:cubicBezTo>
                  <a:pt x="3231552" y="2234518"/>
                  <a:pt x="3207511" y="2243752"/>
                  <a:pt x="3185651" y="2256504"/>
                </a:cubicBezTo>
                <a:cubicBezTo>
                  <a:pt x="3177996" y="2260970"/>
                  <a:pt x="3169796" y="2264985"/>
                  <a:pt x="3163529" y="2271252"/>
                </a:cubicBezTo>
                <a:cubicBezTo>
                  <a:pt x="3147504" y="2287277"/>
                  <a:pt x="3135990" y="2307558"/>
                  <a:pt x="3119284" y="2322871"/>
                </a:cubicBezTo>
                <a:cubicBezTo>
                  <a:pt x="3106217" y="2334849"/>
                  <a:pt x="3088496" y="2340832"/>
                  <a:pt x="3075038" y="2352368"/>
                </a:cubicBezTo>
                <a:cubicBezTo>
                  <a:pt x="3056951" y="2367871"/>
                  <a:pt x="3020368" y="2396939"/>
                  <a:pt x="3001296" y="2418736"/>
                </a:cubicBezTo>
                <a:cubicBezTo>
                  <a:pt x="2904006" y="2529926"/>
                  <a:pt x="3015589" y="2404558"/>
                  <a:pt x="2957051" y="2477730"/>
                </a:cubicBezTo>
                <a:cubicBezTo>
                  <a:pt x="2942894" y="2495426"/>
                  <a:pt x="2927554" y="2512143"/>
                  <a:pt x="2912806" y="2529349"/>
                </a:cubicBezTo>
                <a:cubicBezTo>
                  <a:pt x="2896027" y="2579687"/>
                  <a:pt x="2916888" y="2519143"/>
                  <a:pt x="2883309" y="2603091"/>
                </a:cubicBezTo>
                <a:cubicBezTo>
                  <a:pt x="2880422" y="2610308"/>
                  <a:pt x="2878997" y="2618069"/>
                  <a:pt x="2875935" y="2625213"/>
                </a:cubicBezTo>
                <a:cubicBezTo>
                  <a:pt x="2871605" y="2635317"/>
                  <a:pt x="2865047" y="2644417"/>
                  <a:pt x="2861187" y="2654710"/>
                </a:cubicBezTo>
                <a:cubicBezTo>
                  <a:pt x="2857628" y="2664200"/>
                  <a:pt x="2856794" y="2674520"/>
                  <a:pt x="2853813" y="2684207"/>
                </a:cubicBezTo>
                <a:cubicBezTo>
                  <a:pt x="2833334" y="2750762"/>
                  <a:pt x="2839705" y="2734545"/>
                  <a:pt x="2816942" y="2780071"/>
                </a:cubicBezTo>
                <a:cubicBezTo>
                  <a:pt x="2809506" y="2817248"/>
                  <a:pt x="2795273" y="2885542"/>
                  <a:pt x="2794819" y="2912807"/>
                </a:cubicBezTo>
                <a:cubicBezTo>
                  <a:pt x="2792893" y="3028346"/>
                  <a:pt x="2795662" y="3144024"/>
                  <a:pt x="2802193" y="3259394"/>
                </a:cubicBezTo>
                <a:cubicBezTo>
                  <a:pt x="2802862" y="3271219"/>
                  <a:pt x="2817943" y="3313979"/>
                  <a:pt x="2831690" y="3325762"/>
                </a:cubicBezTo>
                <a:cubicBezTo>
                  <a:pt x="2874610" y="3362551"/>
                  <a:pt x="2855298" y="3337566"/>
                  <a:pt x="2890684" y="3355259"/>
                </a:cubicBezTo>
                <a:cubicBezTo>
                  <a:pt x="2898611" y="3359222"/>
                  <a:pt x="2904256" y="3367675"/>
                  <a:pt x="2912806" y="3370007"/>
                </a:cubicBezTo>
                <a:cubicBezTo>
                  <a:pt x="2931925" y="3375221"/>
                  <a:pt x="2952135" y="3374923"/>
                  <a:pt x="2971800" y="3377381"/>
                </a:cubicBezTo>
                <a:cubicBezTo>
                  <a:pt x="3082413" y="3374923"/>
                  <a:pt x="3193156" y="3375925"/>
                  <a:pt x="3303638" y="3370007"/>
                </a:cubicBezTo>
                <a:cubicBezTo>
                  <a:pt x="3331081" y="3368537"/>
                  <a:pt x="3357525" y="3358972"/>
                  <a:pt x="3384755" y="3355259"/>
                </a:cubicBezTo>
                <a:cubicBezTo>
                  <a:pt x="3411656" y="3351591"/>
                  <a:pt x="3438832" y="3350342"/>
                  <a:pt x="3465871" y="3347884"/>
                </a:cubicBezTo>
                <a:cubicBezTo>
                  <a:pt x="3655073" y="3284818"/>
                  <a:pt x="3351095" y="3383210"/>
                  <a:pt x="3561735" y="3325762"/>
                </a:cubicBezTo>
                <a:cubicBezTo>
                  <a:pt x="3572341" y="3322870"/>
                  <a:pt x="3580703" y="3314172"/>
                  <a:pt x="3591232" y="3311013"/>
                </a:cubicBezTo>
                <a:cubicBezTo>
                  <a:pt x="3663407" y="3289360"/>
                  <a:pt x="3607767" y="3316814"/>
                  <a:pt x="3672348" y="3296265"/>
                </a:cubicBezTo>
                <a:cubicBezTo>
                  <a:pt x="3965281" y="3203059"/>
                  <a:pt x="3701504" y="3288014"/>
                  <a:pt x="3841955" y="3229897"/>
                </a:cubicBezTo>
                <a:cubicBezTo>
                  <a:pt x="3898052" y="3206685"/>
                  <a:pt x="3956163" y="3188364"/>
                  <a:pt x="4011561" y="3163530"/>
                </a:cubicBezTo>
                <a:cubicBezTo>
                  <a:pt x="4027736" y="3156279"/>
                  <a:pt x="4040357" y="3142723"/>
                  <a:pt x="4055806" y="3134033"/>
                </a:cubicBezTo>
                <a:cubicBezTo>
                  <a:pt x="4111182" y="3102884"/>
                  <a:pt x="4223427" y="3058888"/>
                  <a:pt x="4284406" y="3001297"/>
                </a:cubicBezTo>
                <a:cubicBezTo>
                  <a:pt x="4317261" y="2970268"/>
                  <a:pt x="4380271" y="2905433"/>
                  <a:pt x="4380271" y="2905433"/>
                </a:cubicBezTo>
                <a:cubicBezTo>
                  <a:pt x="4444655" y="2776661"/>
                  <a:pt x="4336469" y="2988465"/>
                  <a:pt x="4461387" y="2772697"/>
                </a:cubicBezTo>
                <a:cubicBezTo>
                  <a:pt x="4470766" y="2756496"/>
                  <a:pt x="4473459" y="2736871"/>
                  <a:pt x="4483509" y="2721078"/>
                </a:cubicBezTo>
                <a:cubicBezTo>
                  <a:pt x="4508057" y="2682503"/>
                  <a:pt x="4539263" y="2648509"/>
                  <a:pt x="4564626" y="2610465"/>
                </a:cubicBezTo>
                <a:cubicBezTo>
                  <a:pt x="4609897" y="2542559"/>
                  <a:pt x="4559605" y="2585726"/>
                  <a:pt x="4623619" y="2514600"/>
                </a:cubicBezTo>
                <a:cubicBezTo>
                  <a:pt x="4653850" y="2481010"/>
                  <a:pt x="4687529" y="2450691"/>
                  <a:pt x="4719484" y="2418736"/>
                </a:cubicBezTo>
                <a:cubicBezTo>
                  <a:pt x="4731774" y="2406446"/>
                  <a:pt x="4745228" y="2395218"/>
                  <a:pt x="4756355" y="2381865"/>
                </a:cubicBezTo>
                <a:cubicBezTo>
                  <a:pt x="4768645" y="2367117"/>
                  <a:pt x="4781521" y="2352837"/>
                  <a:pt x="4793226" y="2337620"/>
                </a:cubicBezTo>
                <a:cubicBezTo>
                  <a:pt x="4806118" y="2320860"/>
                  <a:pt x="4819729" y="2304430"/>
                  <a:pt x="4830096" y="2286000"/>
                </a:cubicBezTo>
                <a:cubicBezTo>
                  <a:pt x="4851779" y="2247453"/>
                  <a:pt x="4868588" y="2195276"/>
                  <a:pt x="4881716" y="2153265"/>
                </a:cubicBezTo>
                <a:cubicBezTo>
                  <a:pt x="4887054" y="2136185"/>
                  <a:pt x="4892582" y="2119115"/>
                  <a:pt x="4896464" y="2101646"/>
                </a:cubicBezTo>
                <a:cubicBezTo>
                  <a:pt x="4902426" y="2074818"/>
                  <a:pt x="4905340" y="2047377"/>
                  <a:pt x="4911213" y="2020530"/>
                </a:cubicBezTo>
                <a:cubicBezTo>
                  <a:pt x="4922552" y="1968693"/>
                  <a:pt x="4937678" y="1917703"/>
                  <a:pt x="4948084" y="1865671"/>
                </a:cubicBezTo>
                <a:cubicBezTo>
                  <a:pt x="4950542" y="1853381"/>
                  <a:pt x="4953280" y="1841143"/>
                  <a:pt x="4955458" y="1828800"/>
                </a:cubicBezTo>
                <a:cubicBezTo>
                  <a:pt x="4960655" y="1799351"/>
                  <a:pt x="4963854" y="1769531"/>
                  <a:pt x="4970206" y="1740310"/>
                </a:cubicBezTo>
                <a:cubicBezTo>
                  <a:pt x="4976160" y="1712923"/>
                  <a:pt x="4984955" y="1686233"/>
                  <a:pt x="4992329" y="1659194"/>
                </a:cubicBezTo>
                <a:cubicBezTo>
                  <a:pt x="4989871" y="1555955"/>
                  <a:pt x="4994654" y="1452289"/>
                  <a:pt x="4984955" y="1349478"/>
                </a:cubicBezTo>
                <a:cubicBezTo>
                  <a:pt x="4982253" y="1320834"/>
                  <a:pt x="4963158" y="1296083"/>
                  <a:pt x="4955458" y="1268362"/>
                </a:cubicBezTo>
                <a:cubicBezTo>
                  <a:pt x="4950806" y="1251615"/>
                  <a:pt x="4955857" y="1232288"/>
                  <a:pt x="4948084" y="1216742"/>
                </a:cubicBezTo>
                <a:cubicBezTo>
                  <a:pt x="4920765" y="1162104"/>
                  <a:pt x="4860843" y="1076341"/>
                  <a:pt x="4822722" y="1010265"/>
                </a:cubicBezTo>
                <a:cubicBezTo>
                  <a:pt x="4771320" y="921169"/>
                  <a:pt x="4751866" y="873867"/>
                  <a:pt x="4697361" y="803788"/>
                </a:cubicBezTo>
                <a:cubicBezTo>
                  <a:pt x="4693093" y="798300"/>
                  <a:pt x="4687529" y="793955"/>
                  <a:pt x="4682613" y="789039"/>
                </a:cubicBezTo>
                <a:cubicBezTo>
                  <a:pt x="4666911" y="741941"/>
                  <a:pt x="4684215" y="786617"/>
                  <a:pt x="4638367" y="715297"/>
                </a:cubicBezTo>
                <a:cubicBezTo>
                  <a:pt x="4619146" y="685397"/>
                  <a:pt x="4610608" y="659444"/>
                  <a:pt x="4586748" y="634181"/>
                </a:cubicBezTo>
                <a:cubicBezTo>
                  <a:pt x="4524778" y="568566"/>
                  <a:pt x="4478277" y="517479"/>
                  <a:pt x="4402393" y="471949"/>
                </a:cubicBezTo>
                <a:cubicBezTo>
                  <a:pt x="4381634" y="459494"/>
                  <a:pt x="4358148" y="452284"/>
                  <a:pt x="4336026" y="442452"/>
                </a:cubicBezTo>
                <a:cubicBezTo>
                  <a:pt x="4281256" y="387685"/>
                  <a:pt x="4338472" y="439858"/>
                  <a:pt x="4203290" y="368710"/>
                </a:cubicBezTo>
                <a:cubicBezTo>
                  <a:pt x="4192414" y="362986"/>
                  <a:pt x="4184786" y="352084"/>
                  <a:pt x="4173793" y="346588"/>
                </a:cubicBezTo>
                <a:cubicBezTo>
                  <a:pt x="4140306" y="329844"/>
                  <a:pt x="4104768" y="317548"/>
                  <a:pt x="4070555" y="302342"/>
                </a:cubicBezTo>
                <a:cubicBezTo>
                  <a:pt x="4060510" y="297877"/>
                  <a:pt x="4051351" y="291454"/>
                  <a:pt x="4041058" y="287594"/>
                </a:cubicBezTo>
                <a:cubicBezTo>
                  <a:pt x="4011945" y="276677"/>
                  <a:pt x="3982064" y="267929"/>
                  <a:pt x="3952567" y="258097"/>
                </a:cubicBezTo>
                <a:lnTo>
                  <a:pt x="3841955" y="221226"/>
                </a:lnTo>
                <a:lnTo>
                  <a:pt x="3797709" y="206478"/>
                </a:lnTo>
                <a:cubicBezTo>
                  <a:pt x="3770578" y="196903"/>
                  <a:pt x="3744443" y="184201"/>
                  <a:pt x="3716593" y="176981"/>
                </a:cubicBezTo>
                <a:lnTo>
                  <a:pt x="3517490" y="125362"/>
                </a:lnTo>
                <a:cubicBezTo>
                  <a:pt x="3490387" y="118229"/>
                  <a:pt x="3463856" y="108735"/>
                  <a:pt x="3436374" y="103239"/>
                </a:cubicBezTo>
                <a:cubicBezTo>
                  <a:pt x="3411793" y="98323"/>
                  <a:pt x="3387018" y="94297"/>
                  <a:pt x="3362632" y="88491"/>
                </a:cubicBezTo>
                <a:cubicBezTo>
                  <a:pt x="3335368" y="82000"/>
                  <a:pt x="3308403" y="74276"/>
                  <a:pt x="3281516" y="66368"/>
                </a:cubicBezTo>
                <a:cubicBezTo>
                  <a:pt x="3266602" y="61981"/>
                  <a:pt x="3252557" y="54451"/>
                  <a:pt x="3237271" y="51620"/>
                </a:cubicBezTo>
                <a:cubicBezTo>
                  <a:pt x="3185999" y="42125"/>
                  <a:pt x="3133968" y="37308"/>
                  <a:pt x="3082413" y="29497"/>
                </a:cubicBezTo>
                <a:cubicBezTo>
                  <a:pt x="2905190" y="2645"/>
                  <a:pt x="3088862" y="23791"/>
                  <a:pt x="2839064" y="0"/>
                </a:cubicBezTo>
                <a:cubicBezTo>
                  <a:pt x="2743200" y="4916"/>
                  <a:pt x="2647116" y="6609"/>
                  <a:pt x="2551471" y="14749"/>
                </a:cubicBezTo>
                <a:cubicBezTo>
                  <a:pt x="2531274" y="16468"/>
                  <a:pt x="2512623" y="27259"/>
                  <a:pt x="2492477" y="29497"/>
                </a:cubicBezTo>
                <a:cubicBezTo>
                  <a:pt x="2423898" y="37117"/>
                  <a:pt x="2354592" y="36744"/>
                  <a:pt x="2286000" y="44246"/>
                </a:cubicBezTo>
                <a:cubicBezTo>
                  <a:pt x="2197190" y="53960"/>
                  <a:pt x="2109019" y="68827"/>
                  <a:pt x="2020529" y="81117"/>
                </a:cubicBezTo>
                <a:cubicBezTo>
                  <a:pt x="1905265" y="119537"/>
                  <a:pt x="2070814" y="68109"/>
                  <a:pt x="1895167" y="103239"/>
                </a:cubicBezTo>
                <a:cubicBezTo>
                  <a:pt x="1884388" y="105395"/>
                  <a:pt x="1875802" y="113722"/>
                  <a:pt x="1865671" y="117988"/>
                </a:cubicBezTo>
                <a:cubicBezTo>
                  <a:pt x="1829072" y="133398"/>
                  <a:pt x="1791657" y="146823"/>
                  <a:pt x="1755058" y="162233"/>
                </a:cubicBezTo>
                <a:cubicBezTo>
                  <a:pt x="1744927" y="166499"/>
                  <a:pt x="1735261" y="171808"/>
                  <a:pt x="1725561" y="176981"/>
                </a:cubicBezTo>
                <a:cubicBezTo>
                  <a:pt x="1661515" y="211139"/>
                  <a:pt x="1601580" y="254163"/>
                  <a:pt x="1533832" y="280220"/>
                </a:cubicBezTo>
                <a:cubicBezTo>
                  <a:pt x="1155863" y="425593"/>
                  <a:pt x="1478220" y="294542"/>
                  <a:pt x="1253613" y="398207"/>
                </a:cubicBezTo>
                <a:cubicBezTo>
                  <a:pt x="1177611" y="433285"/>
                  <a:pt x="1137549" y="442045"/>
                  <a:pt x="1069258" y="486697"/>
                </a:cubicBezTo>
                <a:cubicBezTo>
                  <a:pt x="1030990" y="511719"/>
                  <a:pt x="996454" y="542103"/>
                  <a:pt x="958645" y="567813"/>
                </a:cubicBezTo>
                <a:cubicBezTo>
                  <a:pt x="934940" y="583932"/>
                  <a:pt x="908754" y="596158"/>
                  <a:pt x="884903" y="612059"/>
                </a:cubicBezTo>
                <a:cubicBezTo>
                  <a:pt x="871807" y="620790"/>
                  <a:pt x="860791" y="632340"/>
                  <a:pt x="848032" y="641555"/>
                </a:cubicBezTo>
                <a:cubicBezTo>
                  <a:pt x="816524" y="664310"/>
                  <a:pt x="781676" y="682630"/>
                  <a:pt x="752167" y="707923"/>
                </a:cubicBezTo>
                <a:cubicBezTo>
                  <a:pt x="734961" y="722671"/>
                  <a:pt x="717392" y="737008"/>
                  <a:pt x="700548" y="752168"/>
                </a:cubicBezTo>
                <a:cubicBezTo>
                  <a:pt x="692797" y="759144"/>
                  <a:pt x="686437" y="767615"/>
                  <a:pt x="678426" y="774291"/>
                </a:cubicBezTo>
                <a:cubicBezTo>
                  <a:pt x="656896" y="792233"/>
                  <a:pt x="631068" y="805316"/>
                  <a:pt x="612058" y="825910"/>
                </a:cubicBezTo>
                <a:cubicBezTo>
                  <a:pt x="472991" y="976566"/>
                  <a:pt x="541486" y="919750"/>
                  <a:pt x="464574" y="1017639"/>
                </a:cubicBezTo>
                <a:cubicBezTo>
                  <a:pt x="450573" y="1035459"/>
                  <a:pt x="432584" y="1050196"/>
                  <a:pt x="420329" y="1069259"/>
                </a:cubicBezTo>
                <a:cubicBezTo>
                  <a:pt x="410206" y="1085006"/>
                  <a:pt x="406578" y="1104134"/>
                  <a:pt x="398206" y="1120878"/>
                </a:cubicBezTo>
                <a:cubicBezTo>
                  <a:pt x="384432" y="1148426"/>
                  <a:pt x="367351" y="1174258"/>
                  <a:pt x="353961" y="1201994"/>
                </a:cubicBezTo>
                <a:cubicBezTo>
                  <a:pt x="332911" y="1245597"/>
                  <a:pt x="315141" y="1290714"/>
                  <a:pt x="294967" y="1334730"/>
                </a:cubicBezTo>
                <a:cubicBezTo>
                  <a:pt x="288097" y="1349720"/>
                  <a:pt x="278480" y="1363479"/>
                  <a:pt x="272845" y="1378975"/>
                </a:cubicBezTo>
                <a:cubicBezTo>
                  <a:pt x="263013" y="1406014"/>
                  <a:pt x="253776" y="1433276"/>
                  <a:pt x="243348" y="1460091"/>
                </a:cubicBezTo>
                <a:cubicBezTo>
                  <a:pt x="236563" y="1477538"/>
                  <a:pt x="227456" y="1494057"/>
                  <a:pt x="221226" y="1511710"/>
                </a:cubicBezTo>
                <a:cubicBezTo>
                  <a:pt x="212685" y="1535910"/>
                  <a:pt x="205327" y="1560555"/>
                  <a:pt x="199103" y="1585452"/>
                </a:cubicBezTo>
                <a:cubicBezTo>
                  <a:pt x="177620" y="1671382"/>
                  <a:pt x="203571" y="1639980"/>
                  <a:pt x="169606" y="1673942"/>
                </a:cubicBezTo>
                <a:cubicBezTo>
                  <a:pt x="167148" y="1686232"/>
                  <a:pt x="165918" y="1698834"/>
                  <a:pt x="162232" y="1710813"/>
                </a:cubicBezTo>
                <a:cubicBezTo>
                  <a:pt x="156056" y="1730886"/>
                  <a:pt x="147286" y="1750070"/>
                  <a:pt x="140109" y="1769807"/>
                </a:cubicBezTo>
                <a:cubicBezTo>
                  <a:pt x="137453" y="1777112"/>
                  <a:pt x="134259" y="1784308"/>
                  <a:pt x="132735" y="1791930"/>
                </a:cubicBezTo>
                <a:cubicBezTo>
                  <a:pt x="101801" y="1946606"/>
                  <a:pt x="128404" y="1872815"/>
                  <a:pt x="95864" y="1954162"/>
                </a:cubicBezTo>
                <a:cubicBezTo>
                  <a:pt x="75882" y="2074054"/>
                  <a:pt x="106312" y="1913071"/>
                  <a:pt x="66367" y="2050026"/>
                </a:cubicBezTo>
                <a:cubicBezTo>
                  <a:pt x="30015" y="2174662"/>
                  <a:pt x="45124" y="2138366"/>
                  <a:pt x="29496" y="2219633"/>
                </a:cubicBezTo>
                <a:cubicBezTo>
                  <a:pt x="20028" y="2268866"/>
                  <a:pt x="9832" y="2317956"/>
                  <a:pt x="0" y="2367117"/>
                </a:cubicBezTo>
                <a:cubicBezTo>
                  <a:pt x="4916" y="2539181"/>
                  <a:pt x="-5823" y="2712409"/>
                  <a:pt x="14748" y="2883310"/>
                </a:cubicBezTo>
                <a:cubicBezTo>
                  <a:pt x="26369" y="2979855"/>
                  <a:pt x="52376" y="3076555"/>
                  <a:pt x="95864" y="3163530"/>
                </a:cubicBezTo>
                <a:cubicBezTo>
                  <a:pt x="103238" y="3178278"/>
                  <a:pt x="108601" y="3194218"/>
                  <a:pt x="117987" y="3207775"/>
                </a:cubicBezTo>
                <a:cubicBezTo>
                  <a:pt x="130887" y="3226408"/>
                  <a:pt x="150813" y="3239819"/>
                  <a:pt x="162232" y="3259394"/>
                </a:cubicBezTo>
                <a:cubicBezTo>
                  <a:pt x="185502" y="3299286"/>
                  <a:pt x="198036" y="3344817"/>
                  <a:pt x="221226" y="3384755"/>
                </a:cubicBezTo>
                <a:cubicBezTo>
                  <a:pt x="316466" y="3548780"/>
                  <a:pt x="259241" y="3435726"/>
                  <a:pt x="353961" y="3539613"/>
                </a:cubicBezTo>
                <a:cubicBezTo>
                  <a:pt x="412701" y="3604038"/>
                  <a:pt x="464921" y="3674206"/>
                  <a:pt x="523567" y="3738717"/>
                </a:cubicBezTo>
                <a:cubicBezTo>
                  <a:pt x="563319" y="3782444"/>
                  <a:pt x="603726" y="3826012"/>
                  <a:pt x="648929" y="3864078"/>
                </a:cubicBezTo>
                <a:cubicBezTo>
                  <a:pt x="695632" y="3903407"/>
                  <a:pt x="752404" y="3933220"/>
                  <a:pt x="789038" y="3982065"/>
                </a:cubicBezTo>
                <a:cubicBezTo>
                  <a:pt x="819761" y="4023028"/>
                  <a:pt x="800622" y="4005239"/>
                  <a:pt x="848032" y="4033684"/>
                </a:cubicBezTo>
                <a:cubicBezTo>
                  <a:pt x="865238" y="4060723"/>
                  <a:pt x="879850" y="4089599"/>
                  <a:pt x="899651" y="4114800"/>
                </a:cubicBezTo>
                <a:cubicBezTo>
                  <a:pt x="907244" y="4124464"/>
                  <a:pt x="921555" y="4127259"/>
                  <a:pt x="929148" y="4136923"/>
                </a:cubicBezTo>
                <a:cubicBezTo>
                  <a:pt x="948949" y="4162124"/>
                  <a:pt x="961538" y="4192400"/>
                  <a:pt x="980767" y="4218039"/>
                </a:cubicBezTo>
                <a:cubicBezTo>
                  <a:pt x="1007335" y="4253463"/>
                  <a:pt x="1023474" y="4255441"/>
                  <a:pt x="1054509" y="4284407"/>
                </a:cubicBezTo>
                <a:cubicBezTo>
                  <a:pt x="1079922" y="4308126"/>
                  <a:pt x="1104672" y="4332606"/>
                  <a:pt x="1128251" y="4358149"/>
                </a:cubicBezTo>
                <a:cubicBezTo>
                  <a:pt x="1134262" y="4364661"/>
                  <a:pt x="1135697" y="4375250"/>
                  <a:pt x="1143000" y="4380271"/>
                </a:cubicBezTo>
                <a:cubicBezTo>
                  <a:pt x="1175661" y="4402725"/>
                  <a:pt x="1214530" y="4415484"/>
                  <a:pt x="1246238" y="4439265"/>
                </a:cubicBezTo>
                <a:cubicBezTo>
                  <a:pt x="1256070" y="4446639"/>
                  <a:pt x="1264859" y="4455664"/>
                  <a:pt x="1275735" y="4461388"/>
                </a:cubicBezTo>
                <a:cubicBezTo>
                  <a:pt x="1369671" y="4510828"/>
                  <a:pt x="1353316" y="4504749"/>
                  <a:pt x="1415845" y="4520381"/>
                </a:cubicBezTo>
                <a:cubicBezTo>
                  <a:pt x="1460438" y="4550112"/>
                  <a:pt x="1415795" y="4525112"/>
                  <a:pt x="1496961" y="4542504"/>
                </a:cubicBezTo>
                <a:cubicBezTo>
                  <a:pt x="1512162" y="4545761"/>
                  <a:pt x="1526227" y="4553091"/>
                  <a:pt x="1541206" y="4557252"/>
                </a:cubicBezTo>
                <a:cubicBezTo>
                  <a:pt x="1570501" y="4565390"/>
                  <a:pt x="1629696" y="4579375"/>
                  <a:pt x="1629696" y="4579375"/>
                </a:cubicBezTo>
                <a:cubicBezTo>
                  <a:pt x="1909413" y="4571916"/>
                  <a:pt x="2105716" y="4577094"/>
                  <a:pt x="2359742" y="4549878"/>
                </a:cubicBezTo>
                <a:cubicBezTo>
                  <a:pt x="2369819" y="4548798"/>
                  <a:pt x="2379328" y="4544628"/>
                  <a:pt x="2389238" y="4542504"/>
                </a:cubicBezTo>
                <a:cubicBezTo>
                  <a:pt x="2413749" y="4537252"/>
                  <a:pt x="2438554" y="4533392"/>
                  <a:pt x="2462980" y="4527755"/>
                </a:cubicBezTo>
                <a:cubicBezTo>
                  <a:pt x="2534587" y="4511230"/>
                  <a:pt x="2395927" y="4527854"/>
                  <a:pt x="2551471" y="4505633"/>
                </a:cubicBezTo>
                <a:cubicBezTo>
                  <a:pt x="2597960" y="4498992"/>
                  <a:pt x="2645531" y="4500094"/>
                  <a:pt x="2691580" y="4490884"/>
                </a:cubicBezTo>
                <a:cubicBezTo>
                  <a:pt x="2738389" y="4481522"/>
                  <a:pt x="2716291" y="4486550"/>
                  <a:pt x="2757948" y="4476136"/>
                </a:cubicBezTo>
                <a:cubicBezTo>
                  <a:pt x="2770238" y="4468762"/>
                  <a:pt x="2783008" y="4462133"/>
                  <a:pt x="2794819" y="4454013"/>
                </a:cubicBezTo>
                <a:cubicBezTo>
                  <a:pt x="2822369" y="4435072"/>
                  <a:pt x="2846709" y="4411257"/>
                  <a:pt x="2875935" y="4395020"/>
                </a:cubicBezTo>
                <a:cubicBezTo>
                  <a:pt x="2981531" y="4336355"/>
                  <a:pt x="2920724" y="4374718"/>
                  <a:pt x="3045542" y="4277033"/>
                </a:cubicBezTo>
                <a:cubicBezTo>
                  <a:pt x="3067613" y="4259760"/>
                  <a:pt x="3092091" y="4245231"/>
                  <a:pt x="3111909" y="4225413"/>
                </a:cubicBezTo>
                <a:cubicBezTo>
                  <a:pt x="3124199" y="4213123"/>
                  <a:pt x="3137232" y="4201533"/>
                  <a:pt x="3148780" y="4188542"/>
                </a:cubicBezTo>
                <a:cubicBezTo>
                  <a:pt x="3213380" y="4115868"/>
                  <a:pt x="3150788" y="4179164"/>
                  <a:pt x="3178277" y="4151671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110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9" grpId="0"/>
      <p:bldP spid="40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2339" y="224535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149095" y="1098869"/>
            <a:ext cx="136094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8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V(G)=4</a:t>
            </a:r>
          </a:p>
        </p:txBody>
      </p:sp>
      <p:grpSp>
        <p:nvGrpSpPr>
          <p:cNvPr id="322564" name="Group 4"/>
          <p:cNvGrpSpPr>
            <a:grpSpLocks/>
          </p:cNvGrpSpPr>
          <p:nvPr/>
        </p:nvGrpSpPr>
        <p:grpSpPr bwMode="auto">
          <a:xfrm>
            <a:off x="3359462" y="1296498"/>
            <a:ext cx="4581302" cy="4319587"/>
            <a:chOff x="704" y="959"/>
            <a:chExt cx="3604" cy="2855"/>
          </a:xfrm>
        </p:grpSpPr>
        <p:sp>
          <p:nvSpPr>
            <p:cNvPr id="322565" name="Oval 5"/>
            <p:cNvSpPr>
              <a:spLocks noChangeArrowheads="1"/>
            </p:cNvSpPr>
            <p:nvPr/>
          </p:nvSpPr>
          <p:spPr bwMode="auto">
            <a:xfrm>
              <a:off x="2774" y="95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2566" name="Oval 6"/>
            <p:cNvSpPr>
              <a:spLocks noChangeArrowheads="1"/>
            </p:cNvSpPr>
            <p:nvPr/>
          </p:nvSpPr>
          <p:spPr bwMode="auto">
            <a:xfrm>
              <a:off x="2774" y="1544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2,3</a:t>
              </a:r>
            </a:p>
          </p:txBody>
        </p:sp>
        <p:grpSp>
          <p:nvGrpSpPr>
            <p:cNvPr id="322567" name="Group 7"/>
            <p:cNvGrpSpPr>
              <a:grpSpLocks/>
            </p:cNvGrpSpPr>
            <p:nvPr/>
          </p:nvGrpSpPr>
          <p:grpSpPr bwMode="auto">
            <a:xfrm>
              <a:off x="704" y="1949"/>
              <a:ext cx="1318" cy="1150"/>
              <a:chOff x="704" y="1949"/>
              <a:chExt cx="1318" cy="1150"/>
            </a:xfrm>
          </p:grpSpPr>
          <p:grpSp>
            <p:nvGrpSpPr>
              <p:cNvPr id="322568" name="Group 8"/>
              <p:cNvGrpSpPr>
                <a:grpSpLocks/>
              </p:cNvGrpSpPr>
              <p:nvPr/>
            </p:nvGrpSpPr>
            <p:grpSpPr bwMode="auto">
              <a:xfrm>
                <a:off x="704" y="2411"/>
                <a:ext cx="1318" cy="227"/>
                <a:chOff x="704" y="2411"/>
                <a:chExt cx="1318" cy="227"/>
              </a:xfrm>
            </p:grpSpPr>
            <p:sp>
              <p:nvSpPr>
                <p:cNvPr id="322569" name="Oval 9"/>
                <p:cNvSpPr>
                  <a:spLocks noChangeArrowheads="1"/>
                </p:cNvSpPr>
                <p:nvPr/>
              </p:nvSpPr>
              <p:spPr bwMode="auto">
                <a:xfrm>
                  <a:off x="704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322570" name="Oval 10"/>
                <p:cNvSpPr>
                  <a:spLocks noChangeArrowheads="1"/>
                </p:cNvSpPr>
                <p:nvPr/>
              </p:nvSpPr>
              <p:spPr bwMode="auto">
                <a:xfrm>
                  <a:off x="1795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322571" name="Group 11"/>
              <p:cNvGrpSpPr>
                <a:grpSpLocks/>
              </p:cNvGrpSpPr>
              <p:nvPr/>
            </p:nvGrpSpPr>
            <p:grpSpPr bwMode="auto">
              <a:xfrm>
                <a:off x="1250" y="1949"/>
                <a:ext cx="227" cy="1150"/>
                <a:chOff x="1250" y="1949"/>
                <a:chExt cx="227" cy="1150"/>
              </a:xfrm>
            </p:grpSpPr>
            <p:sp>
              <p:nvSpPr>
                <p:cNvPr id="322572" name="Oval 12"/>
                <p:cNvSpPr>
                  <a:spLocks noChangeArrowheads="1"/>
                </p:cNvSpPr>
                <p:nvPr/>
              </p:nvSpPr>
              <p:spPr bwMode="auto">
                <a:xfrm>
                  <a:off x="1250" y="1949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22573" name="Oval 13"/>
                <p:cNvSpPr>
                  <a:spLocks noChangeArrowheads="1"/>
                </p:cNvSpPr>
                <p:nvPr/>
              </p:nvSpPr>
              <p:spPr bwMode="auto">
                <a:xfrm>
                  <a:off x="1250" y="2872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</p:grpSp>
        <p:sp>
          <p:nvSpPr>
            <p:cNvPr id="322574" name="Oval 14"/>
            <p:cNvSpPr>
              <a:spLocks noChangeArrowheads="1"/>
            </p:cNvSpPr>
            <p:nvPr/>
          </p:nvSpPr>
          <p:spPr bwMode="auto">
            <a:xfrm>
              <a:off x="4081" y="194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4,5</a:t>
              </a:r>
            </a:p>
          </p:txBody>
        </p:sp>
        <p:sp>
          <p:nvSpPr>
            <p:cNvPr id="322575" name="Oval 15"/>
            <p:cNvSpPr>
              <a:spLocks noChangeArrowheads="1"/>
            </p:cNvSpPr>
            <p:nvPr/>
          </p:nvSpPr>
          <p:spPr bwMode="auto">
            <a:xfrm>
              <a:off x="2774" y="3013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2576" name="Oval 16"/>
            <p:cNvSpPr>
              <a:spLocks noChangeArrowheads="1"/>
            </p:cNvSpPr>
            <p:nvPr/>
          </p:nvSpPr>
          <p:spPr bwMode="auto">
            <a:xfrm>
              <a:off x="2774" y="3587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22580" name="Rectangle 20"/>
            <p:cNvSpPr>
              <a:spLocks noChangeArrowheads="1"/>
            </p:cNvSpPr>
            <p:nvPr/>
          </p:nvSpPr>
          <p:spPr bwMode="auto">
            <a:xfrm>
              <a:off x="3341" y="3277"/>
              <a:ext cx="15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endParaRPr lang="en-US" altLang="zh-CN" sz="240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22581" name="AutoShape 21"/>
            <p:cNvCxnSpPr>
              <a:cxnSpLocks noChangeShapeType="1"/>
              <a:stCxn id="322575" idx="6"/>
              <a:endCxn id="322565" idx="6"/>
            </p:cNvCxnSpPr>
            <p:nvPr/>
          </p:nvCxnSpPr>
          <p:spPr bwMode="auto">
            <a:xfrm flipV="1">
              <a:off x="3001" y="1073"/>
              <a:ext cx="1" cy="2054"/>
            </a:xfrm>
            <a:prstGeom prst="curvedConnector3">
              <a:avLst>
                <a:gd name="adj1" fmla="val 192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2" name="AutoShape 22"/>
            <p:cNvCxnSpPr>
              <a:cxnSpLocks noChangeShapeType="1"/>
              <a:stCxn id="322565" idx="2"/>
              <a:endCxn id="322576" idx="2"/>
            </p:cNvCxnSpPr>
            <p:nvPr/>
          </p:nvCxnSpPr>
          <p:spPr bwMode="auto">
            <a:xfrm rot="10800000" flipH="1" flipV="1">
              <a:off x="2774" y="1073"/>
              <a:ext cx="1" cy="2628"/>
            </a:xfrm>
            <a:prstGeom prst="curvedConnector3">
              <a:avLst>
                <a:gd name="adj1" fmla="val -253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3" name="AutoShape 23"/>
            <p:cNvCxnSpPr>
              <a:cxnSpLocks noChangeShapeType="1"/>
              <a:stCxn id="322566" idx="6"/>
              <a:endCxn id="322574" idx="1"/>
            </p:cNvCxnSpPr>
            <p:nvPr/>
          </p:nvCxnSpPr>
          <p:spPr bwMode="auto">
            <a:xfrm>
              <a:off x="3001" y="1658"/>
              <a:ext cx="1113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4" name="AutoShape 24"/>
            <p:cNvCxnSpPr>
              <a:cxnSpLocks noChangeShapeType="1"/>
              <a:stCxn id="322565" idx="4"/>
              <a:endCxn id="322566" idx="0"/>
            </p:cNvCxnSpPr>
            <p:nvPr/>
          </p:nvCxnSpPr>
          <p:spPr bwMode="auto">
            <a:xfrm>
              <a:off x="2888" y="1186"/>
              <a:ext cx="0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5" name="AutoShape 25"/>
            <p:cNvCxnSpPr>
              <a:cxnSpLocks noChangeShapeType="1"/>
              <a:stCxn id="322566" idx="2"/>
              <a:endCxn id="322572" idx="7"/>
            </p:cNvCxnSpPr>
            <p:nvPr/>
          </p:nvCxnSpPr>
          <p:spPr bwMode="auto">
            <a:xfrm flipH="1">
              <a:off x="1444" y="1658"/>
              <a:ext cx="1330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6" name="AutoShape 26"/>
            <p:cNvCxnSpPr>
              <a:cxnSpLocks noChangeShapeType="1"/>
              <a:stCxn id="322572" idx="5"/>
              <a:endCxn id="322570" idx="1"/>
            </p:cNvCxnSpPr>
            <p:nvPr/>
          </p:nvCxnSpPr>
          <p:spPr bwMode="auto">
            <a:xfrm>
              <a:off x="1444" y="2143"/>
              <a:ext cx="384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7" name="AutoShape 27"/>
            <p:cNvCxnSpPr>
              <a:cxnSpLocks noChangeShapeType="1"/>
              <a:stCxn id="322572" idx="3"/>
              <a:endCxn id="322569" idx="7"/>
            </p:cNvCxnSpPr>
            <p:nvPr/>
          </p:nvCxnSpPr>
          <p:spPr bwMode="auto">
            <a:xfrm flipH="1">
              <a:off x="898" y="2143"/>
              <a:ext cx="385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8" name="AutoShape 28"/>
            <p:cNvCxnSpPr>
              <a:cxnSpLocks noChangeShapeType="1"/>
              <a:stCxn id="322569" idx="5"/>
              <a:endCxn id="322573" idx="1"/>
            </p:cNvCxnSpPr>
            <p:nvPr/>
          </p:nvCxnSpPr>
          <p:spPr bwMode="auto">
            <a:xfrm>
              <a:off x="898" y="2605"/>
              <a:ext cx="385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9" name="AutoShape 29"/>
            <p:cNvCxnSpPr>
              <a:cxnSpLocks noChangeShapeType="1"/>
              <a:stCxn id="322570" idx="3"/>
              <a:endCxn id="322573" idx="7"/>
            </p:cNvCxnSpPr>
            <p:nvPr/>
          </p:nvCxnSpPr>
          <p:spPr bwMode="auto">
            <a:xfrm flipH="1">
              <a:off x="1444" y="2605"/>
              <a:ext cx="384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0" name="AutoShape 30"/>
            <p:cNvCxnSpPr>
              <a:cxnSpLocks noChangeShapeType="1"/>
              <a:stCxn id="322573" idx="6"/>
              <a:endCxn id="322575" idx="2"/>
            </p:cNvCxnSpPr>
            <p:nvPr/>
          </p:nvCxnSpPr>
          <p:spPr bwMode="auto">
            <a:xfrm>
              <a:off x="1477" y="2986"/>
              <a:ext cx="1297" cy="1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1" name="AutoShape 31"/>
            <p:cNvCxnSpPr>
              <a:cxnSpLocks noChangeShapeType="1"/>
              <a:stCxn id="322574" idx="3"/>
              <a:endCxn id="322575" idx="7"/>
            </p:cNvCxnSpPr>
            <p:nvPr/>
          </p:nvCxnSpPr>
          <p:spPr bwMode="auto">
            <a:xfrm flipH="1">
              <a:off x="2968" y="2143"/>
              <a:ext cx="1146" cy="9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-17075" y="2477473"/>
            <a:ext cx="2667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081D58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Path2: 1-2-3-6-7-9-10-1-11</a:t>
            </a:r>
            <a:endParaRPr lang="en-US" altLang="zh-CN" sz="2000" dirty="0">
              <a:solidFill>
                <a:srgbClr val="FF33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-17075" y="3468073"/>
            <a:ext cx="2286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Path3: 1-2-3-6-8-9-10-1-11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-17075" y="4534873"/>
            <a:ext cx="25146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00B0F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Path4: 1-2-3-4-5-10-1-11</a:t>
            </a:r>
            <a:endParaRPr lang="en-US" altLang="zh-CN" sz="2000" dirty="0">
              <a:solidFill>
                <a:srgbClr val="00B0F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-25069" y="1889244"/>
            <a:ext cx="15351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Path1: 1-11</a:t>
            </a:r>
            <a:endParaRPr lang="en-US" altLang="zh-CN" sz="2000" dirty="0">
              <a:solidFill>
                <a:schemeClr val="hlink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2381865" y="1305232"/>
            <a:ext cx="3819832" cy="4258575"/>
          </a:xfrm>
          <a:custGeom>
            <a:avLst/>
            <a:gdLst>
              <a:gd name="connsiteX0" fmla="*/ 3819832 w 3819832"/>
              <a:gd name="connsiteY0" fmla="*/ 58994 h 4258575"/>
              <a:gd name="connsiteX1" fmla="*/ 3701845 w 3819832"/>
              <a:gd name="connsiteY1" fmla="*/ 22123 h 4258575"/>
              <a:gd name="connsiteX2" fmla="*/ 3650225 w 3819832"/>
              <a:gd name="connsiteY2" fmla="*/ 7374 h 4258575"/>
              <a:gd name="connsiteX3" fmla="*/ 3561735 w 3819832"/>
              <a:gd name="connsiteY3" fmla="*/ 0 h 4258575"/>
              <a:gd name="connsiteX4" fmla="*/ 3126658 w 3819832"/>
              <a:gd name="connsiteY4" fmla="*/ 22123 h 4258575"/>
              <a:gd name="connsiteX5" fmla="*/ 2920180 w 3819832"/>
              <a:gd name="connsiteY5" fmla="*/ 51620 h 4258575"/>
              <a:gd name="connsiteX6" fmla="*/ 2743200 w 3819832"/>
              <a:gd name="connsiteY6" fmla="*/ 66368 h 4258575"/>
              <a:gd name="connsiteX7" fmla="*/ 2654709 w 3819832"/>
              <a:gd name="connsiteY7" fmla="*/ 81116 h 4258575"/>
              <a:gd name="connsiteX8" fmla="*/ 2337619 w 3819832"/>
              <a:gd name="connsiteY8" fmla="*/ 125362 h 4258575"/>
              <a:gd name="connsiteX9" fmla="*/ 2263877 w 3819832"/>
              <a:gd name="connsiteY9" fmla="*/ 147484 h 4258575"/>
              <a:gd name="connsiteX10" fmla="*/ 2175387 w 3819832"/>
              <a:gd name="connsiteY10" fmla="*/ 169607 h 4258575"/>
              <a:gd name="connsiteX11" fmla="*/ 2138516 w 3819832"/>
              <a:gd name="connsiteY11" fmla="*/ 176981 h 4258575"/>
              <a:gd name="connsiteX12" fmla="*/ 2005780 w 3819832"/>
              <a:gd name="connsiteY12" fmla="*/ 221226 h 4258575"/>
              <a:gd name="connsiteX13" fmla="*/ 1961535 w 3819832"/>
              <a:gd name="connsiteY13" fmla="*/ 235974 h 4258575"/>
              <a:gd name="connsiteX14" fmla="*/ 1909916 w 3819832"/>
              <a:gd name="connsiteY14" fmla="*/ 258097 h 4258575"/>
              <a:gd name="connsiteX15" fmla="*/ 1814051 w 3819832"/>
              <a:gd name="connsiteY15" fmla="*/ 287594 h 4258575"/>
              <a:gd name="connsiteX16" fmla="*/ 1762432 w 3819832"/>
              <a:gd name="connsiteY16" fmla="*/ 309716 h 4258575"/>
              <a:gd name="connsiteX17" fmla="*/ 1747683 w 3819832"/>
              <a:gd name="connsiteY17" fmla="*/ 324465 h 4258575"/>
              <a:gd name="connsiteX18" fmla="*/ 1725561 w 3819832"/>
              <a:gd name="connsiteY18" fmla="*/ 339213 h 4258575"/>
              <a:gd name="connsiteX19" fmla="*/ 1666567 w 3819832"/>
              <a:gd name="connsiteY19" fmla="*/ 376084 h 4258575"/>
              <a:gd name="connsiteX20" fmla="*/ 1644445 w 3819832"/>
              <a:gd name="connsiteY20" fmla="*/ 390833 h 4258575"/>
              <a:gd name="connsiteX21" fmla="*/ 1629696 w 3819832"/>
              <a:gd name="connsiteY21" fmla="*/ 412955 h 4258575"/>
              <a:gd name="connsiteX22" fmla="*/ 1578077 w 3819832"/>
              <a:gd name="connsiteY22" fmla="*/ 427703 h 4258575"/>
              <a:gd name="connsiteX23" fmla="*/ 1504335 w 3819832"/>
              <a:gd name="connsiteY23" fmla="*/ 486697 h 4258575"/>
              <a:gd name="connsiteX24" fmla="*/ 1437967 w 3819832"/>
              <a:gd name="connsiteY24" fmla="*/ 523568 h 4258575"/>
              <a:gd name="connsiteX25" fmla="*/ 1408470 w 3819832"/>
              <a:gd name="connsiteY25" fmla="*/ 560439 h 4258575"/>
              <a:gd name="connsiteX26" fmla="*/ 1371600 w 3819832"/>
              <a:gd name="connsiteY26" fmla="*/ 575187 h 4258575"/>
              <a:gd name="connsiteX27" fmla="*/ 1319980 w 3819832"/>
              <a:gd name="connsiteY27" fmla="*/ 619433 h 4258575"/>
              <a:gd name="connsiteX28" fmla="*/ 1290483 w 3819832"/>
              <a:gd name="connsiteY28" fmla="*/ 626807 h 4258575"/>
              <a:gd name="connsiteX29" fmla="*/ 1246238 w 3819832"/>
              <a:gd name="connsiteY29" fmla="*/ 671052 h 4258575"/>
              <a:gd name="connsiteX30" fmla="*/ 1216741 w 3819832"/>
              <a:gd name="connsiteY30" fmla="*/ 693174 h 4258575"/>
              <a:gd name="connsiteX31" fmla="*/ 1172496 w 3819832"/>
              <a:gd name="connsiteY31" fmla="*/ 722671 h 4258575"/>
              <a:gd name="connsiteX32" fmla="*/ 1128251 w 3819832"/>
              <a:gd name="connsiteY32" fmla="*/ 774291 h 4258575"/>
              <a:gd name="connsiteX33" fmla="*/ 1091380 w 3819832"/>
              <a:gd name="connsiteY33" fmla="*/ 789039 h 4258575"/>
              <a:gd name="connsiteX34" fmla="*/ 1061883 w 3819832"/>
              <a:gd name="connsiteY34" fmla="*/ 811162 h 4258575"/>
              <a:gd name="connsiteX35" fmla="*/ 973393 w 3819832"/>
              <a:gd name="connsiteY35" fmla="*/ 870155 h 4258575"/>
              <a:gd name="connsiteX36" fmla="*/ 892277 w 3819832"/>
              <a:gd name="connsiteY36" fmla="*/ 914400 h 4258575"/>
              <a:gd name="connsiteX37" fmla="*/ 848032 w 3819832"/>
              <a:gd name="connsiteY37" fmla="*/ 943897 h 4258575"/>
              <a:gd name="connsiteX38" fmla="*/ 766916 w 3819832"/>
              <a:gd name="connsiteY38" fmla="*/ 1017639 h 4258575"/>
              <a:gd name="connsiteX39" fmla="*/ 707922 w 3819832"/>
              <a:gd name="connsiteY39" fmla="*/ 1061884 h 4258575"/>
              <a:gd name="connsiteX40" fmla="*/ 641554 w 3819832"/>
              <a:gd name="connsiteY40" fmla="*/ 1120878 h 4258575"/>
              <a:gd name="connsiteX41" fmla="*/ 575187 w 3819832"/>
              <a:gd name="connsiteY41" fmla="*/ 1179871 h 4258575"/>
              <a:gd name="connsiteX42" fmla="*/ 560438 w 3819832"/>
              <a:gd name="connsiteY42" fmla="*/ 1201994 h 4258575"/>
              <a:gd name="connsiteX43" fmla="*/ 479322 w 3819832"/>
              <a:gd name="connsiteY43" fmla="*/ 1260987 h 4258575"/>
              <a:gd name="connsiteX44" fmla="*/ 435077 w 3819832"/>
              <a:gd name="connsiteY44" fmla="*/ 1327355 h 4258575"/>
              <a:gd name="connsiteX45" fmla="*/ 390832 w 3819832"/>
              <a:gd name="connsiteY45" fmla="*/ 1371600 h 4258575"/>
              <a:gd name="connsiteX46" fmla="*/ 368709 w 3819832"/>
              <a:gd name="connsiteY46" fmla="*/ 1393723 h 4258575"/>
              <a:gd name="connsiteX47" fmla="*/ 339212 w 3819832"/>
              <a:gd name="connsiteY47" fmla="*/ 1430594 h 4258575"/>
              <a:gd name="connsiteX48" fmla="*/ 302341 w 3819832"/>
              <a:gd name="connsiteY48" fmla="*/ 1482213 h 4258575"/>
              <a:gd name="connsiteX49" fmla="*/ 280219 w 3819832"/>
              <a:gd name="connsiteY49" fmla="*/ 1504336 h 4258575"/>
              <a:gd name="connsiteX50" fmla="*/ 250722 w 3819832"/>
              <a:gd name="connsiteY50" fmla="*/ 1541207 h 4258575"/>
              <a:gd name="connsiteX51" fmla="*/ 235974 w 3819832"/>
              <a:gd name="connsiteY51" fmla="*/ 1578078 h 4258575"/>
              <a:gd name="connsiteX52" fmla="*/ 213851 w 3819832"/>
              <a:gd name="connsiteY52" fmla="*/ 1600200 h 4258575"/>
              <a:gd name="connsiteX53" fmla="*/ 184354 w 3819832"/>
              <a:gd name="connsiteY53" fmla="*/ 1681316 h 4258575"/>
              <a:gd name="connsiteX54" fmla="*/ 169606 w 3819832"/>
              <a:gd name="connsiteY54" fmla="*/ 1710813 h 4258575"/>
              <a:gd name="connsiteX55" fmla="*/ 140109 w 3819832"/>
              <a:gd name="connsiteY55" fmla="*/ 1784555 h 4258575"/>
              <a:gd name="connsiteX56" fmla="*/ 132735 w 3819832"/>
              <a:gd name="connsiteY56" fmla="*/ 1814052 h 4258575"/>
              <a:gd name="connsiteX57" fmla="*/ 117987 w 3819832"/>
              <a:gd name="connsiteY57" fmla="*/ 1850923 h 4258575"/>
              <a:gd name="connsiteX58" fmla="*/ 95864 w 3819832"/>
              <a:gd name="connsiteY58" fmla="*/ 1902542 h 4258575"/>
              <a:gd name="connsiteX59" fmla="*/ 88490 w 3819832"/>
              <a:gd name="connsiteY59" fmla="*/ 1968910 h 4258575"/>
              <a:gd name="connsiteX60" fmla="*/ 58993 w 3819832"/>
              <a:gd name="connsiteY60" fmla="*/ 2042652 h 4258575"/>
              <a:gd name="connsiteX61" fmla="*/ 36870 w 3819832"/>
              <a:gd name="connsiteY61" fmla="*/ 2123768 h 4258575"/>
              <a:gd name="connsiteX62" fmla="*/ 0 w 3819832"/>
              <a:gd name="connsiteY62" fmla="*/ 2352368 h 4258575"/>
              <a:gd name="connsiteX63" fmla="*/ 14748 w 3819832"/>
              <a:gd name="connsiteY63" fmla="*/ 2706329 h 4258575"/>
              <a:gd name="connsiteX64" fmla="*/ 44245 w 3819832"/>
              <a:gd name="connsiteY64" fmla="*/ 2772697 h 4258575"/>
              <a:gd name="connsiteX65" fmla="*/ 66367 w 3819832"/>
              <a:gd name="connsiteY65" fmla="*/ 2861187 h 4258575"/>
              <a:gd name="connsiteX66" fmla="*/ 132735 w 3819832"/>
              <a:gd name="connsiteY66" fmla="*/ 3008671 h 4258575"/>
              <a:gd name="connsiteX67" fmla="*/ 184354 w 3819832"/>
              <a:gd name="connsiteY67" fmla="*/ 3119284 h 4258575"/>
              <a:gd name="connsiteX68" fmla="*/ 265470 w 3819832"/>
              <a:gd name="connsiteY68" fmla="*/ 3296265 h 4258575"/>
              <a:gd name="connsiteX69" fmla="*/ 302341 w 3819832"/>
              <a:gd name="connsiteY69" fmla="*/ 3333136 h 4258575"/>
              <a:gd name="connsiteX70" fmla="*/ 361335 w 3819832"/>
              <a:gd name="connsiteY70" fmla="*/ 3414252 h 4258575"/>
              <a:gd name="connsiteX71" fmla="*/ 383458 w 3819832"/>
              <a:gd name="connsiteY71" fmla="*/ 3465871 h 4258575"/>
              <a:gd name="connsiteX72" fmla="*/ 420329 w 3819832"/>
              <a:gd name="connsiteY72" fmla="*/ 3495368 h 4258575"/>
              <a:gd name="connsiteX73" fmla="*/ 494070 w 3819832"/>
              <a:gd name="connsiteY73" fmla="*/ 3569110 h 4258575"/>
              <a:gd name="connsiteX74" fmla="*/ 545690 w 3819832"/>
              <a:gd name="connsiteY74" fmla="*/ 3635478 h 4258575"/>
              <a:gd name="connsiteX75" fmla="*/ 582561 w 3819832"/>
              <a:gd name="connsiteY75" fmla="*/ 3657600 h 4258575"/>
              <a:gd name="connsiteX76" fmla="*/ 722670 w 3819832"/>
              <a:gd name="connsiteY76" fmla="*/ 3768213 h 4258575"/>
              <a:gd name="connsiteX77" fmla="*/ 848032 w 3819832"/>
              <a:gd name="connsiteY77" fmla="*/ 3841955 h 4258575"/>
              <a:gd name="connsiteX78" fmla="*/ 884903 w 3819832"/>
              <a:gd name="connsiteY78" fmla="*/ 3864078 h 4258575"/>
              <a:gd name="connsiteX79" fmla="*/ 929148 w 3819832"/>
              <a:gd name="connsiteY79" fmla="*/ 3871452 h 4258575"/>
              <a:gd name="connsiteX80" fmla="*/ 973393 w 3819832"/>
              <a:gd name="connsiteY80" fmla="*/ 3900949 h 4258575"/>
              <a:gd name="connsiteX81" fmla="*/ 1002890 w 3819832"/>
              <a:gd name="connsiteY81" fmla="*/ 3908323 h 4258575"/>
              <a:gd name="connsiteX82" fmla="*/ 1025012 w 3819832"/>
              <a:gd name="connsiteY82" fmla="*/ 3915697 h 4258575"/>
              <a:gd name="connsiteX83" fmla="*/ 1061883 w 3819832"/>
              <a:gd name="connsiteY83" fmla="*/ 3937820 h 4258575"/>
              <a:gd name="connsiteX84" fmla="*/ 1113503 w 3819832"/>
              <a:gd name="connsiteY84" fmla="*/ 3952568 h 4258575"/>
              <a:gd name="connsiteX85" fmla="*/ 1143000 w 3819832"/>
              <a:gd name="connsiteY85" fmla="*/ 3974691 h 4258575"/>
              <a:gd name="connsiteX86" fmla="*/ 1179870 w 3819832"/>
              <a:gd name="connsiteY86" fmla="*/ 3989439 h 4258575"/>
              <a:gd name="connsiteX87" fmla="*/ 1305232 w 3819832"/>
              <a:gd name="connsiteY87" fmla="*/ 4011562 h 4258575"/>
              <a:gd name="connsiteX88" fmla="*/ 1371600 w 3819832"/>
              <a:gd name="connsiteY88" fmla="*/ 4041058 h 4258575"/>
              <a:gd name="connsiteX89" fmla="*/ 1430593 w 3819832"/>
              <a:gd name="connsiteY89" fmla="*/ 4055807 h 4258575"/>
              <a:gd name="connsiteX90" fmla="*/ 1614948 w 3819832"/>
              <a:gd name="connsiteY90" fmla="*/ 4077929 h 4258575"/>
              <a:gd name="connsiteX91" fmla="*/ 1740309 w 3819832"/>
              <a:gd name="connsiteY91" fmla="*/ 4100052 h 4258575"/>
              <a:gd name="connsiteX92" fmla="*/ 2020529 w 3819832"/>
              <a:gd name="connsiteY92" fmla="*/ 4129549 h 4258575"/>
              <a:gd name="connsiteX93" fmla="*/ 2138516 w 3819832"/>
              <a:gd name="connsiteY93" fmla="*/ 4144297 h 4258575"/>
              <a:gd name="connsiteX94" fmla="*/ 2308122 w 3819832"/>
              <a:gd name="connsiteY94" fmla="*/ 4166420 h 4258575"/>
              <a:gd name="connsiteX95" fmla="*/ 2367116 w 3819832"/>
              <a:gd name="connsiteY95" fmla="*/ 4181168 h 4258575"/>
              <a:gd name="connsiteX96" fmla="*/ 2507225 w 3819832"/>
              <a:gd name="connsiteY96" fmla="*/ 4203291 h 4258575"/>
              <a:gd name="connsiteX97" fmla="*/ 2595716 w 3819832"/>
              <a:gd name="connsiteY97" fmla="*/ 4218039 h 4258575"/>
              <a:gd name="connsiteX98" fmla="*/ 2883309 w 3819832"/>
              <a:gd name="connsiteY98" fmla="*/ 4232787 h 4258575"/>
              <a:gd name="connsiteX99" fmla="*/ 3451122 w 3819832"/>
              <a:gd name="connsiteY99" fmla="*/ 4240162 h 4258575"/>
              <a:gd name="connsiteX100" fmla="*/ 3613354 w 3819832"/>
              <a:gd name="connsiteY100" fmla="*/ 4225413 h 425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819832" h="4258575">
                <a:moveTo>
                  <a:pt x="3819832" y="58994"/>
                </a:moveTo>
                <a:cubicBezTo>
                  <a:pt x="3653065" y="3405"/>
                  <a:pt x="3783885" y="44498"/>
                  <a:pt x="3701845" y="22123"/>
                </a:cubicBezTo>
                <a:cubicBezTo>
                  <a:pt x="3684580" y="17414"/>
                  <a:pt x="3667901" y="10165"/>
                  <a:pt x="3650225" y="7374"/>
                </a:cubicBezTo>
                <a:cubicBezTo>
                  <a:pt x="3620988" y="2758"/>
                  <a:pt x="3591232" y="2458"/>
                  <a:pt x="3561735" y="0"/>
                </a:cubicBezTo>
                <a:cubicBezTo>
                  <a:pt x="3416709" y="7374"/>
                  <a:pt x="3269529" y="-3853"/>
                  <a:pt x="3126658" y="22123"/>
                </a:cubicBezTo>
                <a:cubicBezTo>
                  <a:pt x="3027921" y="40074"/>
                  <a:pt x="3036433" y="40278"/>
                  <a:pt x="2920180" y="51620"/>
                </a:cubicBezTo>
                <a:cubicBezTo>
                  <a:pt x="2861262" y="57368"/>
                  <a:pt x="2802036" y="59831"/>
                  <a:pt x="2743200" y="66368"/>
                </a:cubicBezTo>
                <a:cubicBezTo>
                  <a:pt x="2713479" y="69670"/>
                  <a:pt x="2684357" y="77215"/>
                  <a:pt x="2654709" y="81116"/>
                </a:cubicBezTo>
                <a:cubicBezTo>
                  <a:pt x="2566484" y="92725"/>
                  <a:pt x="2430264" y="102202"/>
                  <a:pt x="2337619" y="125362"/>
                </a:cubicBezTo>
                <a:cubicBezTo>
                  <a:pt x="2222850" y="154053"/>
                  <a:pt x="2425402" y="102616"/>
                  <a:pt x="2263877" y="147484"/>
                </a:cubicBezTo>
                <a:cubicBezTo>
                  <a:pt x="2234582" y="155622"/>
                  <a:pt x="2205201" y="163644"/>
                  <a:pt x="2175387" y="169607"/>
                </a:cubicBezTo>
                <a:cubicBezTo>
                  <a:pt x="2163097" y="172065"/>
                  <a:pt x="2150507" y="173332"/>
                  <a:pt x="2138516" y="176981"/>
                </a:cubicBezTo>
                <a:cubicBezTo>
                  <a:pt x="2093898" y="190560"/>
                  <a:pt x="2050025" y="206478"/>
                  <a:pt x="2005780" y="221226"/>
                </a:cubicBezTo>
                <a:cubicBezTo>
                  <a:pt x="1991032" y="226142"/>
                  <a:pt x="1975824" y="229850"/>
                  <a:pt x="1961535" y="235974"/>
                </a:cubicBezTo>
                <a:cubicBezTo>
                  <a:pt x="1944329" y="243348"/>
                  <a:pt x="1927388" y="251377"/>
                  <a:pt x="1909916" y="258097"/>
                </a:cubicBezTo>
                <a:cubicBezTo>
                  <a:pt x="1880452" y="269429"/>
                  <a:pt x="1844062" y="279019"/>
                  <a:pt x="1814051" y="287594"/>
                </a:cubicBezTo>
                <a:cubicBezTo>
                  <a:pt x="1733527" y="341277"/>
                  <a:pt x="1857671" y="262096"/>
                  <a:pt x="1762432" y="309716"/>
                </a:cubicBezTo>
                <a:cubicBezTo>
                  <a:pt x="1756213" y="312825"/>
                  <a:pt x="1753112" y="320122"/>
                  <a:pt x="1747683" y="324465"/>
                </a:cubicBezTo>
                <a:cubicBezTo>
                  <a:pt x="1740763" y="330001"/>
                  <a:pt x="1732651" y="333896"/>
                  <a:pt x="1725561" y="339213"/>
                </a:cubicBezTo>
                <a:cubicBezTo>
                  <a:pt x="1677467" y="375283"/>
                  <a:pt x="1706167" y="362885"/>
                  <a:pt x="1666567" y="376084"/>
                </a:cubicBezTo>
                <a:cubicBezTo>
                  <a:pt x="1659193" y="381000"/>
                  <a:pt x="1650712" y="384566"/>
                  <a:pt x="1644445" y="390833"/>
                </a:cubicBezTo>
                <a:cubicBezTo>
                  <a:pt x="1638178" y="397100"/>
                  <a:pt x="1636617" y="407419"/>
                  <a:pt x="1629696" y="412955"/>
                </a:cubicBezTo>
                <a:cubicBezTo>
                  <a:pt x="1624887" y="416802"/>
                  <a:pt x="1580004" y="427221"/>
                  <a:pt x="1578077" y="427703"/>
                </a:cubicBezTo>
                <a:cubicBezTo>
                  <a:pt x="1480378" y="525405"/>
                  <a:pt x="1576564" y="438545"/>
                  <a:pt x="1504335" y="486697"/>
                </a:cubicBezTo>
                <a:cubicBezTo>
                  <a:pt x="1445218" y="526108"/>
                  <a:pt x="1491962" y="510070"/>
                  <a:pt x="1437967" y="523568"/>
                </a:cubicBezTo>
                <a:cubicBezTo>
                  <a:pt x="1431725" y="532932"/>
                  <a:pt x="1419788" y="553971"/>
                  <a:pt x="1408470" y="560439"/>
                </a:cubicBezTo>
                <a:cubicBezTo>
                  <a:pt x="1396977" y="567006"/>
                  <a:pt x="1383890" y="570271"/>
                  <a:pt x="1371600" y="575187"/>
                </a:cubicBezTo>
                <a:cubicBezTo>
                  <a:pt x="1356841" y="589946"/>
                  <a:pt x="1338899" y="609973"/>
                  <a:pt x="1319980" y="619433"/>
                </a:cubicBezTo>
                <a:cubicBezTo>
                  <a:pt x="1310915" y="623965"/>
                  <a:pt x="1300315" y="624349"/>
                  <a:pt x="1290483" y="626807"/>
                </a:cubicBezTo>
                <a:cubicBezTo>
                  <a:pt x="1194081" y="699108"/>
                  <a:pt x="1310940" y="606351"/>
                  <a:pt x="1246238" y="671052"/>
                </a:cubicBezTo>
                <a:cubicBezTo>
                  <a:pt x="1237547" y="679742"/>
                  <a:pt x="1226810" y="686126"/>
                  <a:pt x="1216741" y="693174"/>
                </a:cubicBezTo>
                <a:cubicBezTo>
                  <a:pt x="1202220" y="703339"/>
                  <a:pt x="1184031" y="709213"/>
                  <a:pt x="1172496" y="722671"/>
                </a:cubicBezTo>
                <a:cubicBezTo>
                  <a:pt x="1157748" y="739878"/>
                  <a:pt x="1145791" y="759940"/>
                  <a:pt x="1128251" y="774291"/>
                </a:cubicBezTo>
                <a:cubicBezTo>
                  <a:pt x="1118006" y="782673"/>
                  <a:pt x="1102951" y="782611"/>
                  <a:pt x="1091380" y="789039"/>
                </a:cubicBezTo>
                <a:cubicBezTo>
                  <a:pt x="1080636" y="795008"/>
                  <a:pt x="1072011" y="804199"/>
                  <a:pt x="1061883" y="811162"/>
                </a:cubicBezTo>
                <a:cubicBezTo>
                  <a:pt x="1032670" y="831246"/>
                  <a:pt x="1004515" y="853179"/>
                  <a:pt x="973393" y="870155"/>
                </a:cubicBezTo>
                <a:cubicBezTo>
                  <a:pt x="946354" y="884903"/>
                  <a:pt x="918185" y="897745"/>
                  <a:pt x="892277" y="914400"/>
                </a:cubicBezTo>
                <a:cubicBezTo>
                  <a:pt x="832790" y="952642"/>
                  <a:pt x="903800" y="925308"/>
                  <a:pt x="848032" y="943897"/>
                </a:cubicBezTo>
                <a:cubicBezTo>
                  <a:pt x="815803" y="992239"/>
                  <a:pt x="846393" y="951408"/>
                  <a:pt x="766916" y="1017639"/>
                </a:cubicBezTo>
                <a:cubicBezTo>
                  <a:pt x="711619" y="1063720"/>
                  <a:pt x="785399" y="1015399"/>
                  <a:pt x="707922" y="1061884"/>
                </a:cubicBezTo>
                <a:cubicBezTo>
                  <a:pt x="676472" y="1109061"/>
                  <a:pt x="712250" y="1061059"/>
                  <a:pt x="641554" y="1120878"/>
                </a:cubicBezTo>
                <a:cubicBezTo>
                  <a:pt x="547744" y="1200255"/>
                  <a:pt x="633061" y="1141288"/>
                  <a:pt x="575187" y="1179871"/>
                </a:cubicBezTo>
                <a:cubicBezTo>
                  <a:pt x="570271" y="1187245"/>
                  <a:pt x="567204" y="1196269"/>
                  <a:pt x="560438" y="1201994"/>
                </a:cubicBezTo>
                <a:cubicBezTo>
                  <a:pt x="534916" y="1223590"/>
                  <a:pt x="479322" y="1260987"/>
                  <a:pt x="479322" y="1260987"/>
                </a:cubicBezTo>
                <a:cubicBezTo>
                  <a:pt x="464574" y="1283110"/>
                  <a:pt x="453878" y="1308554"/>
                  <a:pt x="435077" y="1327355"/>
                </a:cubicBezTo>
                <a:lnTo>
                  <a:pt x="390832" y="1371600"/>
                </a:lnTo>
                <a:cubicBezTo>
                  <a:pt x="383458" y="1378974"/>
                  <a:pt x="375224" y="1385579"/>
                  <a:pt x="368709" y="1393723"/>
                </a:cubicBezTo>
                <a:cubicBezTo>
                  <a:pt x="358877" y="1406013"/>
                  <a:pt x="348656" y="1418003"/>
                  <a:pt x="339212" y="1430594"/>
                </a:cubicBezTo>
                <a:cubicBezTo>
                  <a:pt x="326525" y="1447510"/>
                  <a:pt x="315550" y="1465701"/>
                  <a:pt x="302341" y="1482213"/>
                </a:cubicBezTo>
                <a:cubicBezTo>
                  <a:pt x="295826" y="1490356"/>
                  <a:pt x="287086" y="1496488"/>
                  <a:pt x="280219" y="1504336"/>
                </a:cubicBezTo>
                <a:cubicBezTo>
                  <a:pt x="269855" y="1516181"/>
                  <a:pt x="260554" y="1528917"/>
                  <a:pt x="250722" y="1541207"/>
                </a:cubicBezTo>
                <a:cubicBezTo>
                  <a:pt x="245806" y="1553497"/>
                  <a:pt x="242990" y="1566853"/>
                  <a:pt x="235974" y="1578078"/>
                </a:cubicBezTo>
                <a:cubicBezTo>
                  <a:pt x="230447" y="1586921"/>
                  <a:pt x="218845" y="1591045"/>
                  <a:pt x="213851" y="1600200"/>
                </a:cubicBezTo>
                <a:cubicBezTo>
                  <a:pt x="179951" y="1662351"/>
                  <a:pt x="201720" y="1640796"/>
                  <a:pt x="184354" y="1681316"/>
                </a:cubicBezTo>
                <a:cubicBezTo>
                  <a:pt x="180024" y="1691420"/>
                  <a:pt x="173689" y="1700606"/>
                  <a:pt x="169606" y="1710813"/>
                </a:cubicBezTo>
                <a:cubicBezTo>
                  <a:pt x="133163" y="1801924"/>
                  <a:pt x="174694" y="1715388"/>
                  <a:pt x="140109" y="1784555"/>
                </a:cubicBezTo>
                <a:cubicBezTo>
                  <a:pt x="137651" y="1794387"/>
                  <a:pt x="135940" y="1804437"/>
                  <a:pt x="132735" y="1814052"/>
                </a:cubicBezTo>
                <a:cubicBezTo>
                  <a:pt x="128549" y="1826610"/>
                  <a:pt x="122635" y="1838529"/>
                  <a:pt x="117987" y="1850923"/>
                </a:cubicBezTo>
                <a:cubicBezTo>
                  <a:pt x="101714" y="1894317"/>
                  <a:pt x="121755" y="1850757"/>
                  <a:pt x="95864" y="1902542"/>
                </a:cubicBezTo>
                <a:cubicBezTo>
                  <a:pt x="93406" y="1924665"/>
                  <a:pt x="94155" y="1947384"/>
                  <a:pt x="88490" y="1968910"/>
                </a:cubicBezTo>
                <a:cubicBezTo>
                  <a:pt x="81752" y="1994513"/>
                  <a:pt x="67365" y="2017536"/>
                  <a:pt x="58993" y="2042652"/>
                </a:cubicBezTo>
                <a:cubicBezTo>
                  <a:pt x="50130" y="2069240"/>
                  <a:pt x="42950" y="2096409"/>
                  <a:pt x="36870" y="2123768"/>
                </a:cubicBezTo>
                <a:cubicBezTo>
                  <a:pt x="15943" y="2217940"/>
                  <a:pt x="12553" y="2258216"/>
                  <a:pt x="0" y="2352368"/>
                </a:cubicBezTo>
                <a:cubicBezTo>
                  <a:pt x="4916" y="2470355"/>
                  <a:pt x="2386" y="2588888"/>
                  <a:pt x="14748" y="2706329"/>
                </a:cubicBezTo>
                <a:cubicBezTo>
                  <a:pt x="17282" y="2730405"/>
                  <a:pt x="36589" y="2749730"/>
                  <a:pt x="44245" y="2772697"/>
                </a:cubicBezTo>
                <a:cubicBezTo>
                  <a:pt x="82255" y="2886727"/>
                  <a:pt x="17694" y="2746143"/>
                  <a:pt x="66367" y="2861187"/>
                </a:cubicBezTo>
                <a:cubicBezTo>
                  <a:pt x="87372" y="2910836"/>
                  <a:pt x="110612" y="2959510"/>
                  <a:pt x="132735" y="3008671"/>
                </a:cubicBezTo>
                <a:cubicBezTo>
                  <a:pt x="147691" y="3098411"/>
                  <a:pt x="126105" y="3006211"/>
                  <a:pt x="184354" y="3119284"/>
                </a:cubicBezTo>
                <a:cubicBezTo>
                  <a:pt x="214073" y="3176974"/>
                  <a:pt x="219582" y="3250377"/>
                  <a:pt x="265470" y="3296265"/>
                </a:cubicBezTo>
                <a:cubicBezTo>
                  <a:pt x="277760" y="3308555"/>
                  <a:pt x="292118" y="3319079"/>
                  <a:pt x="302341" y="3333136"/>
                </a:cubicBezTo>
                <a:cubicBezTo>
                  <a:pt x="382063" y="3442753"/>
                  <a:pt x="260283" y="3313200"/>
                  <a:pt x="361335" y="3414252"/>
                </a:cubicBezTo>
                <a:cubicBezTo>
                  <a:pt x="368709" y="3431458"/>
                  <a:pt x="372447" y="3450732"/>
                  <a:pt x="383458" y="3465871"/>
                </a:cubicBezTo>
                <a:cubicBezTo>
                  <a:pt x="392715" y="3478600"/>
                  <a:pt x="408823" y="3484629"/>
                  <a:pt x="420329" y="3495368"/>
                </a:cubicBezTo>
                <a:cubicBezTo>
                  <a:pt x="445742" y="3519087"/>
                  <a:pt x="470891" y="3543204"/>
                  <a:pt x="494070" y="3569110"/>
                </a:cubicBezTo>
                <a:cubicBezTo>
                  <a:pt x="512758" y="3589997"/>
                  <a:pt x="521657" y="3621059"/>
                  <a:pt x="545690" y="3635478"/>
                </a:cubicBezTo>
                <a:cubicBezTo>
                  <a:pt x="557980" y="3642852"/>
                  <a:pt x="571095" y="3649000"/>
                  <a:pt x="582561" y="3657600"/>
                </a:cubicBezTo>
                <a:cubicBezTo>
                  <a:pt x="630164" y="3693302"/>
                  <a:pt x="672469" y="3736267"/>
                  <a:pt x="722670" y="3768213"/>
                </a:cubicBezTo>
                <a:cubicBezTo>
                  <a:pt x="888571" y="3873786"/>
                  <a:pt x="738658" y="3782297"/>
                  <a:pt x="848032" y="3841955"/>
                </a:cubicBezTo>
                <a:cubicBezTo>
                  <a:pt x="860615" y="3848818"/>
                  <a:pt x="871433" y="3859180"/>
                  <a:pt x="884903" y="3864078"/>
                </a:cubicBezTo>
                <a:cubicBezTo>
                  <a:pt x="898955" y="3869188"/>
                  <a:pt x="914400" y="3868994"/>
                  <a:pt x="929148" y="3871452"/>
                </a:cubicBezTo>
                <a:cubicBezTo>
                  <a:pt x="943896" y="3881284"/>
                  <a:pt x="957539" y="3893022"/>
                  <a:pt x="973393" y="3900949"/>
                </a:cubicBezTo>
                <a:cubicBezTo>
                  <a:pt x="982458" y="3905481"/>
                  <a:pt x="993145" y="3905539"/>
                  <a:pt x="1002890" y="3908323"/>
                </a:cubicBezTo>
                <a:cubicBezTo>
                  <a:pt x="1010364" y="3910458"/>
                  <a:pt x="1018060" y="3912221"/>
                  <a:pt x="1025012" y="3915697"/>
                </a:cubicBezTo>
                <a:cubicBezTo>
                  <a:pt x="1037832" y="3922107"/>
                  <a:pt x="1049063" y="3931410"/>
                  <a:pt x="1061883" y="3937820"/>
                </a:cubicBezTo>
                <a:cubicBezTo>
                  <a:pt x="1072461" y="3943109"/>
                  <a:pt x="1104054" y="3950206"/>
                  <a:pt x="1113503" y="3952568"/>
                </a:cubicBezTo>
                <a:cubicBezTo>
                  <a:pt x="1123335" y="3959942"/>
                  <a:pt x="1132256" y="3968722"/>
                  <a:pt x="1143000" y="3974691"/>
                </a:cubicBezTo>
                <a:cubicBezTo>
                  <a:pt x="1154571" y="3981119"/>
                  <a:pt x="1167219" y="3985546"/>
                  <a:pt x="1179870" y="3989439"/>
                </a:cubicBezTo>
                <a:cubicBezTo>
                  <a:pt x="1236804" y="4006957"/>
                  <a:pt x="1244693" y="4004835"/>
                  <a:pt x="1305232" y="4011562"/>
                </a:cubicBezTo>
                <a:cubicBezTo>
                  <a:pt x="1327355" y="4021394"/>
                  <a:pt x="1348771" y="4033001"/>
                  <a:pt x="1371600" y="4041058"/>
                </a:cubicBezTo>
                <a:cubicBezTo>
                  <a:pt x="1390714" y="4047804"/>
                  <a:pt x="1410717" y="4051832"/>
                  <a:pt x="1430593" y="4055807"/>
                </a:cubicBezTo>
                <a:cubicBezTo>
                  <a:pt x="1518163" y="4073321"/>
                  <a:pt x="1524135" y="4070944"/>
                  <a:pt x="1614948" y="4077929"/>
                </a:cubicBezTo>
                <a:cubicBezTo>
                  <a:pt x="1656735" y="4085303"/>
                  <a:pt x="1698216" y="4094695"/>
                  <a:pt x="1740309" y="4100052"/>
                </a:cubicBezTo>
                <a:cubicBezTo>
                  <a:pt x="1833480" y="4111910"/>
                  <a:pt x="1927332" y="4117900"/>
                  <a:pt x="2020529" y="4129549"/>
                </a:cubicBezTo>
                <a:lnTo>
                  <a:pt x="2138516" y="4144297"/>
                </a:lnTo>
                <a:cubicBezTo>
                  <a:pt x="2218688" y="4164340"/>
                  <a:pt x="2134221" y="4144682"/>
                  <a:pt x="2308122" y="4166420"/>
                </a:cubicBezTo>
                <a:cubicBezTo>
                  <a:pt x="2405626" y="4178608"/>
                  <a:pt x="2300226" y="4167790"/>
                  <a:pt x="2367116" y="4181168"/>
                </a:cubicBezTo>
                <a:cubicBezTo>
                  <a:pt x="2438981" y="4195541"/>
                  <a:pt x="2445631" y="4193565"/>
                  <a:pt x="2507225" y="4203291"/>
                </a:cubicBezTo>
                <a:cubicBezTo>
                  <a:pt x="2536763" y="4207955"/>
                  <a:pt x="2566009" y="4214611"/>
                  <a:pt x="2595716" y="4218039"/>
                </a:cubicBezTo>
                <a:cubicBezTo>
                  <a:pt x="2664333" y="4225956"/>
                  <a:pt x="2835551" y="4230877"/>
                  <a:pt x="2883309" y="4232787"/>
                </a:cubicBezTo>
                <a:cubicBezTo>
                  <a:pt x="3116419" y="4275172"/>
                  <a:pt x="2982050" y="4256153"/>
                  <a:pt x="3451122" y="4240162"/>
                </a:cubicBezTo>
                <a:cubicBezTo>
                  <a:pt x="3505391" y="4238312"/>
                  <a:pt x="3613354" y="4225413"/>
                  <a:pt x="3613354" y="4225413"/>
                </a:cubicBezTo>
              </a:path>
            </a:pathLst>
          </a:custGeom>
          <a:noFill/>
          <a:ln w="28575" cap="flat" cmpd="sng" algn="ctr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2750574" y="1165123"/>
            <a:ext cx="6437671" cy="4682612"/>
          </a:xfrm>
          <a:custGeom>
            <a:avLst/>
            <a:gdLst>
              <a:gd name="connsiteX0" fmla="*/ 3296265 w 6437671"/>
              <a:gd name="connsiteY0" fmla="*/ 486696 h 4682612"/>
              <a:gd name="connsiteX1" fmla="*/ 3288891 w 6437671"/>
              <a:gd name="connsiteY1" fmla="*/ 530942 h 4682612"/>
              <a:gd name="connsiteX2" fmla="*/ 3281516 w 6437671"/>
              <a:gd name="connsiteY2" fmla="*/ 597309 h 4682612"/>
              <a:gd name="connsiteX3" fmla="*/ 3266768 w 6437671"/>
              <a:gd name="connsiteY3" fmla="*/ 641554 h 4682612"/>
              <a:gd name="connsiteX4" fmla="*/ 3252020 w 6437671"/>
              <a:gd name="connsiteY4" fmla="*/ 730045 h 4682612"/>
              <a:gd name="connsiteX5" fmla="*/ 3237271 w 6437671"/>
              <a:gd name="connsiteY5" fmla="*/ 936522 h 4682612"/>
              <a:gd name="connsiteX6" fmla="*/ 3222523 w 6437671"/>
              <a:gd name="connsiteY6" fmla="*/ 988142 h 4682612"/>
              <a:gd name="connsiteX7" fmla="*/ 3185652 w 6437671"/>
              <a:gd name="connsiteY7" fmla="*/ 1017638 h 4682612"/>
              <a:gd name="connsiteX8" fmla="*/ 3163529 w 6437671"/>
              <a:gd name="connsiteY8" fmla="*/ 1039761 h 4682612"/>
              <a:gd name="connsiteX9" fmla="*/ 3111910 w 6437671"/>
              <a:gd name="connsiteY9" fmla="*/ 1054509 h 4682612"/>
              <a:gd name="connsiteX10" fmla="*/ 3001297 w 6437671"/>
              <a:gd name="connsiteY10" fmla="*/ 1084006 h 4682612"/>
              <a:gd name="connsiteX11" fmla="*/ 2979174 w 6437671"/>
              <a:gd name="connsiteY11" fmla="*/ 1091380 h 4682612"/>
              <a:gd name="connsiteX12" fmla="*/ 2927555 w 6437671"/>
              <a:gd name="connsiteY12" fmla="*/ 1106129 h 4682612"/>
              <a:gd name="connsiteX13" fmla="*/ 2861187 w 6437671"/>
              <a:gd name="connsiteY13" fmla="*/ 1113503 h 4682612"/>
              <a:gd name="connsiteX14" fmla="*/ 2816942 w 6437671"/>
              <a:gd name="connsiteY14" fmla="*/ 1128251 h 4682612"/>
              <a:gd name="connsiteX15" fmla="*/ 2691581 w 6437671"/>
              <a:gd name="connsiteY15" fmla="*/ 1150374 h 4682612"/>
              <a:gd name="connsiteX16" fmla="*/ 2669458 w 6437671"/>
              <a:gd name="connsiteY16" fmla="*/ 1157748 h 4682612"/>
              <a:gd name="connsiteX17" fmla="*/ 2544097 w 6437671"/>
              <a:gd name="connsiteY17" fmla="*/ 1187245 h 4682612"/>
              <a:gd name="connsiteX18" fmla="*/ 2521974 w 6437671"/>
              <a:gd name="connsiteY18" fmla="*/ 1194619 h 4682612"/>
              <a:gd name="connsiteX19" fmla="*/ 2462981 w 6437671"/>
              <a:gd name="connsiteY19" fmla="*/ 1209367 h 4682612"/>
              <a:gd name="connsiteX20" fmla="*/ 2418736 w 6437671"/>
              <a:gd name="connsiteY20" fmla="*/ 1216742 h 4682612"/>
              <a:gd name="connsiteX21" fmla="*/ 2300749 w 6437671"/>
              <a:gd name="connsiteY21" fmla="*/ 1253612 h 4682612"/>
              <a:gd name="connsiteX22" fmla="*/ 2271252 w 6437671"/>
              <a:gd name="connsiteY22" fmla="*/ 1260987 h 4682612"/>
              <a:gd name="connsiteX23" fmla="*/ 2249129 w 6437671"/>
              <a:gd name="connsiteY23" fmla="*/ 1275735 h 4682612"/>
              <a:gd name="connsiteX24" fmla="*/ 2190136 w 6437671"/>
              <a:gd name="connsiteY24" fmla="*/ 1290483 h 4682612"/>
              <a:gd name="connsiteX25" fmla="*/ 2160639 w 6437671"/>
              <a:gd name="connsiteY25" fmla="*/ 1305232 h 4682612"/>
              <a:gd name="connsiteX26" fmla="*/ 2123768 w 6437671"/>
              <a:gd name="connsiteY26" fmla="*/ 1327354 h 4682612"/>
              <a:gd name="connsiteX27" fmla="*/ 2101645 w 6437671"/>
              <a:gd name="connsiteY27" fmla="*/ 1334729 h 4682612"/>
              <a:gd name="connsiteX28" fmla="*/ 2027903 w 6437671"/>
              <a:gd name="connsiteY28" fmla="*/ 1378974 h 4682612"/>
              <a:gd name="connsiteX29" fmla="*/ 2005781 w 6437671"/>
              <a:gd name="connsiteY29" fmla="*/ 1386348 h 4682612"/>
              <a:gd name="connsiteX30" fmla="*/ 1946787 w 6437671"/>
              <a:gd name="connsiteY30" fmla="*/ 1423219 h 4682612"/>
              <a:gd name="connsiteX31" fmla="*/ 1895168 w 6437671"/>
              <a:gd name="connsiteY31" fmla="*/ 1460090 h 4682612"/>
              <a:gd name="connsiteX32" fmla="*/ 1873045 w 6437671"/>
              <a:gd name="connsiteY32" fmla="*/ 1467464 h 4682612"/>
              <a:gd name="connsiteX33" fmla="*/ 1784555 w 6437671"/>
              <a:gd name="connsiteY33" fmla="*/ 1519083 h 4682612"/>
              <a:gd name="connsiteX34" fmla="*/ 1747684 w 6437671"/>
              <a:gd name="connsiteY34" fmla="*/ 1548580 h 4682612"/>
              <a:gd name="connsiteX35" fmla="*/ 1696065 w 6437671"/>
              <a:gd name="connsiteY35" fmla="*/ 1570703 h 4682612"/>
              <a:gd name="connsiteX36" fmla="*/ 1637071 w 6437671"/>
              <a:gd name="connsiteY36" fmla="*/ 1600200 h 4682612"/>
              <a:gd name="connsiteX37" fmla="*/ 1570703 w 6437671"/>
              <a:gd name="connsiteY37" fmla="*/ 1629696 h 4682612"/>
              <a:gd name="connsiteX38" fmla="*/ 1519084 w 6437671"/>
              <a:gd name="connsiteY38" fmla="*/ 1651819 h 4682612"/>
              <a:gd name="connsiteX39" fmla="*/ 1474839 w 6437671"/>
              <a:gd name="connsiteY39" fmla="*/ 1666567 h 4682612"/>
              <a:gd name="connsiteX40" fmla="*/ 1437968 w 6437671"/>
              <a:gd name="connsiteY40" fmla="*/ 1688690 h 4682612"/>
              <a:gd name="connsiteX41" fmla="*/ 1386349 w 6437671"/>
              <a:gd name="connsiteY41" fmla="*/ 1710812 h 4682612"/>
              <a:gd name="connsiteX42" fmla="*/ 1371600 w 6437671"/>
              <a:gd name="connsiteY42" fmla="*/ 1725561 h 4682612"/>
              <a:gd name="connsiteX43" fmla="*/ 1349478 w 6437671"/>
              <a:gd name="connsiteY43" fmla="*/ 1732935 h 4682612"/>
              <a:gd name="connsiteX44" fmla="*/ 1319981 w 6437671"/>
              <a:gd name="connsiteY44" fmla="*/ 1747683 h 4682612"/>
              <a:gd name="connsiteX45" fmla="*/ 1275736 w 6437671"/>
              <a:gd name="connsiteY45" fmla="*/ 1777180 h 4682612"/>
              <a:gd name="connsiteX46" fmla="*/ 1231491 w 6437671"/>
              <a:gd name="connsiteY46" fmla="*/ 1828800 h 4682612"/>
              <a:gd name="connsiteX47" fmla="*/ 1209368 w 6437671"/>
              <a:gd name="connsiteY47" fmla="*/ 1836174 h 4682612"/>
              <a:gd name="connsiteX48" fmla="*/ 1201994 w 6437671"/>
              <a:gd name="connsiteY48" fmla="*/ 1858296 h 4682612"/>
              <a:gd name="connsiteX49" fmla="*/ 1143000 w 6437671"/>
              <a:gd name="connsiteY49" fmla="*/ 1909916 h 4682612"/>
              <a:gd name="connsiteX50" fmla="*/ 1120878 w 6437671"/>
              <a:gd name="connsiteY50" fmla="*/ 1939412 h 4682612"/>
              <a:gd name="connsiteX51" fmla="*/ 1054510 w 6437671"/>
              <a:gd name="connsiteY51" fmla="*/ 1991032 h 4682612"/>
              <a:gd name="connsiteX52" fmla="*/ 995516 w 6437671"/>
              <a:gd name="connsiteY52" fmla="*/ 2064774 h 4682612"/>
              <a:gd name="connsiteX53" fmla="*/ 995516 w 6437671"/>
              <a:gd name="connsiteY53" fmla="*/ 2064774 h 4682612"/>
              <a:gd name="connsiteX54" fmla="*/ 951271 w 6437671"/>
              <a:gd name="connsiteY54" fmla="*/ 2116393 h 4682612"/>
              <a:gd name="connsiteX55" fmla="*/ 907026 w 6437671"/>
              <a:gd name="connsiteY55" fmla="*/ 2175387 h 4682612"/>
              <a:gd name="connsiteX56" fmla="*/ 899652 w 6437671"/>
              <a:gd name="connsiteY56" fmla="*/ 2204883 h 4682612"/>
              <a:gd name="connsiteX57" fmla="*/ 877529 w 6437671"/>
              <a:gd name="connsiteY57" fmla="*/ 2227006 h 4682612"/>
              <a:gd name="connsiteX58" fmla="*/ 862781 w 6437671"/>
              <a:gd name="connsiteY58" fmla="*/ 2249129 h 4682612"/>
              <a:gd name="connsiteX59" fmla="*/ 855407 w 6437671"/>
              <a:gd name="connsiteY59" fmla="*/ 2278625 h 4682612"/>
              <a:gd name="connsiteX60" fmla="*/ 840658 w 6437671"/>
              <a:gd name="connsiteY60" fmla="*/ 2293374 h 4682612"/>
              <a:gd name="connsiteX61" fmla="*/ 833284 w 6437671"/>
              <a:gd name="connsiteY61" fmla="*/ 2322871 h 4682612"/>
              <a:gd name="connsiteX62" fmla="*/ 818536 w 6437671"/>
              <a:gd name="connsiteY62" fmla="*/ 2381864 h 4682612"/>
              <a:gd name="connsiteX63" fmla="*/ 825910 w 6437671"/>
              <a:gd name="connsiteY63" fmla="*/ 2521974 h 4682612"/>
              <a:gd name="connsiteX64" fmla="*/ 833284 w 6437671"/>
              <a:gd name="connsiteY64" fmla="*/ 2551471 h 4682612"/>
              <a:gd name="connsiteX65" fmla="*/ 840658 w 6437671"/>
              <a:gd name="connsiteY65" fmla="*/ 2588342 h 4682612"/>
              <a:gd name="connsiteX66" fmla="*/ 855407 w 6437671"/>
              <a:gd name="connsiteY66" fmla="*/ 2632587 h 4682612"/>
              <a:gd name="connsiteX67" fmla="*/ 877529 w 6437671"/>
              <a:gd name="connsiteY67" fmla="*/ 2676832 h 4682612"/>
              <a:gd name="connsiteX68" fmla="*/ 899652 w 6437671"/>
              <a:gd name="connsiteY68" fmla="*/ 2728451 h 4682612"/>
              <a:gd name="connsiteX69" fmla="*/ 929149 w 6437671"/>
              <a:gd name="connsiteY69" fmla="*/ 2757948 h 4682612"/>
              <a:gd name="connsiteX70" fmla="*/ 988142 w 6437671"/>
              <a:gd name="connsiteY70" fmla="*/ 2824316 h 4682612"/>
              <a:gd name="connsiteX71" fmla="*/ 1002891 w 6437671"/>
              <a:gd name="connsiteY71" fmla="*/ 2839064 h 4682612"/>
              <a:gd name="connsiteX72" fmla="*/ 1025013 w 6437671"/>
              <a:gd name="connsiteY72" fmla="*/ 2853812 h 4682612"/>
              <a:gd name="connsiteX73" fmla="*/ 1047136 w 6437671"/>
              <a:gd name="connsiteY73" fmla="*/ 2883309 h 4682612"/>
              <a:gd name="connsiteX74" fmla="*/ 1091381 w 6437671"/>
              <a:gd name="connsiteY74" fmla="*/ 2905432 h 4682612"/>
              <a:gd name="connsiteX75" fmla="*/ 1106129 w 6437671"/>
              <a:gd name="connsiteY75" fmla="*/ 2927554 h 4682612"/>
              <a:gd name="connsiteX76" fmla="*/ 1128252 w 6437671"/>
              <a:gd name="connsiteY76" fmla="*/ 2942303 h 4682612"/>
              <a:gd name="connsiteX77" fmla="*/ 1157749 w 6437671"/>
              <a:gd name="connsiteY77" fmla="*/ 2957051 h 4682612"/>
              <a:gd name="connsiteX78" fmla="*/ 1209368 w 6437671"/>
              <a:gd name="connsiteY78" fmla="*/ 2971800 h 4682612"/>
              <a:gd name="connsiteX79" fmla="*/ 1238865 w 6437671"/>
              <a:gd name="connsiteY79" fmla="*/ 2993922 h 4682612"/>
              <a:gd name="connsiteX80" fmla="*/ 1290484 w 6437671"/>
              <a:gd name="connsiteY80" fmla="*/ 3008671 h 4682612"/>
              <a:gd name="connsiteX81" fmla="*/ 1364226 w 6437671"/>
              <a:gd name="connsiteY81" fmla="*/ 3045542 h 4682612"/>
              <a:gd name="connsiteX82" fmla="*/ 1401097 w 6437671"/>
              <a:gd name="connsiteY82" fmla="*/ 3067664 h 4682612"/>
              <a:gd name="connsiteX83" fmla="*/ 1467465 w 6437671"/>
              <a:gd name="connsiteY83" fmla="*/ 3082412 h 4682612"/>
              <a:gd name="connsiteX84" fmla="*/ 1533832 w 6437671"/>
              <a:gd name="connsiteY84" fmla="*/ 3104535 h 4682612"/>
              <a:gd name="connsiteX85" fmla="*/ 1563329 w 6437671"/>
              <a:gd name="connsiteY85" fmla="*/ 3119283 h 4682612"/>
              <a:gd name="connsiteX86" fmla="*/ 1592826 w 6437671"/>
              <a:gd name="connsiteY86" fmla="*/ 3126658 h 4682612"/>
              <a:gd name="connsiteX87" fmla="*/ 1666568 w 6437671"/>
              <a:gd name="connsiteY87" fmla="*/ 3148780 h 4682612"/>
              <a:gd name="connsiteX88" fmla="*/ 1718187 w 6437671"/>
              <a:gd name="connsiteY88" fmla="*/ 3170903 h 4682612"/>
              <a:gd name="connsiteX89" fmla="*/ 1762432 w 6437671"/>
              <a:gd name="connsiteY89" fmla="*/ 3185651 h 4682612"/>
              <a:gd name="connsiteX90" fmla="*/ 1850923 w 6437671"/>
              <a:gd name="connsiteY90" fmla="*/ 3200400 h 4682612"/>
              <a:gd name="connsiteX91" fmla="*/ 1917291 w 6437671"/>
              <a:gd name="connsiteY91" fmla="*/ 3222522 h 4682612"/>
              <a:gd name="connsiteX92" fmla="*/ 1968910 w 6437671"/>
              <a:gd name="connsiteY92" fmla="*/ 3237271 h 4682612"/>
              <a:gd name="connsiteX93" fmla="*/ 1991032 w 6437671"/>
              <a:gd name="connsiteY93" fmla="*/ 3244645 h 4682612"/>
              <a:gd name="connsiteX94" fmla="*/ 2072149 w 6437671"/>
              <a:gd name="connsiteY94" fmla="*/ 3259393 h 4682612"/>
              <a:gd name="connsiteX95" fmla="*/ 2160639 w 6437671"/>
              <a:gd name="connsiteY95" fmla="*/ 3281516 h 4682612"/>
              <a:gd name="connsiteX96" fmla="*/ 2182761 w 6437671"/>
              <a:gd name="connsiteY96" fmla="*/ 3296264 h 4682612"/>
              <a:gd name="connsiteX97" fmla="*/ 2227007 w 6437671"/>
              <a:gd name="connsiteY97" fmla="*/ 3303638 h 4682612"/>
              <a:gd name="connsiteX98" fmla="*/ 2256503 w 6437671"/>
              <a:gd name="connsiteY98" fmla="*/ 3311012 h 4682612"/>
              <a:gd name="connsiteX99" fmla="*/ 2293374 w 6437671"/>
              <a:gd name="connsiteY99" fmla="*/ 3318387 h 4682612"/>
              <a:gd name="connsiteX100" fmla="*/ 2337620 w 6437671"/>
              <a:gd name="connsiteY100" fmla="*/ 3333135 h 4682612"/>
              <a:gd name="connsiteX101" fmla="*/ 2374491 w 6437671"/>
              <a:gd name="connsiteY101" fmla="*/ 3340509 h 4682612"/>
              <a:gd name="connsiteX102" fmla="*/ 2433484 w 6437671"/>
              <a:gd name="connsiteY102" fmla="*/ 3355258 h 4682612"/>
              <a:gd name="connsiteX103" fmla="*/ 2485103 w 6437671"/>
              <a:gd name="connsiteY103" fmla="*/ 3362632 h 4682612"/>
              <a:gd name="connsiteX104" fmla="*/ 2551471 w 6437671"/>
              <a:gd name="connsiteY104" fmla="*/ 3377380 h 4682612"/>
              <a:gd name="connsiteX105" fmla="*/ 2706329 w 6437671"/>
              <a:gd name="connsiteY105" fmla="*/ 3384754 h 4682612"/>
              <a:gd name="connsiteX106" fmla="*/ 2993923 w 6437671"/>
              <a:gd name="connsiteY106" fmla="*/ 3406877 h 4682612"/>
              <a:gd name="connsiteX107" fmla="*/ 3119284 w 6437671"/>
              <a:gd name="connsiteY107" fmla="*/ 3421625 h 4682612"/>
              <a:gd name="connsiteX108" fmla="*/ 3207774 w 6437671"/>
              <a:gd name="connsiteY108" fmla="*/ 3436374 h 4682612"/>
              <a:gd name="connsiteX109" fmla="*/ 3303639 w 6437671"/>
              <a:gd name="connsiteY109" fmla="*/ 3443748 h 4682612"/>
              <a:gd name="connsiteX110" fmla="*/ 3355258 w 6437671"/>
              <a:gd name="connsiteY110" fmla="*/ 3451122 h 4682612"/>
              <a:gd name="connsiteX111" fmla="*/ 3473245 w 6437671"/>
              <a:gd name="connsiteY111" fmla="*/ 3458496 h 4682612"/>
              <a:gd name="connsiteX112" fmla="*/ 3841955 w 6437671"/>
              <a:gd name="connsiteY112" fmla="*/ 3480619 h 4682612"/>
              <a:gd name="connsiteX113" fmla="*/ 4638368 w 6437671"/>
              <a:gd name="connsiteY113" fmla="*/ 3473245 h 4682612"/>
              <a:gd name="connsiteX114" fmla="*/ 4682613 w 6437671"/>
              <a:gd name="connsiteY114" fmla="*/ 3458496 h 4682612"/>
              <a:gd name="connsiteX115" fmla="*/ 4771103 w 6437671"/>
              <a:gd name="connsiteY115" fmla="*/ 3451122 h 4682612"/>
              <a:gd name="connsiteX116" fmla="*/ 4889091 w 6437671"/>
              <a:gd name="connsiteY116" fmla="*/ 3392129 h 4682612"/>
              <a:gd name="connsiteX117" fmla="*/ 4911213 w 6437671"/>
              <a:gd name="connsiteY117" fmla="*/ 3384754 h 4682612"/>
              <a:gd name="connsiteX118" fmla="*/ 5007078 w 6437671"/>
              <a:gd name="connsiteY118" fmla="*/ 3347883 h 4682612"/>
              <a:gd name="connsiteX119" fmla="*/ 5043949 w 6437671"/>
              <a:gd name="connsiteY119" fmla="*/ 3340509 h 4682612"/>
              <a:gd name="connsiteX120" fmla="*/ 5117691 w 6437671"/>
              <a:gd name="connsiteY120" fmla="*/ 3311012 h 4682612"/>
              <a:gd name="connsiteX121" fmla="*/ 5161936 w 6437671"/>
              <a:gd name="connsiteY121" fmla="*/ 3281516 h 4682612"/>
              <a:gd name="connsiteX122" fmla="*/ 5294671 w 6437671"/>
              <a:gd name="connsiteY122" fmla="*/ 3229896 h 4682612"/>
              <a:gd name="connsiteX123" fmla="*/ 5353665 w 6437671"/>
              <a:gd name="connsiteY123" fmla="*/ 3185651 h 4682612"/>
              <a:gd name="connsiteX124" fmla="*/ 5375787 w 6437671"/>
              <a:gd name="connsiteY124" fmla="*/ 3178277 h 4682612"/>
              <a:gd name="connsiteX125" fmla="*/ 5442155 w 6437671"/>
              <a:gd name="connsiteY125" fmla="*/ 3134032 h 4682612"/>
              <a:gd name="connsiteX126" fmla="*/ 5464278 w 6437671"/>
              <a:gd name="connsiteY126" fmla="*/ 3126658 h 4682612"/>
              <a:gd name="connsiteX127" fmla="*/ 5545394 w 6437671"/>
              <a:gd name="connsiteY127" fmla="*/ 3075038 h 4682612"/>
              <a:gd name="connsiteX128" fmla="*/ 5648632 w 6437671"/>
              <a:gd name="connsiteY128" fmla="*/ 2964425 h 4682612"/>
              <a:gd name="connsiteX129" fmla="*/ 5670755 w 6437671"/>
              <a:gd name="connsiteY129" fmla="*/ 2942303 h 4682612"/>
              <a:gd name="connsiteX130" fmla="*/ 5729749 w 6437671"/>
              <a:gd name="connsiteY130" fmla="*/ 2890683 h 4682612"/>
              <a:gd name="connsiteX131" fmla="*/ 5759245 w 6437671"/>
              <a:gd name="connsiteY131" fmla="*/ 2853812 h 4682612"/>
              <a:gd name="connsiteX132" fmla="*/ 5877232 w 6437671"/>
              <a:gd name="connsiteY132" fmla="*/ 2706329 h 4682612"/>
              <a:gd name="connsiteX133" fmla="*/ 5928852 w 6437671"/>
              <a:gd name="connsiteY133" fmla="*/ 2639961 h 4682612"/>
              <a:gd name="connsiteX134" fmla="*/ 5958349 w 6437671"/>
              <a:gd name="connsiteY134" fmla="*/ 2595716 h 4682612"/>
              <a:gd name="connsiteX135" fmla="*/ 6024716 w 6437671"/>
              <a:gd name="connsiteY135" fmla="*/ 2499851 h 4682612"/>
              <a:gd name="connsiteX136" fmla="*/ 6098458 w 6437671"/>
              <a:gd name="connsiteY136" fmla="*/ 2381864 h 4682612"/>
              <a:gd name="connsiteX137" fmla="*/ 6150078 w 6437671"/>
              <a:gd name="connsiteY137" fmla="*/ 2300748 h 4682612"/>
              <a:gd name="connsiteX138" fmla="*/ 6194323 w 6437671"/>
              <a:gd name="connsiteY138" fmla="*/ 2227006 h 4682612"/>
              <a:gd name="connsiteX139" fmla="*/ 6238568 w 6437671"/>
              <a:gd name="connsiteY139" fmla="*/ 2123767 h 4682612"/>
              <a:gd name="connsiteX140" fmla="*/ 6260691 w 6437671"/>
              <a:gd name="connsiteY140" fmla="*/ 2079522 h 4682612"/>
              <a:gd name="connsiteX141" fmla="*/ 6290187 w 6437671"/>
              <a:gd name="connsiteY141" fmla="*/ 1998406 h 4682612"/>
              <a:gd name="connsiteX142" fmla="*/ 6319684 w 6437671"/>
              <a:gd name="connsiteY142" fmla="*/ 1954161 h 4682612"/>
              <a:gd name="connsiteX143" fmla="*/ 6386052 w 6437671"/>
              <a:gd name="connsiteY143" fmla="*/ 1799303 h 4682612"/>
              <a:gd name="connsiteX144" fmla="*/ 6408174 w 6437671"/>
              <a:gd name="connsiteY144" fmla="*/ 1718187 h 4682612"/>
              <a:gd name="connsiteX145" fmla="*/ 6430297 w 6437671"/>
              <a:gd name="connsiteY145" fmla="*/ 1644445 h 4682612"/>
              <a:gd name="connsiteX146" fmla="*/ 6437671 w 6437671"/>
              <a:gd name="connsiteY146" fmla="*/ 1533832 h 4682612"/>
              <a:gd name="connsiteX147" fmla="*/ 6430297 w 6437671"/>
              <a:gd name="connsiteY147" fmla="*/ 1165122 h 4682612"/>
              <a:gd name="connsiteX148" fmla="*/ 6422923 w 6437671"/>
              <a:gd name="connsiteY148" fmla="*/ 1135625 h 4682612"/>
              <a:gd name="connsiteX149" fmla="*/ 6408174 w 6437671"/>
              <a:gd name="connsiteY149" fmla="*/ 1106129 h 4682612"/>
              <a:gd name="connsiteX150" fmla="*/ 6400800 w 6437671"/>
              <a:gd name="connsiteY150" fmla="*/ 1069258 h 4682612"/>
              <a:gd name="connsiteX151" fmla="*/ 6378678 w 6437671"/>
              <a:gd name="connsiteY151" fmla="*/ 1039761 h 4682612"/>
              <a:gd name="connsiteX152" fmla="*/ 6319684 w 6437671"/>
              <a:gd name="connsiteY152" fmla="*/ 936522 h 4682612"/>
              <a:gd name="connsiteX153" fmla="*/ 6172200 w 6437671"/>
              <a:gd name="connsiteY153" fmla="*/ 774290 h 4682612"/>
              <a:gd name="connsiteX154" fmla="*/ 6142703 w 6437671"/>
              <a:gd name="connsiteY154" fmla="*/ 737419 h 4682612"/>
              <a:gd name="connsiteX155" fmla="*/ 5943600 w 6437671"/>
              <a:gd name="connsiteY155" fmla="*/ 619432 h 4682612"/>
              <a:gd name="connsiteX156" fmla="*/ 5914103 w 6437671"/>
              <a:gd name="connsiteY156" fmla="*/ 582561 h 4682612"/>
              <a:gd name="connsiteX157" fmla="*/ 5773994 w 6437671"/>
              <a:gd name="connsiteY157" fmla="*/ 523567 h 4682612"/>
              <a:gd name="connsiteX158" fmla="*/ 5633884 w 6437671"/>
              <a:gd name="connsiteY158" fmla="*/ 464574 h 4682612"/>
              <a:gd name="connsiteX159" fmla="*/ 5449529 w 6437671"/>
              <a:gd name="connsiteY159" fmla="*/ 383458 h 4682612"/>
              <a:gd name="connsiteX160" fmla="*/ 5412658 w 6437671"/>
              <a:gd name="connsiteY160" fmla="*/ 376083 h 4682612"/>
              <a:gd name="connsiteX161" fmla="*/ 5257800 w 6437671"/>
              <a:gd name="connsiteY161" fmla="*/ 339212 h 4682612"/>
              <a:gd name="connsiteX162" fmla="*/ 5147187 w 6437671"/>
              <a:gd name="connsiteY162" fmla="*/ 309716 h 4682612"/>
              <a:gd name="connsiteX163" fmla="*/ 5125065 w 6437671"/>
              <a:gd name="connsiteY163" fmla="*/ 302342 h 4682612"/>
              <a:gd name="connsiteX164" fmla="*/ 5036574 w 6437671"/>
              <a:gd name="connsiteY164" fmla="*/ 287593 h 4682612"/>
              <a:gd name="connsiteX165" fmla="*/ 5014452 w 6437671"/>
              <a:gd name="connsiteY165" fmla="*/ 280219 h 4682612"/>
              <a:gd name="connsiteX166" fmla="*/ 4874342 w 6437671"/>
              <a:gd name="connsiteY166" fmla="*/ 258096 h 4682612"/>
              <a:gd name="connsiteX167" fmla="*/ 4807974 w 6437671"/>
              <a:gd name="connsiteY167" fmla="*/ 235974 h 4682612"/>
              <a:gd name="connsiteX168" fmla="*/ 4756355 w 6437671"/>
              <a:gd name="connsiteY168" fmla="*/ 213851 h 4682612"/>
              <a:gd name="connsiteX169" fmla="*/ 4660491 w 6437671"/>
              <a:gd name="connsiteY169" fmla="*/ 199103 h 4682612"/>
              <a:gd name="connsiteX170" fmla="*/ 4616245 w 6437671"/>
              <a:gd name="connsiteY170" fmla="*/ 184354 h 4682612"/>
              <a:gd name="connsiteX171" fmla="*/ 4542503 w 6437671"/>
              <a:gd name="connsiteY171" fmla="*/ 176980 h 4682612"/>
              <a:gd name="connsiteX172" fmla="*/ 4417142 w 6437671"/>
              <a:gd name="connsiteY172" fmla="*/ 162232 h 4682612"/>
              <a:gd name="connsiteX173" fmla="*/ 4380271 w 6437671"/>
              <a:gd name="connsiteY173" fmla="*/ 154858 h 4682612"/>
              <a:gd name="connsiteX174" fmla="*/ 4188542 w 6437671"/>
              <a:gd name="connsiteY174" fmla="*/ 125361 h 4682612"/>
              <a:gd name="connsiteX175" fmla="*/ 3996813 w 6437671"/>
              <a:gd name="connsiteY175" fmla="*/ 88490 h 4682612"/>
              <a:gd name="connsiteX176" fmla="*/ 3819832 w 6437671"/>
              <a:gd name="connsiteY176" fmla="*/ 73742 h 4682612"/>
              <a:gd name="connsiteX177" fmla="*/ 3554361 w 6437671"/>
              <a:gd name="connsiteY177" fmla="*/ 29496 h 4682612"/>
              <a:gd name="connsiteX178" fmla="*/ 3274142 w 6437671"/>
              <a:gd name="connsiteY178" fmla="*/ 14748 h 4682612"/>
              <a:gd name="connsiteX179" fmla="*/ 3119284 w 6437671"/>
              <a:gd name="connsiteY179" fmla="*/ 0 h 4682612"/>
              <a:gd name="connsiteX180" fmla="*/ 2743200 w 6437671"/>
              <a:gd name="connsiteY180" fmla="*/ 14748 h 4682612"/>
              <a:gd name="connsiteX181" fmla="*/ 2706329 w 6437671"/>
              <a:gd name="connsiteY181" fmla="*/ 22122 h 4682612"/>
              <a:gd name="connsiteX182" fmla="*/ 2617839 w 6437671"/>
              <a:gd name="connsiteY182" fmla="*/ 36871 h 4682612"/>
              <a:gd name="connsiteX183" fmla="*/ 2440858 w 6437671"/>
              <a:gd name="connsiteY183" fmla="*/ 81116 h 4682612"/>
              <a:gd name="connsiteX184" fmla="*/ 2403987 w 6437671"/>
              <a:gd name="connsiteY184" fmla="*/ 88490 h 4682612"/>
              <a:gd name="connsiteX185" fmla="*/ 2197510 w 6437671"/>
              <a:gd name="connsiteY185" fmla="*/ 154858 h 4682612"/>
              <a:gd name="connsiteX186" fmla="*/ 2123768 w 6437671"/>
              <a:gd name="connsiteY186" fmla="*/ 176980 h 4682612"/>
              <a:gd name="connsiteX187" fmla="*/ 2086897 w 6437671"/>
              <a:gd name="connsiteY187" fmla="*/ 191729 h 4682612"/>
              <a:gd name="connsiteX188" fmla="*/ 2057400 w 6437671"/>
              <a:gd name="connsiteY188" fmla="*/ 199103 h 4682612"/>
              <a:gd name="connsiteX189" fmla="*/ 1991032 w 6437671"/>
              <a:gd name="connsiteY189" fmla="*/ 213851 h 4682612"/>
              <a:gd name="connsiteX190" fmla="*/ 1651820 w 6437671"/>
              <a:gd name="connsiteY190" fmla="*/ 250722 h 4682612"/>
              <a:gd name="connsiteX191" fmla="*/ 1607574 w 6437671"/>
              <a:gd name="connsiteY191" fmla="*/ 258096 h 4682612"/>
              <a:gd name="connsiteX192" fmla="*/ 1496961 w 6437671"/>
              <a:gd name="connsiteY192" fmla="*/ 272845 h 4682612"/>
              <a:gd name="connsiteX193" fmla="*/ 1474839 w 6437671"/>
              <a:gd name="connsiteY193" fmla="*/ 280219 h 4682612"/>
              <a:gd name="connsiteX194" fmla="*/ 1342103 w 6437671"/>
              <a:gd name="connsiteY194" fmla="*/ 309716 h 4682612"/>
              <a:gd name="connsiteX195" fmla="*/ 1297858 w 6437671"/>
              <a:gd name="connsiteY195" fmla="*/ 331838 h 4682612"/>
              <a:gd name="connsiteX196" fmla="*/ 1216742 w 6437671"/>
              <a:gd name="connsiteY196" fmla="*/ 361335 h 4682612"/>
              <a:gd name="connsiteX197" fmla="*/ 1084007 w 6437671"/>
              <a:gd name="connsiteY197" fmla="*/ 435077 h 4682612"/>
              <a:gd name="connsiteX198" fmla="*/ 1032387 w 6437671"/>
              <a:gd name="connsiteY198" fmla="*/ 471948 h 4682612"/>
              <a:gd name="connsiteX199" fmla="*/ 980768 w 6437671"/>
              <a:gd name="connsiteY199" fmla="*/ 494071 h 4682612"/>
              <a:gd name="connsiteX200" fmla="*/ 892278 w 6437671"/>
              <a:gd name="connsiteY200" fmla="*/ 560438 h 4682612"/>
              <a:gd name="connsiteX201" fmla="*/ 752168 w 6437671"/>
              <a:gd name="connsiteY201" fmla="*/ 700548 h 4682612"/>
              <a:gd name="connsiteX202" fmla="*/ 693174 w 6437671"/>
              <a:gd name="connsiteY202" fmla="*/ 752167 h 4682612"/>
              <a:gd name="connsiteX203" fmla="*/ 553065 w 6437671"/>
              <a:gd name="connsiteY203" fmla="*/ 884903 h 4682612"/>
              <a:gd name="connsiteX204" fmla="*/ 516194 w 6437671"/>
              <a:gd name="connsiteY204" fmla="*/ 921774 h 4682612"/>
              <a:gd name="connsiteX205" fmla="*/ 486697 w 6437671"/>
              <a:gd name="connsiteY205" fmla="*/ 958645 h 4682612"/>
              <a:gd name="connsiteX206" fmla="*/ 449826 w 6437671"/>
              <a:gd name="connsiteY206" fmla="*/ 980767 h 4682612"/>
              <a:gd name="connsiteX207" fmla="*/ 353961 w 6437671"/>
              <a:gd name="connsiteY207" fmla="*/ 1076632 h 4682612"/>
              <a:gd name="connsiteX208" fmla="*/ 243349 w 6437671"/>
              <a:gd name="connsiteY208" fmla="*/ 1201993 h 4682612"/>
              <a:gd name="connsiteX209" fmla="*/ 191729 w 6437671"/>
              <a:gd name="connsiteY209" fmla="*/ 1275735 h 4682612"/>
              <a:gd name="connsiteX210" fmla="*/ 140110 w 6437671"/>
              <a:gd name="connsiteY210" fmla="*/ 1334729 h 4682612"/>
              <a:gd name="connsiteX211" fmla="*/ 81116 w 6437671"/>
              <a:gd name="connsiteY211" fmla="*/ 1474838 h 4682612"/>
              <a:gd name="connsiteX212" fmla="*/ 73742 w 6437671"/>
              <a:gd name="connsiteY212" fmla="*/ 1504335 h 4682612"/>
              <a:gd name="connsiteX213" fmla="*/ 44245 w 6437671"/>
              <a:gd name="connsiteY213" fmla="*/ 1585451 h 4682612"/>
              <a:gd name="connsiteX214" fmla="*/ 22123 w 6437671"/>
              <a:gd name="connsiteY214" fmla="*/ 1703438 h 4682612"/>
              <a:gd name="connsiteX215" fmla="*/ 14749 w 6437671"/>
              <a:gd name="connsiteY215" fmla="*/ 1799303 h 4682612"/>
              <a:gd name="connsiteX216" fmla="*/ 0 w 6437671"/>
              <a:gd name="connsiteY216" fmla="*/ 1814051 h 4682612"/>
              <a:gd name="connsiteX217" fmla="*/ 14749 w 6437671"/>
              <a:gd name="connsiteY217" fmla="*/ 2249129 h 4682612"/>
              <a:gd name="connsiteX218" fmla="*/ 36871 w 6437671"/>
              <a:gd name="connsiteY218" fmla="*/ 2440858 h 4682612"/>
              <a:gd name="connsiteX219" fmla="*/ 44245 w 6437671"/>
              <a:gd name="connsiteY219" fmla="*/ 2514600 h 4682612"/>
              <a:gd name="connsiteX220" fmla="*/ 73742 w 6437671"/>
              <a:gd name="connsiteY220" fmla="*/ 2662083 h 4682612"/>
              <a:gd name="connsiteX221" fmla="*/ 103239 w 6437671"/>
              <a:gd name="connsiteY221" fmla="*/ 2765322 h 4682612"/>
              <a:gd name="connsiteX222" fmla="*/ 117987 w 6437671"/>
              <a:gd name="connsiteY222" fmla="*/ 2824316 h 4682612"/>
              <a:gd name="connsiteX223" fmla="*/ 184355 w 6437671"/>
              <a:gd name="connsiteY223" fmla="*/ 2971800 h 4682612"/>
              <a:gd name="connsiteX224" fmla="*/ 191729 w 6437671"/>
              <a:gd name="connsiteY224" fmla="*/ 3001296 h 4682612"/>
              <a:gd name="connsiteX225" fmla="*/ 206478 w 6437671"/>
              <a:gd name="connsiteY225" fmla="*/ 3067664 h 4682612"/>
              <a:gd name="connsiteX226" fmla="*/ 213852 w 6437671"/>
              <a:gd name="connsiteY226" fmla="*/ 3089787 h 4682612"/>
              <a:gd name="connsiteX227" fmla="*/ 250723 w 6437671"/>
              <a:gd name="connsiteY227" fmla="*/ 3200400 h 4682612"/>
              <a:gd name="connsiteX228" fmla="*/ 265471 w 6437671"/>
              <a:gd name="connsiteY228" fmla="*/ 3296264 h 4682612"/>
              <a:gd name="connsiteX229" fmla="*/ 294968 w 6437671"/>
              <a:gd name="connsiteY229" fmla="*/ 3384754 h 4682612"/>
              <a:gd name="connsiteX230" fmla="*/ 317091 w 6437671"/>
              <a:gd name="connsiteY230" fmla="*/ 3495367 h 4682612"/>
              <a:gd name="connsiteX231" fmla="*/ 324465 w 6437671"/>
              <a:gd name="connsiteY231" fmla="*/ 3524864 h 4682612"/>
              <a:gd name="connsiteX232" fmla="*/ 353961 w 6437671"/>
              <a:gd name="connsiteY232" fmla="*/ 3635477 h 4682612"/>
              <a:gd name="connsiteX233" fmla="*/ 405581 w 6437671"/>
              <a:gd name="connsiteY233" fmla="*/ 3723967 h 4682612"/>
              <a:gd name="connsiteX234" fmla="*/ 412955 w 6437671"/>
              <a:gd name="connsiteY234" fmla="*/ 3746090 h 4682612"/>
              <a:gd name="connsiteX235" fmla="*/ 479323 w 6437671"/>
              <a:gd name="connsiteY235" fmla="*/ 3819832 h 4682612"/>
              <a:gd name="connsiteX236" fmla="*/ 501445 w 6437671"/>
              <a:gd name="connsiteY236" fmla="*/ 3841954 h 4682612"/>
              <a:gd name="connsiteX237" fmla="*/ 523568 w 6437671"/>
              <a:gd name="connsiteY237" fmla="*/ 3864077 h 4682612"/>
              <a:gd name="connsiteX238" fmla="*/ 553065 w 6437671"/>
              <a:gd name="connsiteY238" fmla="*/ 3886200 h 4682612"/>
              <a:gd name="connsiteX239" fmla="*/ 575187 w 6437671"/>
              <a:gd name="connsiteY239" fmla="*/ 3908322 h 4682612"/>
              <a:gd name="connsiteX240" fmla="*/ 656303 w 6437671"/>
              <a:gd name="connsiteY240" fmla="*/ 3952567 h 4682612"/>
              <a:gd name="connsiteX241" fmla="*/ 693174 w 6437671"/>
              <a:gd name="connsiteY241" fmla="*/ 3989438 h 4682612"/>
              <a:gd name="connsiteX242" fmla="*/ 789039 w 6437671"/>
              <a:gd name="connsiteY242" fmla="*/ 4033683 h 4682612"/>
              <a:gd name="connsiteX243" fmla="*/ 855407 w 6437671"/>
              <a:gd name="connsiteY243" fmla="*/ 4077929 h 4682612"/>
              <a:gd name="connsiteX244" fmla="*/ 1002891 w 6437671"/>
              <a:gd name="connsiteY244" fmla="*/ 4136922 h 4682612"/>
              <a:gd name="connsiteX245" fmla="*/ 1032387 w 6437671"/>
              <a:gd name="connsiteY245" fmla="*/ 4159045 h 4682612"/>
              <a:gd name="connsiteX246" fmla="*/ 1128252 w 6437671"/>
              <a:gd name="connsiteY246" fmla="*/ 4195916 h 4682612"/>
              <a:gd name="connsiteX247" fmla="*/ 1224116 w 6437671"/>
              <a:gd name="connsiteY247" fmla="*/ 4240161 h 4682612"/>
              <a:gd name="connsiteX248" fmla="*/ 1334729 w 6437671"/>
              <a:gd name="connsiteY248" fmla="*/ 4277032 h 4682612"/>
              <a:gd name="connsiteX249" fmla="*/ 1482213 w 6437671"/>
              <a:gd name="connsiteY249" fmla="*/ 4321277 h 4682612"/>
              <a:gd name="connsiteX250" fmla="*/ 1629697 w 6437671"/>
              <a:gd name="connsiteY250" fmla="*/ 4365522 h 4682612"/>
              <a:gd name="connsiteX251" fmla="*/ 1718187 w 6437671"/>
              <a:gd name="connsiteY251" fmla="*/ 4380271 h 4682612"/>
              <a:gd name="connsiteX252" fmla="*/ 1755058 w 6437671"/>
              <a:gd name="connsiteY252" fmla="*/ 4387645 h 4682612"/>
              <a:gd name="connsiteX253" fmla="*/ 1799303 w 6437671"/>
              <a:gd name="connsiteY253" fmla="*/ 4402393 h 4682612"/>
              <a:gd name="connsiteX254" fmla="*/ 1865671 w 6437671"/>
              <a:gd name="connsiteY254" fmla="*/ 4409767 h 4682612"/>
              <a:gd name="connsiteX255" fmla="*/ 1909916 w 6437671"/>
              <a:gd name="connsiteY255" fmla="*/ 4424516 h 4682612"/>
              <a:gd name="connsiteX256" fmla="*/ 1939413 w 6437671"/>
              <a:gd name="connsiteY256" fmla="*/ 4431890 h 4682612"/>
              <a:gd name="connsiteX257" fmla="*/ 1983658 w 6437671"/>
              <a:gd name="connsiteY257" fmla="*/ 4446638 h 4682612"/>
              <a:gd name="connsiteX258" fmla="*/ 2035278 w 6437671"/>
              <a:gd name="connsiteY258" fmla="*/ 4454012 h 4682612"/>
              <a:gd name="connsiteX259" fmla="*/ 2094271 w 6437671"/>
              <a:gd name="connsiteY259" fmla="*/ 4476135 h 4682612"/>
              <a:gd name="connsiteX260" fmla="*/ 2131142 w 6437671"/>
              <a:gd name="connsiteY260" fmla="*/ 4490883 h 4682612"/>
              <a:gd name="connsiteX261" fmla="*/ 2212258 w 6437671"/>
              <a:gd name="connsiteY261" fmla="*/ 4505632 h 4682612"/>
              <a:gd name="connsiteX262" fmla="*/ 2256503 w 6437671"/>
              <a:gd name="connsiteY262" fmla="*/ 4520380 h 4682612"/>
              <a:gd name="connsiteX263" fmla="*/ 2286000 w 6437671"/>
              <a:gd name="connsiteY263" fmla="*/ 4527754 h 4682612"/>
              <a:gd name="connsiteX264" fmla="*/ 2396613 w 6437671"/>
              <a:gd name="connsiteY264" fmla="*/ 4557251 h 4682612"/>
              <a:gd name="connsiteX265" fmla="*/ 2440858 w 6437671"/>
              <a:gd name="connsiteY265" fmla="*/ 4564625 h 4682612"/>
              <a:gd name="connsiteX266" fmla="*/ 2536723 w 6437671"/>
              <a:gd name="connsiteY266" fmla="*/ 4586748 h 4682612"/>
              <a:gd name="connsiteX267" fmla="*/ 2566220 w 6437671"/>
              <a:gd name="connsiteY267" fmla="*/ 4601496 h 4682612"/>
              <a:gd name="connsiteX268" fmla="*/ 2610465 w 6437671"/>
              <a:gd name="connsiteY268" fmla="*/ 4608871 h 4682612"/>
              <a:gd name="connsiteX269" fmla="*/ 2676832 w 6437671"/>
              <a:gd name="connsiteY269" fmla="*/ 4623619 h 4682612"/>
              <a:gd name="connsiteX270" fmla="*/ 2743200 w 6437671"/>
              <a:gd name="connsiteY270" fmla="*/ 4645742 h 4682612"/>
              <a:gd name="connsiteX271" fmla="*/ 2772697 w 6437671"/>
              <a:gd name="connsiteY271" fmla="*/ 4653116 h 4682612"/>
              <a:gd name="connsiteX272" fmla="*/ 2839065 w 6437671"/>
              <a:gd name="connsiteY272" fmla="*/ 4667864 h 4682612"/>
              <a:gd name="connsiteX273" fmla="*/ 3082413 w 6437671"/>
              <a:gd name="connsiteY273" fmla="*/ 4682612 h 4682612"/>
              <a:gd name="connsiteX274" fmla="*/ 3252020 w 6437671"/>
              <a:gd name="connsiteY274" fmla="*/ 4660490 h 4682612"/>
              <a:gd name="connsiteX275" fmla="*/ 3274142 w 6437671"/>
              <a:gd name="connsiteY275" fmla="*/ 4653116 h 4682612"/>
              <a:gd name="connsiteX276" fmla="*/ 3303639 w 6437671"/>
              <a:gd name="connsiteY276" fmla="*/ 4630993 h 4682612"/>
              <a:gd name="connsiteX277" fmla="*/ 3325761 w 6437671"/>
              <a:gd name="connsiteY277" fmla="*/ 4623619 h 4682612"/>
              <a:gd name="connsiteX278" fmla="*/ 3340510 w 6437671"/>
              <a:gd name="connsiteY278" fmla="*/ 4616245 h 468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6437671" h="4682612">
                <a:moveTo>
                  <a:pt x="3296265" y="486696"/>
                </a:moveTo>
                <a:cubicBezTo>
                  <a:pt x="3293807" y="501445"/>
                  <a:pt x="3290867" y="516121"/>
                  <a:pt x="3288891" y="530942"/>
                </a:cubicBezTo>
                <a:cubicBezTo>
                  <a:pt x="3285949" y="553005"/>
                  <a:pt x="3285881" y="575483"/>
                  <a:pt x="3281516" y="597309"/>
                </a:cubicBezTo>
                <a:cubicBezTo>
                  <a:pt x="3278467" y="612553"/>
                  <a:pt x="3270858" y="626556"/>
                  <a:pt x="3266768" y="641554"/>
                </a:cubicBezTo>
                <a:cubicBezTo>
                  <a:pt x="3260298" y="665277"/>
                  <a:pt x="3255185" y="707887"/>
                  <a:pt x="3252020" y="730045"/>
                </a:cubicBezTo>
                <a:cubicBezTo>
                  <a:pt x="3248043" y="813545"/>
                  <a:pt x="3250532" y="863584"/>
                  <a:pt x="3237271" y="936522"/>
                </a:cubicBezTo>
                <a:cubicBezTo>
                  <a:pt x="3236433" y="941133"/>
                  <a:pt x="3226643" y="981275"/>
                  <a:pt x="3222523" y="988142"/>
                </a:cubicBezTo>
                <a:cubicBezTo>
                  <a:pt x="3213943" y="1002442"/>
                  <a:pt x="3197707" y="1007592"/>
                  <a:pt x="3185652" y="1017638"/>
                </a:cubicBezTo>
                <a:cubicBezTo>
                  <a:pt x="3177640" y="1024314"/>
                  <a:pt x="3172206" y="1033976"/>
                  <a:pt x="3163529" y="1039761"/>
                </a:cubicBezTo>
                <a:cubicBezTo>
                  <a:pt x="3156696" y="1044316"/>
                  <a:pt x="3116476" y="1053104"/>
                  <a:pt x="3111910" y="1054509"/>
                </a:cubicBezTo>
                <a:cubicBezTo>
                  <a:pt x="2939027" y="1107704"/>
                  <a:pt x="3127744" y="1055907"/>
                  <a:pt x="3001297" y="1084006"/>
                </a:cubicBezTo>
                <a:cubicBezTo>
                  <a:pt x="2993709" y="1085692"/>
                  <a:pt x="2986619" y="1089146"/>
                  <a:pt x="2979174" y="1091380"/>
                </a:cubicBezTo>
                <a:cubicBezTo>
                  <a:pt x="2962034" y="1096522"/>
                  <a:pt x="2945143" y="1102831"/>
                  <a:pt x="2927555" y="1106129"/>
                </a:cubicBezTo>
                <a:cubicBezTo>
                  <a:pt x="2905677" y="1110231"/>
                  <a:pt x="2883310" y="1111045"/>
                  <a:pt x="2861187" y="1113503"/>
                </a:cubicBezTo>
                <a:cubicBezTo>
                  <a:pt x="2846439" y="1118419"/>
                  <a:pt x="2832133" y="1124949"/>
                  <a:pt x="2816942" y="1128251"/>
                </a:cubicBezTo>
                <a:cubicBezTo>
                  <a:pt x="2775478" y="1137265"/>
                  <a:pt x="2731836" y="1136956"/>
                  <a:pt x="2691581" y="1150374"/>
                </a:cubicBezTo>
                <a:cubicBezTo>
                  <a:pt x="2684207" y="1152832"/>
                  <a:pt x="2676957" y="1155703"/>
                  <a:pt x="2669458" y="1157748"/>
                </a:cubicBezTo>
                <a:cubicBezTo>
                  <a:pt x="2575280" y="1183432"/>
                  <a:pt x="2645009" y="1162017"/>
                  <a:pt x="2544097" y="1187245"/>
                </a:cubicBezTo>
                <a:cubicBezTo>
                  <a:pt x="2536556" y="1189130"/>
                  <a:pt x="2529473" y="1192574"/>
                  <a:pt x="2521974" y="1194619"/>
                </a:cubicBezTo>
                <a:cubicBezTo>
                  <a:pt x="2502419" y="1199952"/>
                  <a:pt x="2482801" y="1205120"/>
                  <a:pt x="2462981" y="1209367"/>
                </a:cubicBezTo>
                <a:cubicBezTo>
                  <a:pt x="2448361" y="1212500"/>
                  <a:pt x="2433305" y="1213380"/>
                  <a:pt x="2418736" y="1216742"/>
                </a:cubicBezTo>
                <a:cubicBezTo>
                  <a:pt x="2279210" y="1248941"/>
                  <a:pt x="2469425" y="1211439"/>
                  <a:pt x="2300749" y="1253612"/>
                </a:cubicBezTo>
                <a:lnTo>
                  <a:pt x="2271252" y="1260987"/>
                </a:lnTo>
                <a:cubicBezTo>
                  <a:pt x="2263878" y="1265903"/>
                  <a:pt x="2257458" y="1272706"/>
                  <a:pt x="2249129" y="1275735"/>
                </a:cubicBezTo>
                <a:cubicBezTo>
                  <a:pt x="2230080" y="1282662"/>
                  <a:pt x="2190136" y="1290483"/>
                  <a:pt x="2190136" y="1290483"/>
                </a:cubicBezTo>
                <a:cubicBezTo>
                  <a:pt x="2180304" y="1295399"/>
                  <a:pt x="2170249" y="1299893"/>
                  <a:pt x="2160639" y="1305232"/>
                </a:cubicBezTo>
                <a:cubicBezTo>
                  <a:pt x="2148110" y="1312193"/>
                  <a:pt x="2136588" y="1320944"/>
                  <a:pt x="2123768" y="1327354"/>
                </a:cubicBezTo>
                <a:cubicBezTo>
                  <a:pt x="2116815" y="1330830"/>
                  <a:pt x="2108489" y="1331044"/>
                  <a:pt x="2101645" y="1334729"/>
                </a:cubicBezTo>
                <a:cubicBezTo>
                  <a:pt x="2076406" y="1348319"/>
                  <a:pt x="2055098" y="1369909"/>
                  <a:pt x="2027903" y="1378974"/>
                </a:cubicBezTo>
                <a:cubicBezTo>
                  <a:pt x="2020529" y="1381432"/>
                  <a:pt x="2012733" y="1382872"/>
                  <a:pt x="2005781" y="1386348"/>
                </a:cubicBezTo>
                <a:cubicBezTo>
                  <a:pt x="1994310" y="1392084"/>
                  <a:pt x="1960431" y="1413473"/>
                  <a:pt x="1946787" y="1423219"/>
                </a:cubicBezTo>
                <a:cubicBezTo>
                  <a:pt x="1938984" y="1428793"/>
                  <a:pt x="1906761" y="1454294"/>
                  <a:pt x="1895168" y="1460090"/>
                </a:cubicBezTo>
                <a:cubicBezTo>
                  <a:pt x="1888215" y="1463566"/>
                  <a:pt x="1880419" y="1465006"/>
                  <a:pt x="1873045" y="1467464"/>
                </a:cubicBezTo>
                <a:cubicBezTo>
                  <a:pt x="1805944" y="1517790"/>
                  <a:pt x="1837899" y="1505748"/>
                  <a:pt x="1784555" y="1519083"/>
                </a:cubicBezTo>
                <a:cubicBezTo>
                  <a:pt x="1772265" y="1528915"/>
                  <a:pt x="1760780" y="1539849"/>
                  <a:pt x="1747684" y="1548580"/>
                </a:cubicBezTo>
                <a:cubicBezTo>
                  <a:pt x="1729458" y="1560731"/>
                  <a:pt x="1715731" y="1564148"/>
                  <a:pt x="1696065" y="1570703"/>
                </a:cubicBezTo>
                <a:cubicBezTo>
                  <a:pt x="1608231" y="1636576"/>
                  <a:pt x="1719911" y="1558780"/>
                  <a:pt x="1637071" y="1600200"/>
                </a:cubicBezTo>
                <a:cubicBezTo>
                  <a:pt x="1564614" y="1636428"/>
                  <a:pt x="1653211" y="1613195"/>
                  <a:pt x="1570703" y="1629696"/>
                </a:cubicBezTo>
                <a:cubicBezTo>
                  <a:pt x="1553497" y="1637070"/>
                  <a:pt x="1536556" y="1645099"/>
                  <a:pt x="1519084" y="1651819"/>
                </a:cubicBezTo>
                <a:cubicBezTo>
                  <a:pt x="1504574" y="1657400"/>
                  <a:pt x="1488992" y="1660134"/>
                  <a:pt x="1474839" y="1666567"/>
                </a:cubicBezTo>
                <a:cubicBezTo>
                  <a:pt x="1461791" y="1672498"/>
                  <a:pt x="1450497" y="1681729"/>
                  <a:pt x="1437968" y="1688690"/>
                </a:cubicBezTo>
                <a:cubicBezTo>
                  <a:pt x="1410634" y="1703876"/>
                  <a:pt x="1412455" y="1702110"/>
                  <a:pt x="1386349" y="1710812"/>
                </a:cubicBezTo>
                <a:cubicBezTo>
                  <a:pt x="1381433" y="1715728"/>
                  <a:pt x="1377562" y="1721984"/>
                  <a:pt x="1371600" y="1725561"/>
                </a:cubicBezTo>
                <a:cubicBezTo>
                  <a:pt x="1364935" y="1729560"/>
                  <a:pt x="1356622" y="1729873"/>
                  <a:pt x="1349478" y="1732935"/>
                </a:cubicBezTo>
                <a:cubicBezTo>
                  <a:pt x="1339374" y="1737265"/>
                  <a:pt x="1329813" y="1742767"/>
                  <a:pt x="1319981" y="1747683"/>
                </a:cubicBezTo>
                <a:cubicBezTo>
                  <a:pt x="1249404" y="1818260"/>
                  <a:pt x="1339769" y="1734491"/>
                  <a:pt x="1275736" y="1777180"/>
                </a:cubicBezTo>
                <a:cubicBezTo>
                  <a:pt x="1234299" y="1804805"/>
                  <a:pt x="1272390" y="1794717"/>
                  <a:pt x="1231491" y="1828800"/>
                </a:cubicBezTo>
                <a:cubicBezTo>
                  <a:pt x="1225519" y="1833776"/>
                  <a:pt x="1216742" y="1833716"/>
                  <a:pt x="1209368" y="1836174"/>
                </a:cubicBezTo>
                <a:cubicBezTo>
                  <a:pt x="1206910" y="1843548"/>
                  <a:pt x="1206658" y="1852078"/>
                  <a:pt x="1201994" y="1858296"/>
                </a:cubicBezTo>
                <a:cubicBezTo>
                  <a:pt x="1130249" y="1953956"/>
                  <a:pt x="1194172" y="1858744"/>
                  <a:pt x="1143000" y="1909916"/>
                </a:cubicBezTo>
                <a:cubicBezTo>
                  <a:pt x="1134310" y="1918606"/>
                  <a:pt x="1129043" y="1930226"/>
                  <a:pt x="1120878" y="1939412"/>
                </a:cubicBezTo>
                <a:cubicBezTo>
                  <a:pt x="1085163" y="1979592"/>
                  <a:pt x="1093906" y="1971333"/>
                  <a:pt x="1054510" y="1991032"/>
                </a:cubicBezTo>
                <a:cubicBezTo>
                  <a:pt x="1030433" y="2039184"/>
                  <a:pt x="1047534" y="2012756"/>
                  <a:pt x="995516" y="2064774"/>
                </a:cubicBezTo>
                <a:lnTo>
                  <a:pt x="995516" y="2064774"/>
                </a:lnTo>
                <a:cubicBezTo>
                  <a:pt x="965457" y="2109862"/>
                  <a:pt x="998955" y="2062748"/>
                  <a:pt x="951271" y="2116393"/>
                </a:cubicBezTo>
                <a:cubicBezTo>
                  <a:pt x="927913" y="2142671"/>
                  <a:pt x="923930" y="2150030"/>
                  <a:pt x="907026" y="2175387"/>
                </a:cubicBezTo>
                <a:cubicBezTo>
                  <a:pt x="904568" y="2185219"/>
                  <a:pt x="904680" y="2196084"/>
                  <a:pt x="899652" y="2204883"/>
                </a:cubicBezTo>
                <a:cubicBezTo>
                  <a:pt x="894478" y="2213938"/>
                  <a:pt x="884205" y="2218994"/>
                  <a:pt x="877529" y="2227006"/>
                </a:cubicBezTo>
                <a:cubicBezTo>
                  <a:pt x="871855" y="2233815"/>
                  <a:pt x="867697" y="2241755"/>
                  <a:pt x="862781" y="2249129"/>
                </a:cubicBezTo>
                <a:cubicBezTo>
                  <a:pt x="860323" y="2258961"/>
                  <a:pt x="859939" y="2269560"/>
                  <a:pt x="855407" y="2278625"/>
                </a:cubicBezTo>
                <a:cubicBezTo>
                  <a:pt x="852298" y="2284844"/>
                  <a:pt x="843767" y="2287155"/>
                  <a:pt x="840658" y="2293374"/>
                </a:cubicBezTo>
                <a:cubicBezTo>
                  <a:pt x="836126" y="2302439"/>
                  <a:pt x="835483" y="2312977"/>
                  <a:pt x="833284" y="2322871"/>
                </a:cubicBezTo>
                <a:cubicBezTo>
                  <a:pt x="821420" y="2376261"/>
                  <a:pt x="831713" y="2342334"/>
                  <a:pt x="818536" y="2381864"/>
                </a:cubicBezTo>
                <a:cubicBezTo>
                  <a:pt x="820994" y="2428567"/>
                  <a:pt x="821859" y="2475382"/>
                  <a:pt x="825910" y="2521974"/>
                </a:cubicBezTo>
                <a:cubicBezTo>
                  <a:pt x="826788" y="2532071"/>
                  <a:pt x="831085" y="2541577"/>
                  <a:pt x="833284" y="2551471"/>
                </a:cubicBezTo>
                <a:cubicBezTo>
                  <a:pt x="836003" y="2563706"/>
                  <a:pt x="837360" y="2576250"/>
                  <a:pt x="840658" y="2588342"/>
                </a:cubicBezTo>
                <a:cubicBezTo>
                  <a:pt x="844749" y="2603340"/>
                  <a:pt x="851636" y="2617505"/>
                  <a:pt x="855407" y="2632587"/>
                </a:cubicBezTo>
                <a:cubicBezTo>
                  <a:pt x="864467" y="2668828"/>
                  <a:pt x="855615" y="2654917"/>
                  <a:pt x="877529" y="2676832"/>
                </a:cubicBezTo>
                <a:cubicBezTo>
                  <a:pt x="884313" y="2703967"/>
                  <a:pt x="881677" y="2707481"/>
                  <a:pt x="899652" y="2728451"/>
                </a:cubicBezTo>
                <a:cubicBezTo>
                  <a:pt x="908701" y="2739008"/>
                  <a:pt x="921436" y="2746378"/>
                  <a:pt x="929149" y="2757948"/>
                </a:cubicBezTo>
                <a:cubicBezTo>
                  <a:pt x="955465" y="2797424"/>
                  <a:pt x="937632" y="2773807"/>
                  <a:pt x="988142" y="2824316"/>
                </a:cubicBezTo>
                <a:cubicBezTo>
                  <a:pt x="993058" y="2829232"/>
                  <a:pt x="997106" y="2835207"/>
                  <a:pt x="1002891" y="2839064"/>
                </a:cubicBezTo>
                <a:cubicBezTo>
                  <a:pt x="1010265" y="2843980"/>
                  <a:pt x="1018746" y="2847545"/>
                  <a:pt x="1025013" y="2853812"/>
                </a:cubicBezTo>
                <a:cubicBezTo>
                  <a:pt x="1033704" y="2862503"/>
                  <a:pt x="1038445" y="2874618"/>
                  <a:pt x="1047136" y="2883309"/>
                </a:cubicBezTo>
                <a:cubicBezTo>
                  <a:pt x="1061433" y="2897606"/>
                  <a:pt x="1073386" y="2899434"/>
                  <a:pt x="1091381" y="2905432"/>
                </a:cubicBezTo>
                <a:cubicBezTo>
                  <a:pt x="1096297" y="2912806"/>
                  <a:pt x="1099862" y="2921287"/>
                  <a:pt x="1106129" y="2927554"/>
                </a:cubicBezTo>
                <a:cubicBezTo>
                  <a:pt x="1112396" y="2933821"/>
                  <a:pt x="1120557" y="2937906"/>
                  <a:pt x="1128252" y="2942303"/>
                </a:cubicBezTo>
                <a:cubicBezTo>
                  <a:pt x="1137796" y="2947757"/>
                  <a:pt x="1147645" y="2952721"/>
                  <a:pt x="1157749" y="2957051"/>
                </a:cubicBezTo>
                <a:cubicBezTo>
                  <a:pt x="1172558" y="2963398"/>
                  <a:pt x="1194403" y="2968058"/>
                  <a:pt x="1209368" y="2971800"/>
                </a:cubicBezTo>
                <a:cubicBezTo>
                  <a:pt x="1219200" y="2979174"/>
                  <a:pt x="1228194" y="2987824"/>
                  <a:pt x="1238865" y="2993922"/>
                </a:cubicBezTo>
                <a:cubicBezTo>
                  <a:pt x="1247092" y="2998623"/>
                  <a:pt x="1284101" y="3007075"/>
                  <a:pt x="1290484" y="3008671"/>
                </a:cubicBezTo>
                <a:cubicBezTo>
                  <a:pt x="1393038" y="3070201"/>
                  <a:pt x="1263869" y="2995363"/>
                  <a:pt x="1364226" y="3045542"/>
                </a:cubicBezTo>
                <a:cubicBezTo>
                  <a:pt x="1377046" y="3051952"/>
                  <a:pt x="1387999" y="3061843"/>
                  <a:pt x="1401097" y="3067664"/>
                </a:cubicBezTo>
                <a:cubicBezTo>
                  <a:pt x="1409617" y="3071451"/>
                  <a:pt x="1461635" y="3081246"/>
                  <a:pt x="1467465" y="3082412"/>
                </a:cubicBezTo>
                <a:cubicBezTo>
                  <a:pt x="1541595" y="3119479"/>
                  <a:pt x="1448073" y="3075950"/>
                  <a:pt x="1533832" y="3104535"/>
                </a:cubicBezTo>
                <a:cubicBezTo>
                  <a:pt x="1544261" y="3108011"/>
                  <a:pt x="1553036" y="3115423"/>
                  <a:pt x="1563329" y="3119283"/>
                </a:cubicBezTo>
                <a:cubicBezTo>
                  <a:pt x="1572819" y="3122842"/>
                  <a:pt x="1583118" y="3123746"/>
                  <a:pt x="1592826" y="3126658"/>
                </a:cubicBezTo>
                <a:cubicBezTo>
                  <a:pt x="1682568" y="3153581"/>
                  <a:pt x="1598596" y="3131788"/>
                  <a:pt x="1666568" y="3148780"/>
                </a:cubicBezTo>
                <a:cubicBezTo>
                  <a:pt x="1701666" y="3172179"/>
                  <a:pt x="1674899" y="3157917"/>
                  <a:pt x="1718187" y="3170903"/>
                </a:cubicBezTo>
                <a:cubicBezTo>
                  <a:pt x="1733077" y="3175370"/>
                  <a:pt x="1747434" y="3181561"/>
                  <a:pt x="1762432" y="3185651"/>
                </a:cubicBezTo>
                <a:cubicBezTo>
                  <a:pt x="1786150" y="3192119"/>
                  <a:pt x="1828771" y="3197235"/>
                  <a:pt x="1850923" y="3200400"/>
                </a:cubicBezTo>
                <a:cubicBezTo>
                  <a:pt x="1899992" y="3224933"/>
                  <a:pt x="1860108" y="3208226"/>
                  <a:pt x="1917291" y="3222522"/>
                </a:cubicBezTo>
                <a:cubicBezTo>
                  <a:pt x="1934652" y="3226862"/>
                  <a:pt x="1951770" y="3232129"/>
                  <a:pt x="1968910" y="3237271"/>
                </a:cubicBezTo>
                <a:cubicBezTo>
                  <a:pt x="1976355" y="3239505"/>
                  <a:pt x="1983491" y="3242760"/>
                  <a:pt x="1991032" y="3244645"/>
                </a:cubicBezTo>
                <a:cubicBezTo>
                  <a:pt x="2011646" y="3249798"/>
                  <a:pt x="2052425" y="3256106"/>
                  <a:pt x="2072149" y="3259393"/>
                </a:cubicBezTo>
                <a:cubicBezTo>
                  <a:pt x="2202601" y="3311576"/>
                  <a:pt x="1994230" y="3231594"/>
                  <a:pt x="2160639" y="3281516"/>
                </a:cubicBezTo>
                <a:cubicBezTo>
                  <a:pt x="2169128" y="3284063"/>
                  <a:pt x="2174353" y="3293462"/>
                  <a:pt x="2182761" y="3296264"/>
                </a:cubicBezTo>
                <a:cubicBezTo>
                  <a:pt x="2196946" y="3300992"/>
                  <a:pt x="2212345" y="3300706"/>
                  <a:pt x="2227007" y="3303638"/>
                </a:cubicBezTo>
                <a:cubicBezTo>
                  <a:pt x="2236945" y="3305626"/>
                  <a:pt x="2246610" y="3308813"/>
                  <a:pt x="2256503" y="3311012"/>
                </a:cubicBezTo>
                <a:cubicBezTo>
                  <a:pt x="2268738" y="3313731"/>
                  <a:pt x="2281282" y="3315089"/>
                  <a:pt x="2293374" y="3318387"/>
                </a:cubicBezTo>
                <a:cubicBezTo>
                  <a:pt x="2308373" y="3322478"/>
                  <a:pt x="2322621" y="3329045"/>
                  <a:pt x="2337620" y="3333135"/>
                </a:cubicBezTo>
                <a:cubicBezTo>
                  <a:pt x="2349712" y="3336433"/>
                  <a:pt x="2362278" y="3337691"/>
                  <a:pt x="2374491" y="3340509"/>
                </a:cubicBezTo>
                <a:cubicBezTo>
                  <a:pt x="2394241" y="3345067"/>
                  <a:pt x="2413608" y="3351283"/>
                  <a:pt x="2433484" y="3355258"/>
                </a:cubicBezTo>
                <a:cubicBezTo>
                  <a:pt x="2450527" y="3358667"/>
                  <a:pt x="2468020" y="3359429"/>
                  <a:pt x="2485103" y="3362632"/>
                </a:cubicBezTo>
                <a:cubicBezTo>
                  <a:pt x="2507377" y="3366808"/>
                  <a:pt x="2528921" y="3375125"/>
                  <a:pt x="2551471" y="3377380"/>
                </a:cubicBezTo>
                <a:cubicBezTo>
                  <a:pt x="2602892" y="3382522"/>
                  <a:pt x="2654727" y="3381965"/>
                  <a:pt x="2706329" y="3384754"/>
                </a:cubicBezTo>
                <a:cubicBezTo>
                  <a:pt x="2793686" y="3389476"/>
                  <a:pt x="2910735" y="3397634"/>
                  <a:pt x="2993923" y="3406877"/>
                </a:cubicBezTo>
                <a:lnTo>
                  <a:pt x="3119284" y="3421625"/>
                </a:lnTo>
                <a:cubicBezTo>
                  <a:pt x="3148857" y="3426061"/>
                  <a:pt x="3178083" y="3432811"/>
                  <a:pt x="3207774" y="3436374"/>
                </a:cubicBezTo>
                <a:cubicBezTo>
                  <a:pt x="3239595" y="3440193"/>
                  <a:pt x="3271749" y="3440559"/>
                  <a:pt x="3303639" y="3443748"/>
                </a:cubicBezTo>
                <a:cubicBezTo>
                  <a:pt x="3320934" y="3445477"/>
                  <a:pt x="3337942" y="3449616"/>
                  <a:pt x="3355258" y="3451122"/>
                </a:cubicBezTo>
                <a:cubicBezTo>
                  <a:pt x="3394516" y="3454536"/>
                  <a:pt x="3433975" y="3455223"/>
                  <a:pt x="3473245" y="3458496"/>
                </a:cubicBezTo>
                <a:cubicBezTo>
                  <a:pt x="3767787" y="3483042"/>
                  <a:pt x="3461376" y="3467933"/>
                  <a:pt x="3841955" y="3480619"/>
                </a:cubicBezTo>
                <a:lnTo>
                  <a:pt x="4638368" y="3473245"/>
                </a:lnTo>
                <a:cubicBezTo>
                  <a:pt x="4653909" y="3472836"/>
                  <a:pt x="4667278" y="3461052"/>
                  <a:pt x="4682613" y="3458496"/>
                </a:cubicBezTo>
                <a:cubicBezTo>
                  <a:pt x="4711809" y="3453630"/>
                  <a:pt x="4741606" y="3453580"/>
                  <a:pt x="4771103" y="3451122"/>
                </a:cubicBezTo>
                <a:cubicBezTo>
                  <a:pt x="4810432" y="3431458"/>
                  <a:pt x="4847377" y="3406036"/>
                  <a:pt x="4889091" y="3392129"/>
                </a:cubicBezTo>
                <a:cubicBezTo>
                  <a:pt x="4896465" y="3389671"/>
                  <a:pt x="4904069" y="3387816"/>
                  <a:pt x="4911213" y="3384754"/>
                </a:cubicBezTo>
                <a:cubicBezTo>
                  <a:pt x="4974666" y="3357559"/>
                  <a:pt x="4902496" y="3377764"/>
                  <a:pt x="5007078" y="3347883"/>
                </a:cubicBezTo>
                <a:cubicBezTo>
                  <a:pt x="5019129" y="3344440"/>
                  <a:pt x="5031659" y="3342967"/>
                  <a:pt x="5043949" y="3340509"/>
                </a:cubicBezTo>
                <a:cubicBezTo>
                  <a:pt x="5106488" y="3298816"/>
                  <a:pt x="5006004" y="3362559"/>
                  <a:pt x="5117691" y="3311012"/>
                </a:cubicBezTo>
                <a:cubicBezTo>
                  <a:pt x="5133785" y="3303584"/>
                  <a:pt x="5145823" y="3288901"/>
                  <a:pt x="5161936" y="3281516"/>
                </a:cubicBezTo>
                <a:cubicBezTo>
                  <a:pt x="5205092" y="3261736"/>
                  <a:pt x="5256692" y="3258380"/>
                  <a:pt x="5294671" y="3229896"/>
                </a:cubicBezTo>
                <a:cubicBezTo>
                  <a:pt x="5314336" y="3215148"/>
                  <a:pt x="5332927" y="3198848"/>
                  <a:pt x="5353665" y="3185651"/>
                </a:cubicBezTo>
                <a:cubicBezTo>
                  <a:pt x="5360223" y="3181478"/>
                  <a:pt x="5369073" y="3182194"/>
                  <a:pt x="5375787" y="3178277"/>
                </a:cubicBezTo>
                <a:cubicBezTo>
                  <a:pt x="5398753" y="3164880"/>
                  <a:pt x="5419189" y="3147429"/>
                  <a:pt x="5442155" y="3134032"/>
                </a:cubicBezTo>
                <a:cubicBezTo>
                  <a:pt x="5448869" y="3130115"/>
                  <a:pt x="5457325" y="3130134"/>
                  <a:pt x="5464278" y="3126658"/>
                </a:cubicBezTo>
                <a:cubicBezTo>
                  <a:pt x="5474303" y="3121645"/>
                  <a:pt x="5541220" y="3080047"/>
                  <a:pt x="5545394" y="3075038"/>
                </a:cubicBezTo>
                <a:cubicBezTo>
                  <a:pt x="5602290" y="3006763"/>
                  <a:pt x="5568696" y="3044361"/>
                  <a:pt x="5648632" y="2964425"/>
                </a:cubicBezTo>
                <a:cubicBezTo>
                  <a:pt x="5656006" y="2957051"/>
                  <a:pt x="5662907" y="2949170"/>
                  <a:pt x="5670755" y="2942303"/>
                </a:cubicBezTo>
                <a:cubicBezTo>
                  <a:pt x="5690420" y="2925096"/>
                  <a:pt x="5711273" y="2909160"/>
                  <a:pt x="5729749" y="2890683"/>
                </a:cubicBezTo>
                <a:cubicBezTo>
                  <a:pt x="5740878" y="2879554"/>
                  <a:pt x="5749002" y="2865762"/>
                  <a:pt x="5759245" y="2853812"/>
                </a:cubicBezTo>
                <a:cubicBezTo>
                  <a:pt x="5877674" y="2715645"/>
                  <a:pt x="5758784" y="2864259"/>
                  <a:pt x="5877232" y="2706329"/>
                </a:cubicBezTo>
                <a:cubicBezTo>
                  <a:pt x="5894048" y="2683908"/>
                  <a:pt x="5913306" y="2663280"/>
                  <a:pt x="5928852" y="2639961"/>
                </a:cubicBezTo>
                <a:cubicBezTo>
                  <a:pt x="5938684" y="2625213"/>
                  <a:pt x="5948184" y="2610237"/>
                  <a:pt x="5958349" y="2595716"/>
                </a:cubicBezTo>
                <a:cubicBezTo>
                  <a:pt x="6012477" y="2518390"/>
                  <a:pt x="5938925" y="2633899"/>
                  <a:pt x="6024716" y="2499851"/>
                </a:cubicBezTo>
                <a:cubicBezTo>
                  <a:pt x="6049717" y="2460788"/>
                  <a:pt x="6070631" y="2418967"/>
                  <a:pt x="6098458" y="2381864"/>
                </a:cubicBezTo>
                <a:cubicBezTo>
                  <a:pt x="6132472" y="2336513"/>
                  <a:pt x="6114483" y="2363038"/>
                  <a:pt x="6150078" y="2300748"/>
                </a:cubicBezTo>
                <a:cubicBezTo>
                  <a:pt x="6166180" y="2220238"/>
                  <a:pt x="6141213" y="2309621"/>
                  <a:pt x="6194323" y="2227006"/>
                </a:cubicBezTo>
                <a:cubicBezTo>
                  <a:pt x="6211833" y="2199768"/>
                  <a:pt x="6224323" y="2155107"/>
                  <a:pt x="6238568" y="2123767"/>
                </a:cubicBezTo>
                <a:cubicBezTo>
                  <a:pt x="6245391" y="2108756"/>
                  <a:pt x="6254413" y="2094769"/>
                  <a:pt x="6260691" y="2079522"/>
                </a:cubicBezTo>
                <a:cubicBezTo>
                  <a:pt x="6271645" y="2052918"/>
                  <a:pt x="6277937" y="2024438"/>
                  <a:pt x="6290187" y="1998406"/>
                </a:cubicBezTo>
                <a:cubicBezTo>
                  <a:pt x="6297734" y="1982368"/>
                  <a:pt x="6311994" y="1970132"/>
                  <a:pt x="6319684" y="1954161"/>
                </a:cubicBezTo>
                <a:cubicBezTo>
                  <a:pt x="6344047" y="1903561"/>
                  <a:pt x="6364863" y="1851313"/>
                  <a:pt x="6386052" y="1799303"/>
                </a:cubicBezTo>
                <a:cubicBezTo>
                  <a:pt x="6409360" y="1742093"/>
                  <a:pt x="6394045" y="1771169"/>
                  <a:pt x="6408174" y="1718187"/>
                </a:cubicBezTo>
                <a:cubicBezTo>
                  <a:pt x="6414786" y="1693391"/>
                  <a:pt x="6422923" y="1669026"/>
                  <a:pt x="6430297" y="1644445"/>
                </a:cubicBezTo>
                <a:cubicBezTo>
                  <a:pt x="6432755" y="1607574"/>
                  <a:pt x="6437671" y="1570785"/>
                  <a:pt x="6437671" y="1533832"/>
                </a:cubicBezTo>
                <a:cubicBezTo>
                  <a:pt x="6437671" y="1410904"/>
                  <a:pt x="6434847" y="1287966"/>
                  <a:pt x="6430297" y="1165122"/>
                </a:cubicBezTo>
                <a:cubicBezTo>
                  <a:pt x="6429922" y="1154994"/>
                  <a:pt x="6426482" y="1145115"/>
                  <a:pt x="6422923" y="1135625"/>
                </a:cubicBezTo>
                <a:cubicBezTo>
                  <a:pt x="6419063" y="1125332"/>
                  <a:pt x="6413090" y="1115961"/>
                  <a:pt x="6408174" y="1106129"/>
                </a:cubicBezTo>
                <a:cubicBezTo>
                  <a:pt x="6405716" y="1093839"/>
                  <a:pt x="6405890" y="1080712"/>
                  <a:pt x="6400800" y="1069258"/>
                </a:cubicBezTo>
                <a:cubicBezTo>
                  <a:pt x="6395809" y="1058027"/>
                  <a:pt x="6385087" y="1050248"/>
                  <a:pt x="6378678" y="1039761"/>
                </a:cubicBezTo>
                <a:cubicBezTo>
                  <a:pt x="6358010" y="1005941"/>
                  <a:pt x="6340292" y="970378"/>
                  <a:pt x="6319684" y="936522"/>
                </a:cubicBezTo>
                <a:cubicBezTo>
                  <a:pt x="6218101" y="769636"/>
                  <a:pt x="6350186" y="996771"/>
                  <a:pt x="6172200" y="774290"/>
                </a:cubicBezTo>
                <a:cubicBezTo>
                  <a:pt x="6162368" y="762000"/>
                  <a:pt x="6155734" y="746246"/>
                  <a:pt x="6142703" y="737419"/>
                </a:cubicBezTo>
                <a:cubicBezTo>
                  <a:pt x="6078833" y="694152"/>
                  <a:pt x="6009968" y="658761"/>
                  <a:pt x="5943600" y="619432"/>
                </a:cubicBezTo>
                <a:cubicBezTo>
                  <a:pt x="5933768" y="607142"/>
                  <a:pt x="5927805" y="590306"/>
                  <a:pt x="5914103" y="582561"/>
                </a:cubicBezTo>
                <a:cubicBezTo>
                  <a:pt x="5869988" y="557626"/>
                  <a:pt x="5819319" y="546229"/>
                  <a:pt x="5773994" y="523567"/>
                </a:cubicBezTo>
                <a:cubicBezTo>
                  <a:pt x="5639766" y="456455"/>
                  <a:pt x="5800439" y="533972"/>
                  <a:pt x="5633884" y="464574"/>
                </a:cubicBezTo>
                <a:cubicBezTo>
                  <a:pt x="5571911" y="438752"/>
                  <a:pt x="5511864" y="408392"/>
                  <a:pt x="5449529" y="383458"/>
                </a:cubicBezTo>
                <a:cubicBezTo>
                  <a:pt x="5437892" y="378803"/>
                  <a:pt x="5424871" y="378901"/>
                  <a:pt x="5412658" y="376083"/>
                </a:cubicBezTo>
                <a:lnTo>
                  <a:pt x="5257800" y="339212"/>
                </a:lnTo>
                <a:cubicBezTo>
                  <a:pt x="5220780" y="329957"/>
                  <a:pt x="5183388" y="321783"/>
                  <a:pt x="5147187" y="309716"/>
                </a:cubicBezTo>
                <a:cubicBezTo>
                  <a:pt x="5139813" y="307258"/>
                  <a:pt x="5132687" y="303866"/>
                  <a:pt x="5125065" y="302342"/>
                </a:cubicBezTo>
                <a:cubicBezTo>
                  <a:pt x="5095742" y="296477"/>
                  <a:pt x="5065897" y="293458"/>
                  <a:pt x="5036574" y="287593"/>
                </a:cubicBezTo>
                <a:cubicBezTo>
                  <a:pt x="5028952" y="286069"/>
                  <a:pt x="5022052" y="281848"/>
                  <a:pt x="5014452" y="280219"/>
                </a:cubicBezTo>
                <a:cubicBezTo>
                  <a:pt x="4950432" y="266501"/>
                  <a:pt x="4934217" y="265581"/>
                  <a:pt x="4874342" y="258096"/>
                </a:cubicBezTo>
                <a:cubicBezTo>
                  <a:pt x="4800194" y="221023"/>
                  <a:pt x="4893752" y="264567"/>
                  <a:pt x="4807974" y="235974"/>
                </a:cubicBezTo>
                <a:cubicBezTo>
                  <a:pt x="4790215" y="230054"/>
                  <a:pt x="4774247" y="219356"/>
                  <a:pt x="4756355" y="213851"/>
                </a:cubicBezTo>
                <a:cubicBezTo>
                  <a:pt x="4747488" y="211123"/>
                  <a:pt x="4665855" y="199869"/>
                  <a:pt x="4660491" y="199103"/>
                </a:cubicBezTo>
                <a:cubicBezTo>
                  <a:pt x="4645742" y="194187"/>
                  <a:pt x="4631525" y="187219"/>
                  <a:pt x="4616245" y="184354"/>
                </a:cubicBezTo>
                <a:cubicBezTo>
                  <a:pt x="4591965" y="179801"/>
                  <a:pt x="4567055" y="179708"/>
                  <a:pt x="4542503" y="176980"/>
                </a:cubicBezTo>
                <a:lnTo>
                  <a:pt x="4417142" y="162232"/>
                </a:lnTo>
                <a:cubicBezTo>
                  <a:pt x="4404723" y="160539"/>
                  <a:pt x="4392645" y="156854"/>
                  <a:pt x="4380271" y="154858"/>
                </a:cubicBezTo>
                <a:lnTo>
                  <a:pt x="4188542" y="125361"/>
                </a:lnTo>
                <a:cubicBezTo>
                  <a:pt x="4056993" y="102809"/>
                  <a:pt x="4188976" y="111924"/>
                  <a:pt x="3996813" y="88490"/>
                </a:cubicBezTo>
                <a:cubicBezTo>
                  <a:pt x="3938050" y="81324"/>
                  <a:pt x="3878826" y="78658"/>
                  <a:pt x="3819832" y="73742"/>
                </a:cubicBezTo>
                <a:cubicBezTo>
                  <a:pt x="3780090" y="66516"/>
                  <a:pt x="3612910" y="34000"/>
                  <a:pt x="3554361" y="29496"/>
                </a:cubicBezTo>
                <a:cubicBezTo>
                  <a:pt x="3461101" y="22322"/>
                  <a:pt x="3367463" y="21075"/>
                  <a:pt x="3274142" y="14748"/>
                </a:cubicBezTo>
                <a:cubicBezTo>
                  <a:pt x="3222408" y="11241"/>
                  <a:pt x="3170903" y="4916"/>
                  <a:pt x="3119284" y="0"/>
                </a:cubicBezTo>
                <a:lnTo>
                  <a:pt x="2743200" y="14748"/>
                </a:lnTo>
                <a:cubicBezTo>
                  <a:pt x="2730684" y="15418"/>
                  <a:pt x="2718672" y="19944"/>
                  <a:pt x="2706329" y="22122"/>
                </a:cubicBezTo>
                <a:cubicBezTo>
                  <a:pt x="2676880" y="27319"/>
                  <a:pt x="2647122" y="30812"/>
                  <a:pt x="2617839" y="36871"/>
                </a:cubicBezTo>
                <a:cubicBezTo>
                  <a:pt x="2384443" y="85160"/>
                  <a:pt x="2571529" y="48448"/>
                  <a:pt x="2440858" y="81116"/>
                </a:cubicBezTo>
                <a:cubicBezTo>
                  <a:pt x="2428699" y="84156"/>
                  <a:pt x="2415982" y="84855"/>
                  <a:pt x="2403987" y="88490"/>
                </a:cubicBezTo>
                <a:cubicBezTo>
                  <a:pt x="2334800" y="109456"/>
                  <a:pt x="2262172" y="122528"/>
                  <a:pt x="2197510" y="154858"/>
                </a:cubicBezTo>
                <a:cubicBezTo>
                  <a:pt x="2154640" y="176292"/>
                  <a:pt x="2178856" y="167799"/>
                  <a:pt x="2123768" y="176980"/>
                </a:cubicBezTo>
                <a:cubicBezTo>
                  <a:pt x="2111478" y="181896"/>
                  <a:pt x="2099455" y="187543"/>
                  <a:pt x="2086897" y="191729"/>
                </a:cubicBezTo>
                <a:cubicBezTo>
                  <a:pt x="2077282" y="194934"/>
                  <a:pt x="2067275" y="196824"/>
                  <a:pt x="2057400" y="199103"/>
                </a:cubicBezTo>
                <a:cubicBezTo>
                  <a:pt x="2035318" y="204199"/>
                  <a:pt x="2013315" y="209724"/>
                  <a:pt x="1991032" y="213851"/>
                </a:cubicBezTo>
                <a:cubicBezTo>
                  <a:pt x="1822916" y="244984"/>
                  <a:pt x="1852765" y="236369"/>
                  <a:pt x="1651820" y="250722"/>
                </a:cubicBezTo>
                <a:cubicBezTo>
                  <a:pt x="1637071" y="253180"/>
                  <a:pt x="1622376" y="255981"/>
                  <a:pt x="1607574" y="258096"/>
                </a:cubicBezTo>
                <a:cubicBezTo>
                  <a:pt x="1570751" y="263357"/>
                  <a:pt x="1533652" y="266730"/>
                  <a:pt x="1496961" y="272845"/>
                </a:cubicBezTo>
                <a:cubicBezTo>
                  <a:pt x="1489294" y="274123"/>
                  <a:pt x="1482439" y="278590"/>
                  <a:pt x="1474839" y="280219"/>
                </a:cubicBezTo>
                <a:cubicBezTo>
                  <a:pt x="1426883" y="290495"/>
                  <a:pt x="1387090" y="292413"/>
                  <a:pt x="1342103" y="309716"/>
                </a:cubicBezTo>
                <a:cubicBezTo>
                  <a:pt x="1326713" y="315635"/>
                  <a:pt x="1312829" y="324928"/>
                  <a:pt x="1297858" y="331838"/>
                </a:cubicBezTo>
                <a:cubicBezTo>
                  <a:pt x="1246416" y="355580"/>
                  <a:pt x="1259261" y="350706"/>
                  <a:pt x="1216742" y="361335"/>
                </a:cubicBezTo>
                <a:cubicBezTo>
                  <a:pt x="1172497" y="385916"/>
                  <a:pt x="1125194" y="405658"/>
                  <a:pt x="1084007" y="435077"/>
                </a:cubicBezTo>
                <a:cubicBezTo>
                  <a:pt x="1066800" y="447367"/>
                  <a:pt x="1050746" y="461457"/>
                  <a:pt x="1032387" y="471948"/>
                </a:cubicBezTo>
                <a:cubicBezTo>
                  <a:pt x="1016134" y="481236"/>
                  <a:pt x="997512" y="485699"/>
                  <a:pt x="980768" y="494071"/>
                </a:cubicBezTo>
                <a:cubicBezTo>
                  <a:pt x="945602" y="511654"/>
                  <a:pt x="921357" y="532477"/>
                  <a:pt x="892278" y="560438"/>
                </a:cubicBezTo>
                <a:cubicBezTo>
                  <a:pt x="844668" y="606217"/>
                  <a:pt x="801875" y="657055"/>
                  <a:pt x="752168" y="700548"/>
                </a:cubicBezTo>
                <a:cubicBezTo>
                  <a:pt x="732503" y="717754"/>
                  <a:pt x="711650" y="733691"/>
                  <a:pt x="693174" y="752167"/>
                </a:cubicBezTo>
                <a:cubicBezTo>
                  <a:pt x="558298" y="887043"/>
                  <a:pt x="631193" y="858860"/>
                  <a:pt x="553065" y="884903"/>
                </a:cubicBezTo>
                <a:cubicBezTo>
                  <a:pt x="540775" y="897193"/>
                  <a:pt x="527821" y="908855"/>
                  <a:pt x="516194" y="921774"/>
                </a:cubicBezTo>
                <a:cubicBezTo>
                  <a:pt x="505665" y="933473"/>
                  <a:pt x="498461" y="948188"/>
                  <a:pt x="486697" y="958645"/>
                </a:cubicBezTo>
                <a:cubicBezTo>
                  <a:pt x="475984" y="968167"/>
                  <a:pt x="460538" y="971245"/>
                  <a:pt x="449826" y="980767"/>
                </a:cubicBezTo>
                <a:cubicBezTo>
                  <a:pt x="416050" y="1010790"/>
                  <a:pt x="385916" y="1044677"/>
                  <a:pt x="353961" y="1076632"/>
                </a:cubicBezTo>
                <a:cubicBezTo>
                  <a:pt x="299790" y="1130803"/>
                  <a:pt x="338626" y="1090836"/>
                  <a:pt x="243349" y="1201993"/>
                </a:cubicBezTo>
                <a:cubicBezTo>
                  <a:pt x="229478" y="1243602"/>
                  <a:pt x="239076" y="1224084"/>
                  <a:pt x="191729" y="1275735"/>
                </a:cubicBezTo>
                <a:cubicBezTo>
                  <a:pt x="178128" y="1290573"/>
                  <a:pt x="149438" y="1312574"/>
                  <a:pt x="140110" y="1334729"/>
                </a:cubicBezTo>
                <a:cubicBezTo>
                  <a:pt x="76971" y="1484686"/>
                  <a:pt x="122495" y="1412773"/>
                  <a:pt x="81116" y="1474838"/>
                </a:cubicBezTo>
                <a:cubicBezTo>
                  <a:pt x="78658" y="1484670"/>
                  <a:pt x="76947" y="1494720"/>
                  <a:pt x="73742" y="1504335"/>
                </a:cubicBezTo>
                <a:cubicBezTo>
                  <a:pt x="64644" y="1531629"/>
                  <a:pt x="51465" y="1557601"/>
                  <a:pt x="44245" y="1585451"/>
                </a:cubicBezTo>
                <a:cubicBezTo>
                  <a:pt x="34203" y="1624185"/>
                  <a:pt x="29497" y="1664109"/>
                  <a:pt x="22123" y="1703438"/>
                </a:cubicBezTo>
                <a:cubicBezTo>
                  <a:pt x="19665" y="1735393"/>
                  <a:pt x="21035" y="1767876"/>
                  <a:pt x="14749" y="1799303"/>
                </a:cubicBezTo>
                <a:cubicBezTo>
                  <a:pt x="13385" y="1806120"/>
                  <a:pt x="0" y="1807098"/>
                  <a:pt x="0" y="1814051"/>
                </a:cubicBezTo>
                <a:cubicBezTo>
                  <a:pt x="0" y="1959160"/>
                  <a:pt x="8446" y="2104157"/>
                  <a:pt x="14749" y="2249129"/>
                </a:cubicBezTo>
                <a:cubicBezTo>
                  <a:pt x="16318" y="2285222"/>
                  <a:pt x="34700" y="2422041"/>
                  <a:pt x="36871" y="2440858"/>
                </a:cubicBezTo>
                <a:cubicBezTo>
                  <a:pt x="39703" y="2465398"/>
                  <a:pt x="40751" y="2490145"/>
                  <a:pt x="44245" y="2514600"/>
                </a:cubicBezTo>
                <a:cubicBezTo>
                  <a:pt x="48852" y="2546851"/>
                  <a:pt x="64738" y="2627569"/>
                  <a:pt x="73742" y="2662083"/>
                </a:cubicBezTo>
                <a:cubicBezTo>
                  <a:pt x="82776" y="2696714"/>
                  <a:pt x="93822" y="2730793"/>
                  <a:pt x="103239" y="2765322"/>
                </a:cubicBezTo>
                <a:cubicBezTo>
                  <a:pt x="108572" y="2784878"/>
                  <a:pt x="109415" y="2805948"/>
                  <a:pt x="117987" y="2824316"/>
                </a:cubicBezTo>
                <a:cubicBezTo>
                  <a:pt x="121673" y="2832214"/>
                  <a:pt x="171912" y="2934469"/>
                  <a:pt x="184355" y="2971800"/>
                </a:cubicBezTo>
                <a:cubicBezTo>
                  <a:pt x="187560" y="2981415"/>
                  <a:pt x="189450" y="2991421"/>
                  <a:pt x="191729" y="3001296"/>
                </a:cubicBezTo>
                <a:cubicBezTo>
                  <a:pt x="196825" y="3023378"/>
                  <a:pt x="200982" y="3045678"/>
                  <a:pt x="206478" y="3067664"/>
                </a:cubicBezTo>
                <a:cubicBezTo>
                  <a:pt x="208363" y="3075205"/>
                  <a:pt x="211566" y="3082358"/>
                  <a:pt x="213852" y="3089787"/>
                </a:cubicBezTo>
                <a:cubicBezTo>
                  <a:pt x="242657" y="3183406"/>
                  <a:pt x="224957" y="3135989"/>
                  <a:pt x="250723" y="3200400"/>
                </a:cubicBezTo>
                <a:cubicBezTo>
                  <a:pt x="253458" y="3222284"/>
                  <a:pt x="258127" y="3271296"/>
                  <a:pt x="265471" y="3296264"/>
                </a:cubicBezTo>
                <a:cubicBezTo>
                  <a:pt x="274244" y="3326093"/>
                  <a:pt x="287165" y="3354657"/>
                  <a:pt x="294968" y="3384754"/>
                </a:cubicBezTo>
                <a:cubicBezTo>
                  <a:pt x="304405" y="3421152"/>
                  <a:pt x="309345" y="3458572"/>
                  <a:pt x="317091" y="3495367"/>
                </a:cubicBezTo>
                <a:cubicBezTo>
                  <a:pt x="319179" y="3505285"/>
                  <a:pt x="322266" y="3514970"/>
                  <a:pt x="324465" y="3524864"/>
                </a:cubicBezTo>
                <a:cubicBezTo>
                  <a:pt x="335686" y="3575362"/>
                  <a:pt x="330664" y="3573353"/>
                  <a:pt x="353961" y="3635477"/>
                </a:cubicBezTo>
                <a:cubicBezTo>
                  <a:pt x="366839" y="3669817"/>
                  <a:pt x="385397" y="3693692"/>
                  <a:pt x="405581" y="3723967"/>
                </a:cubicBezTo>
                <a:cubicBezTo>
                  <a:pt x="408039" y="3731341"/>
                  <a:pt x="409098" y="3739341"/>
                  <a:pt x="412955" y="3746090"/>
                </a:cubicBezTo>
                <a:cubicBezTo>
                  <a:pt x="428349" y="3773029"/>
                  <a:pt x="459045" y="3799554"/>
                  <a:pt x="479323" y="3819832"/>
                </a:cubicBezTo>
                <a:lnTo>
                  <a:pt x="501445" y="3841954"/>
                </a:lnTo>
                <a:cubicBezTo>
                  <a:pt x="508819" y="3849328"/>
                  <a:pt x="515225" y="3857820"/>
                  <a:pt x="523568" y="3864077"/>
                </a:cubicBezTo>
                <a:cubicBezTo>
                  <a:pt x="533400" y="3871451"/>
                  <a:pt x="543733" y="3878201"/>
                  <a:pt x="553065" y="3886200"/>
                </a:cubicBezTo>
                <a:cubicBezTo>
                  <a:pt x="560983" y="3892987"/>
                  <a:pt x="566844" y="3902065"/>
                  <a:pt x="575187" y="3908322"/>
                </a:cubicBezTo>
                <a:cubicBezTo>
                  <a:pt x="595594" y="3923628"/>
                  <a:pt x="634445" y="3941638"/>
                  <a:pt x="656303" y="3952567"/>
                </a:cubicBezTo>
                <a:cubicBezTo>
                  <a:pt x="668593" y="3964857"/>
                  <a:pt x="679117" y="3979215"/>
                  <a:pt x="693174" y="3989438"/>
                </a:cubicBezTo>
                <a:cubicBezTo>
                  <a:pt x="717853" y="4007386"/>
                  <a:pt x="763486" y="4019309"/>
                  <a:pt x="789039" y="4033683"/>
                </a:cubicBezTo>
                <a:cubicBezTo>
                  <a:pt x="812213" y="4046718"/>
                  <a:pt x="831834" y="4065630"/>
                  <a:pt x="855407" y="4077929"/>
                </a:cubicBezTo>
                <a:cubicBezTo>
                  <a:pt x="914820" y="4108928"/>
                  <a:pt x="947257" y="4118378"/>
                  <a:pt x="1002891" y="4136922"/>
                </a:cubicBezTo>
                <a:cubicBezTo>
                  <a:pt x="1012723" y="4144296"/>
                  <a:pt x="1021597" y="4153160"/>
                  <a:pt x="1032387" y="4159045"/>
                </a:cubicBezTo>
                <a:cubicBezTo>
                  <a:pt x="1086775" y="4188711"/>
                  <a:pt x="1075815" y="4174067"/>
                  <a:pt x="1128252" y="4195916"/>
                </a:cubicBezTo>
                <a:cubicBezTo>
                  <a:pt x="1213036" y="4231243"/>
                  <a:pt x="1130326" y="4206055"/>
                  <a:pt x="1224116" y="4240161"/>
                </a:cubicBezTo>
                <a:cubicBezTo>
                  <a:pt x="1260641" y="4253443"/>
                  <a:pt x="1297858" y="4264742"/>
                  <a:pt x="1334729" y="4277032"/>
                </a:cubicBezTo>
                <a:cubicBezTo>
                  <a:pt x="1545024" y="4347130"/>
                  <a:pt x="1326187" y="4276698"/>
                  <a:pt x="1482213" y="4321277"/>
                </a:cubicBezTo>
                <a:cubicBezTo>
                  <a:pt x="1531564" y="4335377"/>
                  <a:pt x="1579904" y="4353074"/>
                  <a:pt x="1629697" y="4365522"/>
                </a:cubicBezTo>
                <a:cubicBezTo>
                  <a:pt x="1658708" y="4372775"/>
                  <a:pt x="1688738" y="4375074"/>
                  <a:pt x="1718187" y="4380271"/>
                </a:cubicBezTo>
                <a:cubicBezTo>
                  <a:pt x="1730530" y="4382449"/>
                  <a:pt x="1742966" y="4384347"/>
                  <a:pt x="1755058" y="4387645"/>
                </a:cubicBezTo>
                <a:cubicBezTo>
                  <a:pt x="1770056" y="4391735"/>
                  <a:pt x="1784059" y="4399344"/>
                  <a:pt x="1799303" y="4402393"/>
                </a:cubicBezTo>
                <a:cubicBezTo>
                  <a:pt x="1821130" y="4406758"/>
                  <a:pt x="1843548" y="4407309"/>
                  <a:pt x="1865671" y="4409767"/>
                </a:cubicBezTo>
                <a:cubicBezTo>
                  <a:pt x="1880419" y="4414683"/>
                  <a:pt x="1895025" y="4420049"/>
                  <a:pt x="1909916" y="4424516"/>
                </a:cubicBezTo>
                <a:cubicBezTo>
                  <a:pt x="1919623" y="4427428"/>
                  <a:pt x="1929705" y="4428978"/>
                  <a:pt x="1939413" y="4431890"/>
                </a:cubicBezTo>
                <a:cubicBezTo>
                  <a:pt x="1954303" y="4436357"/>
                  <a:pt x="1968510" y="4443142"/>
                  <a:pt x="1983658" y="4446638"/>
                </a:cubicBezTo>
                <a:cubicBezTo>
                  <a:pt x="2000594" y="4450546"/>
                  <a:pt x="2018071" y="4451554"/>
                  <a:pt x="2035278" y="4454012"/>
                </a:cubicBezTo>
                <a:cubicBezTo>
                  <a:pt x="2076613" y="4481571"/>
                  <a:pt x="2036286" y="4458740"/>
                  <a:pt x="2094271" y="4476135"/>
                </a:cubicBezTo>
                <a:cubicBezTo>
                  <a:pt x="2106950" y="4479939"/>
                  <a:pt x="2118300" y="4487672"/>
                  <a:pt x="2131142" y="4490883"/>
                </a:cubicBezTo>
                <a:cubicBezTo>
                  <a:pt x="2245402" y="4519449"/>
                  <a:pt x="2135223" y="4482522"/>
                  <a:pt x="2212258" y="4505632"/>
                </a:cubicBezTo>
                <a:cubicBezTo>
                  <a:pt x="2227148" y="4510099"/>
                  <a:pt x="2241613" y="4515913"/>
                  <a:pt x="2256503" y="4520380"/>
                </a:cubicBezTo>
                <a:cubicBezTo>
                  <a:pt x="2266211" y="4523292"/>
                  <a:pt x="2276222" y="4525087"/>
                  <a:pt x="2286000" y="4527754"/>
                </a:cubicBezTo>
                <a:cubicBezTo>
                  <a:pt x="2331727" y="4540225"/>
                  <a:pt x="2349009" y="4547050"/>
                  <a:pt x="2396613" y="4557251"/>
                </a:cubicBezTo>
                <a:cubicBezTo>
                  <a:pt x="2411233" y="4560384"/>
                  <a:pt x="2426289" y="4561263"/>
                  <a:pt x="2440858" y="4564625"/>
                </a:cubicBezTo>
                <a:cubicBezTo>
                  <a:pt x="2563422" y="4592909"/>
                  <a:pt x="2427563" y="4568555"/>
                  <a:pt x="2536723" y="4586748"/>
                </a:cubicBezTo>
                <a:cubicBezTo>
                  <a:pt x="2546555" y="4591664"/>
                  <a:pt x="2555691" y="4598337"/>
                  <a:pt x="2566220" y="4601496"/>
                </a:cubicBezTo>
                <a:cubicBezTo>
                  <a:pt x="2580541" y="4605792"/>
                  <a:pt x="2595804" y="4605939"/>
                  <a:pt x="2610465" y="4608871"/>
                </a:cubicBezTo>
                <a:cubicBezTo>
                  <a:pt x="2632687" y="4613315"/>
                  <a:pt x="2654750" y="4618523"/>
                  <a:pt x="2676832" y="4623619"/>
                </a:cubicBezTo>
                <a:cubicBezTo>
                  <a:pt x="2734269" y="4636873"/>
                  <a:pt x="2677200" y="4623742"/>
                  <a:pt x="2743200" y="4645742"/>
                </a:cubicBezTo>
                <a:cubicBezTo>
                  <a:pt x="2752815" y="4648947"/>
                  <a:pt x="2762822" y="4650837"/>
                  <a:pt x="2772697" y="4653116"/>
                </a:cubicBezTo>
                <a:cubicBezTo>
                  <a:pt x="2794779" y="4658212"/>
                  <a:pt x="2816505" y="4665715"/>
                  <a:pt x="2839065" y="4667864"/>
                </a:cubicBezTo>
                <a:cubicBezTo>
                  <a:pt x="2919964" y="4675568"/>
                  <a:pt x="3001297" y="4677696"/>
                  <a:pt x="3082413" y="4682612"/>
                </a:cubicBezTo>
                <a:cubicBezTo>
                  <a:pt x="3094428" y="4681199"/>
                  <a:pt x="3211828" y="4669421"/>
                  <a:pt x="3252020" y="4660490"/>
                </a:cubicBezTo>
                <a:cubicBezTo>
                  <a:pt x="3259608" y="4658804"/>
                  <a:pt x="3266768" y="4655574"/>
                  <a:pt x="3274142" y="4653116"/>
                </a:cubicBezTo>
                <a:cubicBezTo>
                  <a:pt x="3283974" y="4645742"/>
                  <a:pt x="3292968" y="4637091"/>
                  <a:pt x="3303639" y="4630993"/>
                </a:cubicBezTo>
                <a:cubicBezTo>
                  <a:pt x="3310388" y="4627137"/>
                  <a:pt x="3318544" y="4626506"/>
                  <a:pt x="3325761" y="4623619"/>
                </a:cubicBezTo>
                <a:cubicBezTo>
                  <a:pt x="3330864" y="4621578"/>
                  <a:pt x="3335594" y="4618703"/>
                  <a:pt x="3340510" y="4616245"/>
                </a:cubicBezTo>
              </a:path>
            </a:pathLst>
          </a:custGeom>
          <a:noFill/>
          <a:ln w="28575" cap="flat" cmpd="sng" algn="ctr">
            <a:solidFill>
              <a:srgbClr val="15296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3006520" y="1224116"/>
            <a:ext cx="6211222" cy="4152006"/>
          </a:xfrm>
          <a:custGeom>
            <a:avLst/>
            <a:gdLst>
              <a:gd name="connsiteX0" fmla="*/ 3195177 w 6211222"/>
              <a:gd name="connsiteY0" fmla="*/ 479323 h 4152006"/>
              <a:gd name="connsiteX1" fmla="*/ 3143557 w 6211222"/>
              <a:gd name="connsiteY1" fmla="*/ 1172497 h 4152006"/>
              <a:gd name="connsiteX2" fmla="*/ 3106686 w 6211222"/>
              <a:gd name="connsiteY2" fmla="*/ 1231490 h 4152006"/>
              <a:gd name="connsiteX3" fmla="*/ 3062441 w 6211222"/>
              <a:gd name="connsiteY3" fmla="*/ 1268361 h 4152006"/>
              <a:gd name="connsiteX4" fmla="*/ 3032945 w 6211222"/>
              <a:gd name="connsiteY4" fmla="*/ 1290484 h 4152006"/>
              <a:gd name="connsiteX5" fmla="*/ 2996074 w 6211222"/>
              <a:gd name="connsiteY5" fmla="*/ 1312607 h 4152006"/>
              <a:gd name="connsiteX6" fmla="*/ 2981325 w 6211222"/>
              <a:gd name="connsiteY6" fmla="*/ 1327355 h 4152006"/>
              <a:gd name="connsiteX7" fmla="*/ 2944454 w 6211222"/>
              <a:gd name="connsiteY7" fmla="*/ 1334729 h 4152006"/>
              <a:gd name="connsiteX8" fmla="*/ 2922332 w 6211222"/>
              <a:gd name="connsiteY8" fmla="*/ 1356852 h 4152006"/>
              <a:gd name="connsiteX9" fmla="*/ 2870712 w 6211222"/>
              <a:gd name="connsiteY9" fmla="*/ 1371600 h 4152006"/>
              <a:gd name="connsiteX10" fmla="*/ 2848590 w 6211222"/>
              <a:gd name="connsiteY10" fmla="*/ 1378974 h 4152006"/>
              <a:gd name="connsiteX11" fmla="*/ 2752725 w 6211222"/>
              <a:gd name="connsiteY11" fmla="*/ 1401097 h 4152006"/>
              <a:gd name="connsiteX12" fmla="*/ 2678983 w 6211222"/>
              <a:gd name="connsiteY12" fmla="*/ 1408471 h 4152006"/>
              <a:gd name="connsiteX13" fmla="*/ 2479880 w 6211222"/>
              <a:gd name="connsiteY13" fmla="*/ 1423219 h 4152006"/>
              <a:gd name="connsiteX14" fmla="*/ 2295525 w 6211222"/>
              <a:gd name="connsiteY14" fmla="*/ 1430594 h 4152006"/>
              <a:gd name="connsiteX15" fmla="*/ 2214409 w 6211222"/>
              <a:gd name="connsiteY15" fmla="*/ 1445342 h 4152006"/>
              <a:gd name="connsiteX16" fmla="*/ 2125919 w 6211222"/>
              <a:gd name="connsiteY16" fmla="*/ 1460090 h 4152006"/>
              <a:gd name="connsiteX17" fmla="*/ 2096422 w 6211222"/>
              <a:gd name="connsiteY17" fmla="*/ 1474839 h 4152006"/>
              <a:gd name="connsiteX18" fmla="*/ 2022680 w 6211222"/>
              <a:gd name="connsiteY18" fmla="*/ 1489587 h 4152006"/>
              <a:gd name="connsiteX19" fmla="*/ 1941564 w 6211222"/>
              <a:gd name="connsiteY19" fmla="*/ 1526458 h 4152006"/>
              <a:gd name="connsiteX20" fmla="*/ 1919441 w 6211222"/>
              <a:gd name="connsiteY20" fmla="*/ 1541207 h 4152006"/>
              <a:gd name="connsiteX21" fmla="*/ 1875196 w 6211222"/>
              <a:gd name="connsiteY21" fmla="*/ 1563329 h 4152006"/>
              <a:gd name="connsiteX22" fmla="*/ 1860448 w 6211222"/>
              <a:gd name="connsiteY22" fmla="*/ 1585452 h 4152006"/>
              <a:gd name="connsiteX23" fmla="*/ 1838325 w 6211222"/>
              <a:gd name="connsiteY23" fmla="*/ 1592826 h 4152006"/>
              <a:gd name="connsiteX24" fmla="*/ 1794080 w 6211222"/>
              <a:gd name="connsiteY24" fmla="*/ 1644445 h 4152006"/>
              <a:gd name="connsiteX25" fmla="*/ 1779332 w 6211222"/>
              <a:gd name="connsiteY25" fmla="*/ 1666568 h 4152006"/>
              <a:gd name="connsiteX26" fmla="*/ 1757209 w 6211222"/>
              <a:gd name="connsiteY26" fmla="*/ 1673942 h 4152006"/>
              <a:gd name="connsiteX27" fmla="*/ 1749835 w 6211222"/>
              <a:gd name="connsiteY27" fmla="*/ 1696065 h 4152006"/>
              <a:gd name="connsiteX28" fmla="*/ 1735086 w 6211222"/>
              <a:gd name="connsiteY28" fmla="*/ 1718187 h 4152006"/>
              <a:gd name="connsiteX29" fmla="*/ 1705590 w 6211222"/>
              <a:gd name="connsiteY29" fmla="*/ 1769807 h 4152006"/>
              <a:gd name="connsiteX30" fmla="*/ 1683467 w 6211222"/>
              <a:gd name="connsiteY30" fmla="*/ 1850923 h 4152006"/>
              <a:gd name="connsiteX31" fmla="*/ 1698215 w 6211222"/>
              <a:gd name="connsiteY31" fmla="*/ 1932039 h 4152006"/>
              <a:gd name="connsiteX32" fmla="*/ 1705590 w 6211222"/>
              <a:gd name="connsiteY32" fmla="*/ 1954161 h 4152006"/>
              <a:gd name="connsiteX33" fmla="*/ 1720338 w 6211222"/>
              <a:gd name="connsiteY33" fmla="*/ 1968910 h 4152006"/>
              <a:gd name="connsiteX34" fmla="*/ 1749835 w 6211222"/>
              <a:gd name="connsiteY34" fmla="*/ 2005781 h 4152006"/>
              <a:gd name="connsiteX35" fmla="*/ 1801454 w 6211222"/>
              <a:gd name="connsiteY35" fmla="*/ 2027903 h 4152006"/>
              <a:gd name="connsiteX36" fmla="*/ 1816203 w 6211222"/>
              <a:gd name="connsiteY36" fmla="*/ 2042652 h 4152006"/>
              <a:gd name="connsiteX37" fmla="*/ 1889945 w 6211222"/>
              <a:gd name="connsiteY37" fmla="*/ 2064774 h 4152006"/>
              <a:gd name="connsiteX38" fmla="*/ 1912067 w 6211222"/>
              <a:gd name="connsiteY38" fmla="*/ 2072149 h 4152006"/>
              <a:gd name="connsiteX39" fmla="*/ 1956312 w 6211222"/>
              <a:gd name="connsiteY39" fmla="*/ 2094271 h 4152006"/>
              <a:gd name="connsiteX40" fmla="*/ 1963686 w 6211222"/>
              <a:gd name="connsiteY40" fmla="*/ 2116394 h 4152006"/>
              <a:gd name="connsiteX41" fmla="*/ 1978435 w 6211222"/>
              <a:gd name="connsiteY41" fmla="*/ 2131142 h 4152006"/>
              <a:gd name="connsiteX42" fmla="*/ 1993183 w 6211222"/>
              <a:gd name="connsiteY42" fmla="*/ 2153265 h 4152006"/>
              <a:gd name="connsiteX43" fmla="*/ 2015306 w 6211222"/>
              <a:gd name="connsiteY43" fmla="*/ 2190136 h 4152006"/>
              <a:gd name="connsiteX44" fmla="*/ 2015306 w 6211222"/>
              <a:gd name="connsiteY44" fmla="*/ 2300749 h 4152006"/>
              <a:gd name="connsiteX45" fmla="*/ 2000557 w 6211222"/>
              <a:gd name="connsiteY45" fmla="*/ 2315497 h 4152006"/>
              <a:gd name="connsiteX46" fmla="*/ 1985809 w 6211222"/>
              <a:gd name="connsiteY46" fmla="*/ 2337619 h 4152006"/>
              <a:gd name="connsiteX47" fmla="*/ 1963686 w 6211222"/>
              <a:gd name="connsiteY47" fmla="*/ 2374490 h 4152006"/>
              <a:gd name="connsiteX48" fmla="*/ 1956312 w 6211222"/>
              <a:gd name="connsiteY48" fmla="*/ 2396613 h 4152006"/>
              <a:gd name="connsiteX49" fmla="*/ 1919441 w 6211222"/>
              <a:gd name="connsiteY49" fmla="*/ 2433484 h 4152006"/>
              <a:gd name="connsiteX50" fmla="*/ 1904693 w 6211222"/>
              <a:gd name="connsiteY50" fmla="*/ 2462981 h 4152006"/>
              <a:gd name="connsiteX51" fmla="*/ 1860448 w 6211222"/>
              <a:gd name="connsiteY51" fmla="*/ 2492478 h 4152006"/>
              <a:gd name="connsiteX52" fmla="*/ 1808828 w 6211222"/>
              <a:gd name="connsiteY52" fmla="*/ 2551471 h 4152006"/>
              <a:gd name="connsiteX53" fmla="*/ 1764583 w 6211222"/>
              <a:gd name="connsiteY53" fmla="*/ 2603090 h 4152006"/>
              <a:gd name="connsiteX54" fmla="*/ 1735086 w 6211222"/>
              <a:gd name="connsiteY54" fmla="*/ 2617839 h 4152006"/>
              <a:gd name="connsiteX55" fmla="*/ 1720338 w 6211222"/>
              <a:gd name="connsiteY55" fmla="*/ 2647336 h 4152006"/>
              <a:gd name="connsiteX56" fmla="*/ 1661345 w 6211222"/>
              <a:gd name="connsiteY56" fmla="*/ 2676832 h 4152006"/>
              <a:gd name="connsiteX57" fmla="*/ 1646596 w 6211222"/>
              <a:gd name="connsiteY57" fmla="*/ 2698955 h 4152006"/>
              <a:gd name="connsiteX58" fmla="*/ 1624474 w 6211222"/>
              <a:gd name="connsiteY58" fmla="*/ 2706329 h 4152006"/>
              <a:gd name="connsiteX59" fmla="*/ 1580228 w 6211222"/>
              <a:gd name="connsiteY59" fmla="*/ 2735826 h 4152006"/>
              <a:gd name="connsiteX60" fmla="*/ 1550732 w 6211222"/>
              <a:gd name="connsiteY60" fmla="*/ 2757949 h 4152006"/>
              <a:gd name="connsiteX61" fmla="*/ 1535983 w 6211222"/>
              <a:gd name="connsiteY61" fmla="*/ 2772697 h 4152006"/>
              <a:gd name="connsiteX62" fmla="*/ 1506486 w 6211222"/>
              <a:gd name="connsiteY62" fmla="*/ 2794819 h 4152006"/>
              <a:gd name="connsiteX63" fmla="*/ 1469615 w 6211222"/>
              <a:gd name="connsiteY63" fmla="*/ 2839065 h 4152006"/>
              <a:gd name="connsiteX64" fmla="*/ 1454867 w 6211222"/>
              <a:gd name="connsiteY64" fmla="*/ 2868561 h 4152006"/>
              <a:gd name="connsiteX65" fmla="*/ 1425370 w 6211222"/>
              <a:gd name="connsiteY65" fmla="*/ 2920181 h 4152006"/>
              <a:gd name="connsiteX66" fmla="*/ 1432745 w 6211222"/>
              <a:gd name="connsiteY66" fmla="*/ 3075039 h 4152006"/>
              <a:gd name="connsiteX67" fmla="*/ 1454867 w 6211222"/>
              <a:gd name="connsiteY67" fmla="*/ 3097161 h 4152006"/>
              <a:gd name="connsiteX68" fmla="*/ 1462241 w 6211222"/>
              <a:gd name="connsiteY68" fmla="*/ 3119284 h 4152006"/>
              <a:gd name="connsiteX69" fmla="*/ 1528609 w 6211222"/>
              <a:gd name="connsiteY69" fmla="*/ 3193026 h 4152006"/>
              <a:gd name="connsiteX70" fmla="*/ 1594977 w 6211222"/>
              <a:gd name="connsiteY70" fmla="*/ 3252019 h 4152006"/>
              <a:gd name="connsiteX71" fmla="*/ 1617099 w 6211222"/>
              <a:gd name="connsiteY71" fmla="*/ 3274142 h 4152006"/>
              <a:gd name="connsiteX72" fmla="*/ 1661345 w 6211222"/>
              <a:gd name="connsiteY72" fmla="*/ 3288890 h 4152006"/>
              <a:gd name="connsiteX73" fmla="*/ 1676093 w 6211222"/>
              <a:gd name="connsiteY73" fmla="*/ 3311013 h 4152006"/>
              <a:gd name="connsiteX74" fmla="*/ 1720338 w 6211222"/>
              <a:gd name="connsiteY74" fmla="*/ 3333136 h 4152006"/>
              <a:gd name="connsiteX75" fmla="*/ 1749835 w 6211222"/>
              <a:gd name="connsiteY75" fmla="*/ 3347884 h 4152006"/>
              <a:gd name="connsiteX76" fmla="*/ 1779332 w 6211222"/>
              <a:gd name="connsiteY76" fmla="*/ 3370007 h 4152006"/>
              <a:gd name="connsiteX77" fmla="*/ 1875196 w 6211222"/>
              <a:gd name="connsiteY77" fmla="*/ 3399503 h 4152006"/>
              <a:gd name="connsiteX78" fmla="*/ 1993183 w 6211222"/>
              <a:gd name="connsiteY78" fmla="*/ 3421626 h 4152006"/>
              <a:gd name="connsiteX79" fmla="*/ 2059551 w 6211222"/>
              <a:gd name="connsiteY79" fmla="*/ 3429000 h 4152006"/>
              <a:gd name="connsiteX80" fmla="*/ 2384015 w 6211222"/>
              <a:gd name="connsiteY80" fmla="*/ 3451123 h 4152006"/>
              <a:gd name="connsiteX81" fmla="*/ 2465132 w 6211222"/>
              <a:gd name="connsiteY81" fmla="*/ 3465871 h 4152006"/>
              <a:gd name="connsiteX82" fmla="*/ 2568370 w 6211222"/>
              <a:gd name="connsiteY82" fmla="*/ 3480619 h 4152006"/>
              <a:gd name="connsiteX83" fmla="*/ 2619990 w 6211222"/>
              <a:gd name="connsiteY83" fmla="*/ 3495368 h 4152006"/>
              <a:gd name="connsiteX84" fmla="*/ 2678983 w 6211222"/>
              <a:gd name="connsiteY84" fmla="*/ 3502742 h 4152006"/>
              <a:gd name="connsiteX85" fmla="*/ 2737977 w 6211222"/>
              <a:gd name="connsiteY85" fmla="*/ 3517490 h 4152006"/>
              <a:gd name="connsiteX86" fmla="*/ 2782222 w 6211222"/>
              <a:gd name="connsiteY86" fmla="*/ 3532239 h 4152006"/>
              <a:gd name="connsiteX87" fmla="*/ 2863338 w 6211222"/>
              <a:gd name="connsiteY87" fmla="*/ 3539613 h 4152006"/>
              <a:gd name="connsiteX88" fmla="*/ 3055067 w 6211222"/>
              <a:gd name="connsiteY88" fmla="*/ 3561736 h 4152006"/>
              <a:gd name="connsiteX89" fmla="*/ 3335286 w 6211222"/>
              <a:gd name="connsiteY89" fmla="*/ 3569110 h 4152006"/>
              <a:gd name="connsiteX90" fmla="*/ 3468022 w 6211222"/>
              <a:gd name="connsiteY90" fmla="*/ 3583858 h 4152006"/>
              <a:gd name="connsiteX91" fmla="*/ 3527015 w 6211222"/>
              <a:gd name="connsiteY91" fmla="*/ 3591232 h 4152006"/>
              <a:gd name="connsiteX92" fmla="*/ 3681874 w 6211222"/>
              <a:gd name="connsiteY92" fmla="*/ 3598607 h 4152006"/>
              <a:gd name="connsiteX93" fmla="*/ 4021086 w 6211222"/>
              <a:gd name="connsiteY93" fmla="*/ 3591232 h 4152006"/>
              <a:gd name="connsiteX94" fmla="*/ 4131699 w 6211222"/>
              <a:gd name="connsiteY94" fmla="*/ 3576484 h 4152006"/>
              <a:gd name="connsiteX95" fmla="*/ 4220190 w 6211222"/>
              <a:gd name="connsiteY95" fmla="*/ 3569110 h 4152006"/>
              <a:gd name="connsiteX96" fmla="*/ 4478286 w 6211222"/>
              <a:gd name="connsiteY96" fmla="*/ 3532239 h 4152006"/>
              <a:gd name="connsiteX97" fmla="*/ 4544654 w 6211222"/>
              <a:gd name="connsiteY97" fmla="*/ 3517490 h 4152006"/>
              <a:gd name="connsiteX98" fmla="*/ 4611022 w 6211222"/>
              <a:gd name="connsiteY98" fmla="*/ 3510116 h 4152006"/>
              <a:gd name="connsiteX99" fmla="*/ 5001854 w 6211222"/>
              <a:gd name="connsiteY99" fmla="*/ 3443749 h 4152006"/>
              <a:gd name="connsiteX100" fmla="*/ 5200957 w 6211222"/>
              <a:gd name="connsiteY100" fmla="*/ 3399503 h 4152006"/>
              <a:gd name="connsiteX101" fmla="*/ 5282074 w 6211222"/>
              <a:gd name="connsiteY101" fmla="*/ 3355258 h 4152006"/>
              <a:gd name="connsiteX102" fmla="*/ 5400061 w 6211222"/>
              <a:gd name="connsiteY102" fmla="*/ 3303639 h 4152006"/>
              <a:gd name="connsiteX103" fmla="*/ 5422183 w 6211222"/>
              <a:gd name="connsiteY103" fmla="*/ 3296265 h 4152006"/>
              <a:gd name="connsiteX104" fmla="*/ 5503299 w 6211222"/>
              <a:gd name="connsiteY104" fmla="*/ 3244645 h 4152006"/>
              <a:gd name="connsiteX105" fmla="*/ 5599164 w 6211222"/>
              <a:gd name="connsiteY105" fmla="*/ 3193026 h 4152006"/>
              <a:gd name="connsiteX106" fmla="*/ 5665532 w 6211222"/>
              <a:gd name="connsiteY106" fmla="*/ 3141407 h 4152006"/>
              <a:gd name="connsiteX107" fmla="*/ 5687654 w 6211222"/>
              <a:gd name="connsiteY107" fmla="*/ 3111910 h 4152006"/>
              <a:gd name="connsiteX108" fmla="*/ 5717151 w 6211222"/>
              <a:gd name="connsiteY108" fmla="*/ 3060290 h 4152006"/>
              <a:gd name="connsiteX109" fmla="*/ 5746648 w 6211222"/>
              <a:gd name="connsiteY109" fmla="*/ 3030794 h 4152006"/>
              <a:gd name="connsiteX110" fmla="*/ 5813015 w 6211222"/>
              <a:gd name="connsiteY110" fmla="*/ 2949678 h 4152006"/>
              <a:gd name="connsiteX111" fmla="*/ 5820390 w 6211222"/>
              <a:gd name="connsiteY111" fmla="*/ 2905432 h 4152006"/>
              <a:gd name="connsiteX112" fmla="*/ 5842512 w 6211222"/>
              <a:gd name="connsiteY112" fmla="*/ 2875936 h 4152006"/>
              <a:gd name="connsiteX113" fmla="*/ 5857261 w 6211222"/>
              <a:gd name="connsiteY113" fmla="*/ 2853813 h 4152006"/>
              <a:gd name="connsiteX114" fmla="*/ 5879383 w 6211222"/>
              <a:gd name="connsiteY114" fmla="*/ 2772697 h 4152006"/>
              <a:gd name="connsiteX115" fmla="*/ 5886757 w 6211222"/>
              <a:gd name="connsiteY115" fmla="*/ 2750574 h 4152006"/>
              <a:gd name="connsiteX116" fmla="*/ 5923628 w 6211222"/>
              <a:gd name="connsiteY116" fmla="*/ 2669458 h 4152006"/>
              <a:gd name="connsiteX117" fmla="*/ 5945751 w 6211222"/>
              <a:gd name="connsiteY117" fmla="*/ 2588342 h 4152006"/>
              <a:gd name="connsiteX118" fmla="*/ 5960499 w 6211222"/>
              <a:gd name="connsiteY118" fmla="*/ 2529349 h 4152006"/>
              <a:gd name="connsiteX119" fmla="*/ 6019493 w 6211222"/>
              <a:gd name="connsiteY119" fmla="*/ 2381865 h 4152006"/>
              <a:gd name="connsiteX120" fmla="*/ 6048990 w 6211222"/>
              <a:gd name="connsiteY120" fmla="*/ 2315497 h 4152006"/>
              <a:gd name="connsiteX121" fmla="*/ 6063738 w 6211222"/>
              <a:gd name="connsiteY121" fmla="*/ 2286000 h 4152006"/>
              <a:gd name="connsiteX122" fmla="*/ 6093235 w 6211222"/>
              <a:gd name="connsiteY122" fmla="*/ 2204884 h 4152006"/>
              <a:gd name="connsiteX123" fmla="*/ 6144854 w 6211222"/>
              <a:gd name="connsiteY123" fmla="*/ 2079523 h 4152006"/>
              <a:gd name="connsiteX124" fmla="*/ 6181725 w 6211222"/>
              <a:gd name="connsiteY124" fmla="*/ 1983658 h 4152006"/>
              <a:gd name="connsiteX125" fmla="*/ 6189099 w 6211222"/>
              <a:gd name="connsiteY125" fmla="*/ 1917290 h 4152006"/>
              <a:gd name="connsiteX126" fmla="*/ 6196474 w 6211222"/>
              <a:gd name="connsiteY126" fmla="*/ 1895168 h 4152006"/>
              <a:gd name="connsiteX127" fmla="*/ 6211222 w 6211222"/>
              <a:gd name="connsiteY127" fmla="*/ 1836174 h 4152006"/>
              <a:gd name="connsiteX128" fmla="*/ 6196474 w 6211222"/>
              <a:gd name="connsiteY128" fmla="*/ 1452716 h 4152006"/>
              <a:gd name="connsiteX129" fmla="*/ 6189099 w 6211222"/>
              <a:gd name="connsiteY129" fmla="*/ 1430594 h 4152006"/>
              <a:gd name="connsiteX130" fmla="*/ 6166977 w 6211222"/>
              <a:gd name="connsiteY130" fmla="*/ 1349478 h 4152006"/>
              <a:gd name="connsiteX131" fmla="*/ 6093235 w 6211222"/>
              <a:gd name="connsiteY131" fmla="*/ 1209368 h 4152006"/>
              <a:gd name="connsiteX132" fmla="*/ 6041615 w 6211222"/>
              <a:gd name="connsiteY132" fmla="*/ 1120878 h 4152006"/>
              <a:gd name="connsiteX133" fmla="*/ 5960499 w 6211222"/>
              <a:gd name="connsiteY133" fmla="*/ 1032387 h 4152006"/>
              <a:gd name="connsiteX134" fmla="*/ 5901506 w 6211222"/>
              <a:gd name="connsiteY134" fmla="*/ 958645 h 4152006"/>
              <a:gd name="connsiteX135" fmla="*/ 5827764 w 6211222"/>
              <a:gd name="connsiteY135" fmla="*/ 884903 h 4152006"/>
              <a:gd name="connsiteX136" fmla="*/ 5695028 w 6211222"/>
              <a:gd name="connsiteY136" fmla="*/ 796413 h 4152006"/>
              <a:gd name="connsiteX137" fmla="*/ 5643409 w 6211222"/>
              <a:gd name="connsiteY137" fmla="*/ 759542 h 4152006"/>
              <a:gd name="connsiteX138" fmla="*/ 5562293 w 6211222"/>
              <a:gd name="connsiteY138" fmla="*/ 707923 h 4152006"/>
              <a:gd name="connsiteX139" fmla="*/ 5510674 w 6211222"/>
              <a:gd name="connsiteY139" fmla="*/ 663678 h 4152006"/>
              <a:gd name="connsiteX140" fmla="*/ 5392686 w 6211222"/>
              <a:gd name="connsiteY140" fmla="*/ 604684 h 4152006"/>
              <a:gd name="connsiteX141" fmla="*/ 5326319 w 6211222"/>
              <a:gd name="connsiteY141" fmla="*/ 560439 h 4152006"/>
              <a:gd name="connsiteX142" fmla="*/ 5311570 w 6211222"/>
              <a:gd name="connsiteY142" fmla="*/ 545690 h 4152006"/>
              <a:gd name="connsiteX143" fmla="*/ 5141964 w 6211222"/>
              <a:gd name="connsiteY143" fmla="*/ 471949 h 4152006"/>
              <a:gd name="connsiteX144" fmla="*/ 5112467 w 6211222"/>
              <a:gd name="connsiteY144" fmla="*/ 457200 h 4152006"/>
              <a:gd name="connsiteX145" fmla="*/ 5060848 w 6211222"/>
              <a:gd name="connsiteY145" fmla="*/ 435078 h 4152006"/>
              <a:gd name="connsiteX146" fmla="*/ 4979732 w 6211222"/>
              <a:gd name="connsiteY146" fmla="*/ 420329 h 4152006"/>
              <a:gd name="connsiteX147" fmla="*/ 4780628 w 6211222"/>
              <a:gd name="connsiteY147" fmla="*/ 339213 h 4152006"/>
              <a:gd name="connsiteX148" fmla="*/ 4714261 w 6211222"/>
              <a:gd name="connsiteY148" fmla="*/ 331839 h 4152006"/>
              <a:gd name="connsiteX149" fmla="*/ 4529906 w 6211222"/>
              <a:gd name="connsiteY149" fmla="*/ 287594 h 4152006"/>
              <a:gd name="connsiteX150" fmla="*/ 4198067 w 6211222"/>
              <a:gd name="connsiteY150" fmla="*/ 199103 h 4152006"/>
              <a:gd name="connsiteX151" fmla="*/ 3726119 w 6211222"/>
              <a:gd name="connsiteY151" fmla="*/ 117987 h 4152006"/>
              <a:gd name="connsiteX152" fmla="*/ 3379532 w 6211222"/>
              <a:gd name="connsiteY152" fmla="*/ 73742 h 4152006"/>
              <a:gd name="connsiteX153" fmla="*/ 3173054 w 6211222"/>
              <a:gd name="connsiteY153" fmla="*/ 44245 h 4152006"/>
              <a:gd name="connsiteX154" fmla="*/ 2996074 w 6211222"/>
              <a:gd name="connsiteY154" fmla="*/ 14749 h 4152006"/>
              <a:gd name="connsiteX155" fmla="*/ 2900209 w 6211222"/>
              <a:gd name="connsiteY155" fmla="*/ 0 h 4152006"/>
              <a:gd name="connsiteX156" fmla="*/ 2605241 w 6211222"/>
              <a:gd name="connsiteY156" fmla="*/ 7374 h 4152006"/>
              <a:gd name="connsiteX157" fmla="*/ 2524125 w 6211222"/>
              <a:gd name="connsiteY157" fmla="*/ 22123 h 4152006"/>
              <a:gd name="connsiteX158" fmla="*/ 2465132 w 6211222"/>
              <a:gd name="connsiteY158" fmla="*/ 29497 h 4152006"/>
              <a:gd name="connsiteX159" fmla="*/ 2384015 w 6211222"/>
              <a:gd name="connsiteY159" fmla="*/ 51619 h 4152006"/>
              <a:gd name="connsiteX160" fmla="*/ 2310274 w 6211222"/>
              <a:gd name="connsiteY160" fmla="*/ 66368 h 4152006"/>
              <a:gd name="connsiteX161" fmla="*/ 2229157 w 6211222"/>
              <a:gd name="connsiteY161" fmla="*/ 88490 h 4152006"/>
              <a:gd name="connsiteX162" fmla="*/ 2192286 w 6211222"/>
              <a:gd name="connsiteY162" fmla="*/ 103239 h 4152006"/>
              <a:gd name="connsiteX163" fmla="*/ 2111170 w 6211222"/>
              <a:gd name="connsiteY163" fmla="*/ 125361 h 4152006"/>
              <a:gd name="connsiteX164" fmla="*/ 2066925 w 6211222"/>
              <a:gd name="connsiteY164" fmla="*/ 147484 h 4152006"/>
              <a:gd name="connsiteX165" fmla="*/ 1993183 w 6211222"/>
              <a:gd name="connsiteY165" fmla="*/ 162232 h 4152006"/>
              <a:gd name="connsiteX166" fmla="*/ 1963686 w 6211222"/>
              <a:gd name="connsiteY166" fmla="*/ 169607 h 4152006"/>
              <a:gd name="connsiteX167" fmla="*/ 1912067 w 6211222"/>
              <a:gd name="connsiteY167" fmla="*/ 176981 h 4152006"/>
              <a:gd name="connsiteX168" fmla="*/ 1853074 w 6211222"/>
              <a:gd name="connsiteY168" fmla="*/ 191729 h 4152006"/>
              <a:gd name="connsiteX169" fmla="*/ 1786706 w 6211222"/>
              <a:gd name="connsiteY169" fmla="*/ 199103 h 4152006"/>
              <a:gd name="connsiteX170" fmla="*/ 1727712 w 6211222"/>
              <a:gd name="connsiteY170" fmla="*/ 206478 h 4152006"/>
              <a:gd name="connsiteX171" fmla="*/ 1558106 w 6211222"/>
              <a:gd name="connsiteY171" fmla="*/ 235974 h 4152006"/>
              <a:gd name="connsiteX172" fmla="*/ 1454867 w 6211222"/>
              <a:gd name="connsiteY172" fmla="*/ 265471 h 4152006"/>
              <a:gd name="connsiteX173" fmla="*/ 1403248 w 6211222"/>
              <a:gd name="connsiteY173" fmla="*/ 287594 h 4152006"/>
              <a:gd name="connsiteX174" fmla="*/ 1381125 w 6211222"/>
              <a:gd name="connsiteY174" fmla="*/ 294968 h 4152006"/>
              <a:gd name="connsiteX175" fmla="*/ 1351628 w 6211222"/>
              <a:gd name="connsiteY175" fmla="*/ 309716 h 4152006"/>
              <a:gd name="connsiteX176" fmla="*/ 1300009 w 6211222"/>
              <a:gd name="connsiteY176" fmla="*/ 331839 h 4152006"/>
              <a:gd name="connsiteX177" fmla="*/ 1277886 w 6211222"/>
              <a:gd name="connsiteY177" fmla="*/ 346587 h 4152006"/>
              <a:gd name="connsiteX178" fmla="*/ 1233641 w 6211222"/>
              <a:gd name="connsiteY178" fmla="*/ 390832 h 4152006"/>
              <a:gd name="connsiteX179" fmla="*/ 1211519 w 6211222"/>
              <a:gd name="connsiteY179" fmla="*/ 405581 h 4152006"/>
              <a:gd name="connsiteX180" fmla="*/ 1137777 w 6211222"/>
              <a:gd name="connsiteY180" fmla="*/ 471949 h 4152006"/>
              <a:gd name="connsiteX181" fmla="*/ 1100906 w 6211222"/>
              <a:gd name="connsiteY181" fmla="*/ 508819 h 4152006"/>
              <a:gd name="connsiteX182" fmla="*/ 1056661 w 6211222"/>
              <a:gd name="connsiteY182" fmla="*/ 553065 h 4152006"/>
              <a:gd name="connsiteX183" fmla="*/ 1041912 w 6211222"/>
              <a:gd name="connsiteY183" fmla="*/ 567813 h 4152006"/>
              <a:gd name="connsiteX184" fmla="*/ 968170 w 6211222"/>
              <a:gd name="connsiteY184" fmla="*/ 619432 h 4152006"/>
              <a:gd name="connsiteX185" fmla="*/ 953422 w 6211222"/>
              <a:gd name="connsiteY185" fmla="*/ 641555 h 4152006"/>
              <a:gd name="connsiteX186" fmla="*/ 931299 w 6211222"/>
              <a:gd name="connsiteY186" fmla="*/ 656303 h 4152006"/>
              <a:gd name="connsiteX187" fmla="*/ 864932 w 6211222"/>
              <a:gd name="connsiteY187" fmla="*/ 707923 h 4152006"/>
              <a:gd name="connsiteX188" fmla="*/ 835435 w 6211222"/>
              <a:gd name="connsiteY188" fmla="*/ 744794 h 4152006"/>
              <a:gd name="connsiteX189" fmla="*/ 805938 w 6211222"/>
              <a:gd name="connsiteY189" fmla="*/ 766916 h 4152006"/>
              <a:gd name="connsiteX190" fmla="*/ 798564 w 6211222"/>
              <a:gd name="connsiteY190" fmla="*/ 789039 h 4152006"/>
              <a:gd name="connsiteX191" fmla="*/ 769067 w 6211222"/>
              <a:gd name="connsiteY191" fmla="*/ 818536 h 4152006"/>
              <a:gd name="connsiteX192" fmla="*/ 710074 w 6211222"/>
              <a:gd name="connsiteY192" fmla="*/ 914400 h 4152006"/>
              <a:gd name="connsiteX193" fmla="*/ 695325 w 6211222"/>
              <a:gd name="connsiteY193" fmla="*/ 929149 h 4152006"/>
              <a:gd name="connsiteX194" fmla="*/ 643706 w 6211222"/>
              <a:gd name="connsiteY194" fmla="*/ 1017639 h 4152006"/>
              <a:gd name="connsiteX195" fmla="*/ 592086 w 6211222"/>
              <a:gd name="connsiteY195" fmla="*/ 1091381 h 4152006"/>
              <a:gd name="connsiteX196" fmla="*/ 562590 w 6211222"/>
              <a:gd name="connsiteY196" fmla="*/ 1135626 h 4152006"/>
              <a:gd name="connsiteX197" fmla="*/ 533093 w 6211222"/>
              <a:gd name="connsiteY197" fmla="*/ 1187245 h 4152006"/>
              <a:gd name="connsiteX198" fmla="*/ 525719 w 6211222"/>
              <a:gd name="connsiteY198" fmla="*/ 1209368 h 4152006"/>
              <a:gd name="connsiteX199" fmla="*/ 503596 w 6211222"/>
              <a:gd name="connsiteY199" fmla="*/ 1238865 h 4152006"/>
              <a:gd name="connsiteX200" fmla="*/ 459351 w 6211222"/>
              <a:gd name="connsiteY200" fmla="*/ 1312607 h 4152006"/>
              <a:gd name="connsiteX201" fmla="*/ 437228 w 6211222"/>
              <a:gd name="connsiteY201" fmla="*/ 1334729 h 4152006"/>
              <a:gd name="connsiteX202" fmla="*/ 392983 w 6211222"/>
              <a:gd name="connsiteY202" fmla="*/ 1371600 h 4152006"/>
              <a:gd name="connsiteX203" fmla="*/ 385609 w 6211222"/>
              <a:gd name="connsiteY203" fmla="*/ 1393723 h 4152006"/>
              <a:gd name="connsiteX204" fmla="*/ 326615 w 6211222"/>
              <a:gd name="connsiteY204" fmla="*/ 1437968 h 4152006"/>
              <a:gd name="connsiteX205" fmla="*/ 267622 w 6211222"/>
              <a:gd name="connsiteY205" fmla="*/ 1511710 h 4152006"/>
              <a:gd name="connsiteX206" fmla="*/ 245499 w 6211222"/>
              <a:gd name="connsiteY206" fmla="*/ 1519084 h 4152006"/>
              <a:gd name="connsiteX207" fmla="*/ 223377 w 6211222"/>
              <a:gd name="connsiteY207" fmla="*/ 1555955 h 4152006"/>
              <a:gd name="connsiteX208" fmla="*/ 179132 w 6211222"/>
              <a:gd name="connsiteY208" fmla="*/ 1592826 h 4152006"/>
              <a:gd name="connsiteX209" fmla="*/ 149635 w 6211222"/>
              <a:gd name="connsiteY209" fmla="*/ 1644445 h 4152006"/>
              <a:gd name="connsiteX210" fmla="*/ 134886 w 6211222"/>
              <a:gd name="connsiteY210" fmla="*/ 1673942 h 4152006"/>
              <a:gd name="connsiteX211" fmla="*/ 105390 w 6211222"/>
              <a:gd name="connsiteY211" fmla="*/ 1718187 h 4152006"/>
              <a:gd name="connsiteX212" fmla="*/ 61145 w 6211222"/>
              <a:gd name="connsiteY212" fmla="*/ 1799303 h 4152006"/>
              <a:gd name="connsiteX213" fmla="*/ 53770 w 6211222"/>
              <a:gd name="connsiteY213" fmla="*/ 1828800 h 4152006"/>
              <a:gd name="connsiteX214" fmla="*/ 46396 w 6211222"/>
              <a:gd name="connsiteY214" fmla="*/ 1850923 h 4152006"/>
              <a:gd name="connsiteX215" fmla="*/ 31648 w 6211222"/>
              <a:gd name="connsiteY215" fmla="*/ 1917290 h 4152006"/>
              <a:gd name="connsiteX216" fmla="*/ 9525 w 6211222"/>
              <a:gd name="connsiteY216" fmla="*/ 1983658 h 4152006"/>
              <a:gd name="connsiteX217" fmla="*/ 9525 w 6211222"/>
              <a:gd name="connsiteY217" fmla="*/ 2374490 h 4152006"/>
              <a:gd name="connsiteX218" fmla="*/ 24274 w 6211222"/>
              <a:gd name="connsiteY218" fmla="*/ 2462981 h 4152006"/>
              <a:gd name="connsiteX219" fmla="*/ 31648 w 6211222"/>
              <a:gd name="connsiteY219" fmla="*/ 2514600 h 4152006"/>
              <a:gd name="connsiteX220" fmla="*/ 46396 w 6211222"/>
              <a:gd name="connsiteY220" fmla="*/ 2698955 h 4152006"/>
              <a:gd name="connsiteX221" fmla="*/ 53770 w 6211222"/>
              <a:gd name="connsiteY221" fmla="*/ 2743200 h 4152006"/>
              <a:gd name="connsiteX222" fmla="*/ 68519 w 6211222"/>
              <a:gd name="connsiteY222" fmla="*/ 2772697 h 4152006"/>
              <a:gd name="connsiteX223" fmla="*/ 75893 w 6211222"/>
              <a:gd name="connsiteY223" fmla="*/ 2831690 h 4152006"/>
              <a:gd name="connsiteX224" fmla="*/ 112764 w 6211222"/>
              <a:gd name="connsiteY224" fmla="*/ 2905432 h 4152006"/>
              <a:gd name="connsiteX225" fmla="*/ 134886 w 6211222"/>
              <a:gd name="connsiteY225" fmla="*/ 2957052 h 4152006"/>
              <a:gd name="connsiteX226" fmla="*/ 149635 w 6211222"/>
              <a:gd name="connsiteY226" fmla="*/ 3008671 h 4152006"/>
              <a:gd name="connsiteX227" fmla="*/ 179132 w 6211222"/>
              <a:gd name="connsiteY227" fmla="*/ 3060290 h 4152006"/>
              <a:gd name="connsiteX228" fmla="*/ 208628 w 6211222"/>
              <a:gd name="connsiteY228" fmla="*/ 3104536 h 4152006"/>
              <a:gd name="connsiteX229" fmla="*/ 230751 w 6211222"/>
              <a:gd name="connsiteY229" fmla="*/ 3148781 h 4152006"/>
              <a:gd name="connsiteX230" fmla="*/ 274996 w 6211222"/>
              <a:gd name="connsiteY230" fmla="*/ 3215149 h 4152006"/>
              <a:gd name="connsiteX231" fmla="*/ 311867 w 6211222"/>
              <a:gd name="connsiteY231" fmla="*/ 3259394 h 4152006"/>
              <a:gd name="connsiteX232" fmla="*/ 348738 w 6211222"/>
              <a:gd name="connsiteY232" fmla="*/ 3296265 h 4152006"/>
              <a:gd name="connsiteX233" fmla="*/ 392983 w 6211222"/>
              <a:gd name="connsiteY233" fmla="*/ 3333136 h 4152006"/>
              <a:gd name="connsiteX234" fmla="*/ 451977 w 6211222"/>
              <a:gd name="connsiteY234" fmla="*/ 3377381 h 4152006"/>
              <a:gd name="connsiteX235" fmla="*/ 518345 w 6211222"/>
              <a:gd name="connsiteY235" fmla="*/ 3414252 h 4152006"/>
              <a:gd name="connsiteX236" fmla="*/ 547841 w 6211222"/>
              <a:gd name="connsiteY236" fmla="*/ 3429000 h 4152006"/>
              <a:gd name="connsiteX237" fmla="*/ 569964 w 6211222"/>
              <a:gd name="connsiteY237" fmla="*/ 3451123 h 4152006"/>
              <a:gd name="connsiteX238" fmla="*/ 673203 w 6211222"/>
              <a:gd name="connsiteY238" fmla="*/ 3502742 h 4152006"/>
              <a:gd name="connsiteX239" fmla="*/ 702699 w 6211222"/>
              <a:gd name="connsiteY239" fmla="*/ 3517490 h 4152006"/>
              <a:gd name="connsiteX240" fmla="*/ 835435 w 6211222"/>
              <a:gd name="connsiteY240" fmla="*/ 3554361 h 4152006"/>
              <a:gd name="connsiteX241" fmla="*/ 946048 w 6211222"/>
              <a:gd name="connsiteY241" fmla="*/ 3583858 h 4152006"/>
              <a:gd name="connsiteX242" fmla="*/ 990293 w 6211222"/>
              <a:gd name="connsiteY242" fmla="*/ 3598607 h 4152006"/>
              <a:gd name="connsiteX243" fmla="*/ 1056661 w 6211222"/>
              <a:gd name="connsiteY243" fmla="*/ 3605981 h 4152006"/>
              <a:gd name="connsiteX244" fmla="*/ 1078783 w 6211222"/>
              <a:gd name="connsiteY244" fmla="*/ 3620729 h 4152006"/>
              <a:gd name="connsiteX245" fmla="*/ 1145151 w 6211222"/>
              <a:gd name="connsiteY245" fmla="*/ 3635478 h 4152006"/>
              <a:gd name="connsiteX246" fmla="*/ 1189396 w 6211222"/>
              <a:gd name="connsiteY246" fmla="*/ 3657600 h 4152006"/>
              <a:gd name="connsiteX247" fmla="*/ 1233641 w 6211222"/>
              <a:gd name="connsiteY247" fmla="*/ 3664974 h 4152006"/>
              <a:gd name="connsiteX248" fmla="*/ 1270512 w 6211222"/>
              <a:gd name="connsiteY248" fmla="*/ 3679723 h 4152006"/>
              <a:gd name="connsiteX249" fmla="*/ 1292635 w 6211222"/>
              <a:gd name="connsiteY249" fmla="*/ 3687097 h 4152006"/>
              <a:gd name="connsiteX250" fmla="*/ 1344254 w 6211222"/>
              <a:gd name="connsiteY250" fmla="*/ 3709219 h 4152006"/>
              <a:gd name="connsiteX251" fmla="*/ 1373751 w 6211222"/>
              <a:gd name="connsiteY251" fmla="*/ 3716594 h 4152006"/>
              <a:gd name="connsiteX252" fmla="*/ 1403248 w 6211222"/>
              <a:gd name="connsiteY252" fmla="*/ 3731342 h 4152006"/>
              <a:gd name="connsiteX253" fmla="*/ 1454867 w 6211222"/>
              <a:gd name="connsiteY253" fmla="*/ 3746090 h 4152006"/>
              <a:gd name="connsiteX254" fmla="*/ 1499112 w 6211222"/>
              <a:gd name="connsiteY254" fmla="*/ 3768213 h 4152006"/>
              <a:gd name="connsiteX255" fmla="*/ 1535983 w 6211222"/>
              <a:gd name="connsiteY255" fmla="*/ 3790336 h 4152006"/>
              <a:gd name="connsiteX256" fmla="*/ 1558106 w 6211222"/>
              <a:gd name="connsiteY256" fmla="*/ 3797710 h 4152006"/>
              <a:gd name="connsiteX257" fmla="*/ 1668719 w 6211222"/>
              <a:gd name="connsiteY257" fmla="*/ 3841955 h 4152006"/>
              <a:gd name="connsiteX258" fmla="*/ 1727712 w 6211222"/>
              <a:gd name="connsiteY258" fmla="*/ 3864078 h 4152006"/>
              <a:gd name="connsiteX259" fmla="*/ 1749835 w 6211222"/>
              <a:gd name="connsiteY259" fmla="*/ 3878826 h 4152006"/>
              <a:gd name="connsiteX260" fmla="*/ 1867822 w 6211222"/>
              <a:gd name="connsiteY260" fmla="*/ 3923071 h 4152006"/>
              <a:gd name="connsiteX261" fmla="*/ 2000557 w 6211222"/>
              <a:gd name="connsiteY261" fmla="*/ 3974690 h 4152006"/>
              <a:gd name="connsiteX262" fmla="*/ 2052177 w 6211222"/>
              <a:gd name="connsiteY262" fmla="*/ 3989439 h 4152006"/>
              <a:gd name="connsiteX263" fmla="*/ 2074299 w 6211222"/>
              <a:gd name="connsiteY263" fmla="*/ 3996813 h 4152006"/>
              <a:gd name="connsiteX264" fmla="*/ 2111170 w 6211222"/>
              <a:gd name="connsiteY264" fmla="*/ 4011561 h 4152006"/>
              <a:gd name="connsiteX265" fmla="*/ 2148041 w 6211222"/>
              <a:gd name="connsiteY265" fmla="*/ 4018936 h 4152006"/>
              <a:gd name="connsiteX266" fmla="*/ 2236532 w 6211222"/>
              <a:gd name="connsiteY266" fmla="*/ 4048432 h 4152006"/>
              <a:gd name="connsiteX267" fmla="*/ 2413512 w 6211222"/>
              <a:gd name="connsiteY267" fmla="*/ 4077929 h 4152006"/>
              <a:gd name="connsiteX268" fmla="*/ 2487254 w 6211222"/>
              <a:gd name="connsiteY268" fmla="*/ 4100052 h 4152006"/>
              <a:gd name="connsiteX269" fmla="*/ 2560996 w 6211222"/>
              <a:gd name="connsiteY269" fmla="*/ 4107426 h 4152006"/>
              <a:gd name="connsiteX270" fmla="*/ 2656861 w 6211222"/>
              <a:gd name="connsiteY270" fmla="*/ 4122174 h 4152006"/>
              <a:gd name="connsiteX271" fmla="*/ 2723228 w 6211222"/>
              <a:gd name="connsiteY271" fmla="*/ 4129549 h 4152006"/>
              <a:gd name="connsiteX272" fmla="*/ 2892835 w 6211222"/>
              <a:gd name="connsiteY272" fmla="*/ 4151671 h 4152006"/>
              <a:gd name="connsiteX273" fmla="*/ 2922332 w 6211222"/>
              <a:gd name="connsiteY273" fmla="*/ 4151671 h 415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6211222" h="4152006">
                <a:moveTo>
                  <a:pt x="3195177" y="479323"/>
                </a:moveTo>
                <a:cubicBezTo>
                  <a:pt x="3177970" y="710381"/>
                  <a:pt x="3164326" y="941732"/>
                  <a:pt x="3143557" y="1172497"/>
                </a:cubicBezTo>
                <a:cubicBezTo>
                  <a:pt x="3139636" y="1216064"/>
                  <a:pt x="3133974" y="1213299"/>
                  <a:pt x="3106686" y="1231490"/>
                </a:cubicBezTo>
                <a:cubicBezTo>
                  <a:pt x="3081530" y="1269226"/>
                  <a:pt x="3105212" y="1241629"/>
                  <a:pt x="3062441" y="1268361"/>
                </a:cubicBezTo>
                <a:cubicBezTo>
                  <a:pt x="3052019" y="1274875"/>
                  <a:pt x="3043171" y="1283666"/>
                  <a:pt x="3032945" y="1290484"/>
                </a:cubicBezTo>
                <a:cubicBezTo>
                  <a:pt x="3021019" y="1298435"/>
                  <a:pt x="3007737" y="1304276"/>
                  <a:pt x="2996074" y="1312607"/>
                </a:cubicBezTo>
                <a:cubicBezTo>
                  <a:pt x="2990416" y="1316648"/>
                  <a:pt x="2987715" y="1324616"/>
                  <a:pt x="2981325" y="1327355"/>
                </a:cubicBezTo>
                <a:cubicBezTo>
                  <a:pt x="2969805" y="1332292"/>
                  <a:pt x="2956744" y="1332271"/>
                  <a:pt x="2944454" y="1334729"/>
                </a:cubicBezTo>
                <a:cubicBezTo>
                  <a:pt x="2937080" y="1342103"/>
                  <a:pt x="2931009" y="1351067"/>
                  <a:pt x="2922332" y="1356852"/>
                </a:cubicBezTo>
                <a:cubicBezTo>
                  <a:pt x="2915702" y="1361272"/>
                  <a:pt x="2875013" y="1370371"/>
                  <a:pt x="2870712" y="1371600"/>
                </a:cubicBezTo>
                <a:cubicBezTo>
                  <a:pt x="2863238" y="1373735"/>
                  <a:pt x="2856064" y="1376839"/>
                  <a:pt x="2848590" y="1378974"/>
                </a:cubicBezTo>
                <a:cubicBezTo>
                  <a:pt x="2828647" y="1384672"/>
                  <a:pt x="2758463" y="1400191"/>
                  <a:pt x="2752725" y="1401097"/>
                </a:cubicBezTo>
                <a:cubicBezTo>
                  <a:pt x="2728324" y="1404950"/>
                  <a:pt x="2703605" y="1406475"/>
                  <a:pt x="2678983" y="1408471"/>
                </a:cubicBezTo>
                <a:lnTo>
                  <a:pt x="2479880" y="1423219"/>
                </a:lnTo>
                <a:cubicBezTo>
                  <a:pt x="2418481" y="1426761"/>
                  <a:pt x="2356977" y="1428136"/>
                  <a:pt x="2295525" y="1430594"/>
                </a:cubicBezTo>
                <a:lnTo>
                  <a:pt x="2214409" y="1445342"/>
                </a:lnTo>
                <a:cubicBezTo>
                  <a:pt x="2104649" y="1463635"/>
                  <a:pt x="2212813" y="1442712"/>
                  <a:pt x="2125919" y="1460090"/>
                </a:cubicBezTo>
                <a:cubicBezTo>
                  <a:pt x="2116087" y="1465006"/>
                  <a:pt x="2106715" y="1470979"/>
                  <a:pt x="2096422" y="1474839"/>
                </a:cubicBezTo>
                <a:cubicBezTo>
                  <a:pt x="2075054" y="1482852"/>
                  <a:pt x="2043530" y="1484954"/>
                  <a:pt x="2022680" y="1489587"/>
                </a:cubicBezTo>
                <a:cubicBezTo>
                  <a:pt x="1999187" y="1494808"/>
                  <a:pt x="1952393" y="1519239"/>
                  <a:pt x="1941564" y="1526458"/>
                </a:cubicBezTo>
                <a:cubicBezTo>
                  <a:pt x="1934190" y="1531374"/>
                  <a:pt x="1927368" y="1537243"/>
                  <a:pt x="1919441" y="1541207"/>
                </a:cubicBezTo>
                <a:cubicBezTo>
                  <a:pt x="1858372" y="1571742"/>
                  <a:pt x="1938608" y="1521056"/>
                  <a:pt x="1875196" y="1563329"/>
                </a:cubicBezTo>
                <a:cubicBezTo>
                  <a:pt x="1870280" y="1570703"/>
                  <a:pt x="1867369" y="1579915"/>
                  <a:pt x="1860448" y="1585452"/>
                </a:cubicBezTo>
                <a:cubicBezTo>
                  <a:pt x="1854378" y="1590308"/>
                  <a:pt x="1843821" y="1587330"/>
                  <a:pt x="1838325" y="1592826"/>
                </a:cubicBezTo>
                <a:cubicBezTo>
                  <a:pt x="1758281" y="1672870"/>
                  <a:pt x="1861126" y="1599750"/>
                  <a:pt x="1794080" y="1644445"/>
                </a:cubicBezTo>
                <a:cubicBezTo>
                  <a:pt x="1789164" y="1651819"/>
                  <a:pt x="1786253" y="1661031"/>
                  <a:pt x="1779332" y="1666568"/>
                </a:cubicBezTo>
                <a:cubicBezTo>
                  <a:pt x="1773262" y="1671424"/>
                  <a:pt x="1762705" y="1668446"/>
                  <a:pt x="1757209" y="1673942"/>
                </a:cubicBezTo>
                <a:cubicBezTo>
                  <a:pt x="1751713" y="1679438"/>
                  <a:pt x="1753311" y="1689112"/>
                  <a:pt x="1749835" y="1696065"/>
                </a:cubicBezTo>
                <a:cubicBezTo>
                  <a:pt x="1745871" y="1703992"/>
                  <a:pt x="1740002" y="1710813"/>
                  <a:pt x="1735086" y="1718187"/>
                </a:cubicBezTo>
                <a:cubicBezTo>
                  <a:pt x="1714834" y="1799199"/>
                  <a:pt x="1745527" y="1697919"/>
                  <a:pt x="1705590" y="1769807"/>
                </a:cubicBezTo>
                <a:cubicBezTo>
                  <a:pt x="1693893" y="1790861"/>
                  <a:pt x="1688233" y="1827091"/>
                  <a:pt x="1683467" y="1850923"/>
                </a:cubicBezTo>
                <a:cubicBezTo>
                  <a:pt x="1689433" y="1892689"/>
                  <a:pt x="1688282" y="1897276"/>
                  <a:pt x="1698215" y="1932039"/>
                </a:cubicBezTo>
                <a:cubicBezTo>
                  <a:pt x="1700350" y="1939513"/>
                  <a:pt x="1701591" y="1947496"/>
                  <a:pt x="1705590" y="1954161"/>
                </a:cubicBezTo>
                <a:cubicBezTo>
                  <a:pt x="1709167" y="1960123"/>
                  <a:pt x="1715995" y="1963481"/>
                  <a:pt x="1720338" y="1968910"/>
                </a:cubicBezTo>
                <a:cubicBezTo>
                  <a:pt x="1731608" y="1982998"/>
                  <a:pt x="1734574" y="1995607"/>
                  <a:pt x="1749835" y="2005781"/>
                </a:cubicBezTo>
                <a:cubicBezTo>
                  <a:pt x="1768058" y="2017930"/>
                  <a:pt x="1781791" y="2021349"/>
                  <a:pt x="1801454" y="2027903"/>
                </a:cubicBezTo>
                <a:cubicBezTo>
                  <a:pt x="1806370" y="2032819"/>
                  <a:pt x="1809984" y="2039543"/>
                  <a:pt x="1816203" y="2042652"/>
                </a:cubicBezTo>
                <a:cubicBezTo>
                  <a:pt x="1839572" y="2054336"/>
                  <a:pt x="1865244" y="2057716"/>
                  <a:pt x="1889945" y="2064774"/>
                </a:cubicBezTo>
                <a:cubicBezTo>
                  <a:pt x="1897419" y="2066909"/>
                  <a:pt x="1905115" y="2068673"/>
                  <a:pt x="1912067" y="2072149"/>
                </a:cubicBezTo>
                <a:cubicBezTo>
                  <a:pt x="1969239" y="2100736"/>
                  <a:pt x="1900715" y="2075739"/>
                  <a:pt x="1956312" y="2094271"/>
                </a:cubicBezTo>
                <a:cubicBezTo>
                  <a:pt x="1958770" y="2101645"/>
                  <a:pt x="1959687" y="2109729"/>
                  <a:pt x="1963686" y="2116394"/>
                </a:cubicBezTo>
                <a:cubicBezTo>
                  <a:pt x="1967263" y="2122356"/>
                  <a:pt x="1974092" y="2125713"/>
                  <a:pt x="1978435" y="2131142"/>
                </a:cubicBezTo>
                <a:cubicBezTo>
                  <a:pt x="1983972" y="2138063"/>
                  <a:pt x="1989220" y="2145338"/>
                  <a:pt x="1993183" y="2153265"/>
                </a:cubicBezTo>
                <a:cubicBezTo>
                  <a:pt x="2012327" y="2191555"/>
                  <a:pt x="1986499" y="2161329"/>
                  <a:pt x="2015306" y="2190136"/>
                </a:cubicBezTo>
                <a:cubicBezTo>
                  <a:pt x="2030026" y="2234295"/>
                  <a:pt x="2030997" y="2227526"/>
                  <a:pt x="2015306" y="2300749"/>
                </a:cubicBezTo>
                <a:cubicBezTo>
                  <a:pt x="2013849" y="2307547"/>
                  <a:pt x="2004900" y="2310068"/>
                  <a:pt x="2000557" y="2315497"/>
                </a:cubicBezTo>
                <a:cubicBezTo>
                  <a:pt x="1995021" y="2322417"/>
                  <a:pt x="1990725" y="2330245"/>
                  <a:pt x="1985809" y="2337619"/>
                </a:cubicBezTo>
                <a:cubicBezTo>
                  <a:pt x="1964920" y="2400290"/>
                  <a:pt x="1994054" y="2323878"/>
                  <a:pt x="1963686" y="2374490"/>
                </a:cubicBezTo>
                <a:cubicBezTo>
                  <a:pt x="1959687" y="2381155"/>
                  <a:pt x="1960976" y="2390394"/>
                  <a:pt x="1956312" y="2396613"/>
                </a:cubicBezTo>
                <a:cubicBezTo>
                  <a:pt x="1945883" y="2410518"/>
                  <a:pt x="1919441" y="2433484"/>
                  <a:pt x="1919441" y="2433484"/>
                </a:cubicBezTo>
                <a:cubicBezTo>
                  <a:pt x="1914525" y="2443316"/>
                  <a:pt x="1912466" y="2455208"/>
                  <a:pt x="1904693" y="2462981"/>
                </a:cubicBezTo>
                <a:cubicBezTo>
                  <a:pt x="1892159" y="2475515"/>
                  <a:pt x="1871084" y="2478298"/>
                  <a:pt x="1860448" y="2492478"/>
                </a:cubicBezTo>
                <a:cubicBezTo>
                  <a:pt x="1804654" y="2566867"/>
                  <a:pt x="1875671" y="2475078"/>
                  <a:pt x="1808828" y="2551471"/>
                </a:cubicBezTo>
                <a:cubicBezTo>
                  <a:pt x="1792040" y="2570658"/>
                  <a:pt x="1785561" y="2588106"/>
                  <a:pt x="1764583" y="2603090"/>
                </a:cubicBezTo>
                <a:cubicBezTo>
                  <a:pt x="1755638" y="2609479"/>
                  <a:pt x="1744918" y="2612923"/>
                  <a:pt x="1735086" y="2617839"/>
                </a:cubicBezTo>
                <a:cubicBezTo>
                  <a:pt x="1730170" y="2627671"/>
                  <a:pt x="1728111" y="2639563"/>
                  <a:pt x="1720338" y="2647336"/>
                </a:cubicBezTo>
                <a:cubicBezTo>
                  <a:pt x="1702925" y="2664749"/>
                  <a:pt x="1682897" y="2669648"/>
                  <a:pt x="1661345" y="2676832"/>
                </a:cubicBezTo>
                <a:cubicBezTo>
                  <a:pt x="1656429" y="2684206"/>
                  <a:pt x="1653517" y="2693418"/>
                  <a:pt x="1646596" y="2698955"/>
                </a:cubicBezTo>
                <a:cubicBezTo>
                  <a:pt x="1640526" y="2703811"/>
                  <a:pt x="1631269" y="2702554"/>
                  <a:pt x="1624474" y="2706329"/>
                </a:cubicBezTo>
                <a:cubicBezTo>
                  <a:pt x="1608979" y="2714937"/>
                  <a:pt x="1594408" y="2725190"/>
                  <a:pt x="1580228" y="2735826"/>
                </a:cubicBezTo>
                <a:cubicBezTo>
                  <a:pt x="1570396" y="2743200"/>
                  <a:pt x="1560174" y="2750081"/>
                  <a:pt x="1550732" y="2757949"/>
                </a:cubicBezTo>
                <a:cubicBezTo>
                  <a:pt x="1545391" y="2762400"/>
                  <a:pt x="1541324" y="2768246"/>
                  <a:pt x="1535983" y="2772697"/>
                </a:cubicBezTo>
                <a:cubicBezTo>
                  <a:pt x="1526541" y="2780565"/>
                  <a:pt x="1516318" y="2787445"/>
                  <a:pt x="1506486" y="2794819"/>
                </a:cubicBezTo>
                <a:cubicBezTo>
                  <a:pt x="1490092" y="2844002"/>
                  <a:pt x="1513447" y="2787928"/>
                  <a:pt x="1469615" y="2839065"/>
                </a:cubicBezTo>
                <a:cubicBezTo>
                  <a:pt x="1462461" y="2847411"/>
                  <a:pt x="1460321" y="2859017"/>
                  <a:pt x="1454867" y="2868561"/>
                </a:cubicBezTo>
                <a:cubicBezTo>
                  <a:pt x="1413170" y="2941532"/>
                  <a:pt x="1469946" y="2831033"/>
                  <a:pt x="1425370" y="2920181"/>
                </a:cubicBezTo>
                <a:cubicBezTo>
                  <a:pt x="1427828" y="2971800"/>
                  <a:pt x="1424249" y="3024064"/>
                  <a:pt x="1432745" y="3075039"/>
                </a:cubicBezTo>
                <a:cubicBezTo>
                  <a:pt x="1434459" y="3085326"/>
                  <a:pt x="1449082" y="3088484"/>
                  <a:pt x="1454867" y="3097161"/>
                </a:cubicBezTo>
                <a:cubicBezTo>
                  <a:pt x="1459179" y="3103629"/>
                  <a:pt x="1458765" y="3112331"/>
                  <a:pt x="1462241" y="3119284"/>
                </a:cubicBezTo>
                <a:cubicBezTo>
                  <a:pt x="1476364" y="3147529"/>
                  <a:pt x="1509502" y="3173919"/>
                  <a:pt x="1528609" y="3193026"/>
                </a:cubicBezTo>
                <a:cubicBezTo>
                  <a:pt x="1620219" y="3284636"/>
                  <a:pt x="1519014" y="3186908"/>
                  <a:pt x="1594977" y="3252019"/>
                </a:cubicBezTo>
                <a:cubicBezTo>
                  <a:pt x="1602895" y="3258806"/>
                  <a:pt x="1607983" y="3269077"/>
                  <a:pt x="1617099" y="3274142"/>
                </a:cubicBezTo>
                <a:cubicBezTo>
                  <a:pt x="1630689" y="3281692"/>
                  <a:pt x="1661345" y="3288890"/>
                  <a:pt x="1661345" y="3288890"/>
                </a:cubicBezTo>
                <a:cubicBezTo>
                  <a:pt x="1666261" y="3296264"/>
                  <a:pt x="1669826" y="3304746"/>
                  <a:pt x="1676093" y="3311013"/>
                </a:cubicBezTo>
                <a:cubicBezTo>
                  <a:pt x="1693804" y="3328725"/>
                  <a:pt x="1699349" y="3324141"/>
                  <a:pt x="1720338" y="3333136"/>
                </a:cubicBezTo>
                <a:cubicBezTo>
                  <a:pt x="1730442" y="3337466"/>
                  <a:pt x="1740513" y="3342058"/>
                  <a:pt x="1749835" y="3347884"/>
                </a:cubicBezTo>
                <a:cubicBezTo>
                  <a:pt x="1760257" y="3354398"/>
                  <a:pt x="1768542" y="3364122"/>
                  <a:pt x="1779332" y="3370007"/>
                </a:cubicBezTo>
                <a:cubicBezTo>
                  <a:pt x="1824524" y="3394657"/>
                  <a:pt x="1828596" y="3391736"/>
                  <a:pt x="1875196" y="3399503"/>
                </a:cubicBezTo>
                <a:cubicBezTo>
                  <a:pt x="1944172" y="3422496"/>
                  <a:pt x="1901914" y="3412019"/>
                  <a:pt x="1993183" y="3421626"/>
                </a:cubicBezTo>
                <a:cubicBezTo>
                  <a:pt x="2015320" y="3423956"/>
                  <a:pt x="2037346" y="3427451"/>
                  <a:pt x="2059551" y="3429000"/>
                </a:cubicBezTo>
                <a:cubicBezTo>
                  <a:pt x="2064084" y="3429316"/>
                  <a:pt x="2306890" y="3440105"/>
                  <a:pt x="2384015" y="3451123"/>
                </a:cubicBezTo>
                <a:cubicBezTo>
                  <a:pt x="2411221" y="3455009"/>
                  <a:pt x="2437986" y="3461585"/>
                  <a:pt x="2465132" y="3465871"/>
                </a:cubicBezTo>
                <a:cubicBezTo>
                  <a:pt x="2497906" y="3471046"/>
                  <a:pt x="2535552" y="3473046"/>
                  <a:pt x="2568370" y="3480619"/>
                </a:cubicBezTo>
                <a:cubicBezTo>
                  <a:pt x="2585807" y="3484643"/>
                  <a:pt x="2602442" y="3491858"/>
                  <a:pt x="2619990" y="3495368"/>
                </a:cubicBezTo>
                <a:cubicBezTo>
                  <a:pt x="2639423" y="3499255"/>
                  <a:pt x="2659505" y="3499090"/>
                  <a:pt x="2678983" y="3502742"/>
                </a:cubicBezTo>
                <a:cubicBezTo>
                  <a:pt x="2698906" y="3506477"/>
                  <a:pt x="2718747" y="3511080"/>
                  <a:pt x="2737977" y="3517490"/>
                </a:cubicBezTo>
                <a:cubicBezTo>
                  <a:pt x="2752725" y="3522406"/>
                  <a:pt x="2766912" y="3529537"/>
                  <a:pt x="2782222" y="3532239"/>
                </a:cubicBezTo>
                <a:cubicBezTo>
                  <a:pt x="2808959" y="3536957"/>
                  <a:pt x="2836299" y="3537155"/>
                  <a:pt x="2863338" y="3539613"/>
                </a:cubicBezTo>
                <a:cubicBezTo>
                  <a:pt x="2958841" y="3563488"/>
                  <a:pt x="2916262" y="3556778"/>
                  <a:pt x="3055067" y="3561736"/>
                </a:cubicBezTo>
                <a:lnTo>
                  <a:pt x="3335286" y="3569110"/>
                </a:lnTo>
                <a:lnTo>
                  <a:pt x="3468022" y="3583858"/>
                </a:lnTo>
                <a:cubicBezTo>
                  <a:pt x="3487709" y="3586129"/>
                  <a:pt x="3507245" y="3589868"/>
                  <a:pt x="3527015" y="3591232"/>
                </a:cubicBezTo>
                <a:cubicBezTo>
                  <a:pt x="3578571" y="3594788"/>
                  <a:pt x="3630254" y="3596149"/>
                  <a:pt x="3681874" y="3598607"/>
                </a:cubicBezTo>
                <a:cubicBezTo>
                  <a:pt x="3794945" y="3596149"/>
                  <a:pt x="3908125" y="3596788"/>
                  <a:pt x="4021086" y="3591232"/>
                </a:cubicBezTo>
                <a:cubicBezTo>
                  <a:pt x="4058238" y="3589405"/>
                  <a:pt x="4094729" y="3580592"/>
                  <a:pt x="4131699" y="3576484"/>
                </a:cubicBezTo>
                <a:cubicBezTo>
                  <a:pt x="4161117" y="3573215"/>
                  <a:pt x="4190693" y="3571568"/>
                  <a:pt x="4220190" y="3569110"/>
                </a:cubicBezTo>
                <a:cubicBezTo>
                  <a:pt x="4360603" y="3534005"/>
                  <a:pt x="4204226" y="3570303"/>
                  <a:pt x="4478286" y="3532239"/>
                </a:cubicBezTo>
                <a:cubicBezTo>
                  <a:pt x="4500733" y="3529121"/>
                  <a:pt x="4522300" y="3521216"/>
                  <a:pt x="4544654" y="3517490"/>
                </a:cubicBezTo>
                <a:cubicBezTo>
                  <a:pt x="4566610" y="3513831"/>
                  <a:pt x="4588899" y="3512574"/>
                  <a:pt x="4611022" y="3510116"/>
                </a:cubicBezTo>
                <a:cubicBezTo>
                  <a:pt x="4806985" y="3444797"/>
                  <a:pt x="4532389" y="3531776"/>
                  <a:pt x="5001854" y="3443749"/>
                </a:cubicBezTo>
                <a:cubicBezTo>
                  <a:pt x="5042202" y="3436184"/>
                  <a:pt x="5154909" y="3418341"/>
                  <a:pt x="5200957" y="3399503"/>
                </a:cubicBezTo>
                <a:cubicBezTo>
                  <a:pt x="5229464" y="3387841"/>
                  <a:pt x="5254323" y="3368619"/>
                  <a:pt x="5282074" y="3355258"/>
                </a:cubicBezTo>
                <a:cubicBezTo>
                  <a:pt x="5320752" y="3336635"/>
                  <a:pt x="5360497" y="3320298"/>
                  <a:pt x="5400061" y="3303639"/>
                </a:cubicBezTo>
                <a:cubicBezTo>
                  <a:pt x="5407225" y="3300623"/>
                  <a:pt x="5415434" y="3300121"/>
                  <a:pt x="5422183" y="3296265"/>
                </a:cubicBezTo>
                <a:cubicBezTo>
                  <a:pt x="5450010" y="3280364"/>
                  <a:pt x="5475675" y="3260895"/>
                  <a:pt x="5503299" y="3244645"/>
                </a:cubicBezTo>
                <a:cubicBezTo>
                  <a:pt x="5538520" y="3223927"/>
                  <a:pt x="5565377" y="3218366"/>
                  <a:pt x="5599164" y="3193026"/>
                </a:cubicBezTo>
                <a:cubicBezTo>
                  <a:pt x="5688447" y="3126063"/>
                  <a:pt x="5592257" y="3178044"/>
                  <a:pt x="5665532" y="3141407"/>
                </a:cubicBezTo>
                <a:cubicBezTo>
                  <a:pt x="5672906" y="3131575"/>
                  <a:pt x="5681056" y="3122279"/>
                  <a:pt x="5687654" y="3111910"/>
                </a:cubicBezTo>
                <a:cubicBezTo>
                  <a:pt x="5698294" y="3095190"/>
                  <a:pt x="5705495" y="3076317"/>
                  <a:pt x="5717151" y="3060290"/>
                </a:cubicBezTo>
                <a:cubicBezTo>
                  <a:pt x="5725329" y="3049045"/>
                  <a:pt x="5737541" y="3041302"/>
                  <a:pt x="5746648" y="3030794"/>
                </a:cubicBezTo>
                <a:cubicBezTo>
                  <a:pt x="5769528" y="3004394"/>
                  <a:pt x="5790893" y="2976717"/>
                  <a:pt x="5813015" y="2949678"/>
                </a:cubicBezTo>
                <a:cubicBezTo>
                  <a:pt x="5815473" y="2934929"/>
                  <a:pt x="5814837" y="2919315"/>
                  <a:pt x="5820390" y="2905432"/>
                </a:cubicBezTo>
                <a:cubicBezTo>
                  <a:pt x="5824954" y="2894021"/>
                  <a:pt x="5835369" y="2885937"/>
                  <a:pt x="5842512" y="2875936"/>
                </a:cubicBezTo>
                <a:cubicBezTo>
                  <a:pt x="5847663" y="2868724"/>
                  <a:pt x="5852345" y="2861187"/>
                  <a:pt x="5857261" y="2853813"/>
                </a:cubicBezTo>
                <a:cubicBezTo>
                  <a:pt x="5864635" y="2826774"/>
                  <a:pt x="5871684" y="2799645"/>
                  <a:pt x="5879383" y="2772697"/>
                </a:cubicBezTo>
                <a:cubicBezTo>
                  <a:pt x="5881518" y="2765223"/>
                  <a:pt x="5883695" y="2757719"/>
                  <a:pt x="5886757" y="2750574"/>
                </a:cubicBezTo>
                <a:cubicBezTo>
                  <a:pt x="5898457" y="2723275"/>
                  <a:pt x="5911338" y="2696497"/>
                  <a:pt x="5923628" y="2669458"/>
                </a:cubicBezTo>
                <a:cubicBezTo>
                  <a:pt x="5939435" y="2574627"/>
                  <a:pt x="5919912" y="2672320"/>
                  <a:pt x="5945751" y="2588342"/>
                </a:cubicBezTo>
                <a:cubicBezTo>
                  <a:pt x="5951712" y="2568969"/>
                  <a:pt x="5953682" y="2548438"/>
                  <a:pt x="5960499" y="2529349"/>
                </a:cubicBezTo>
                <a:cubicBezTo>
                  <a:pt x="5978308" y="2479485"/>
                  <a:pt x="5997989" y="2430250"/>
                  <a:pt x="6019493" y="2381865"/>
                </a:cubicBezTo>
                <a:cubicBezTo>
                  <a:pt x="6029325" y="2359742"/>
                  <a:pt x="6038845" y="2337478"/>
                  <a:pt x="6048990" y="2315497"/>
                </a:cubicBezTo>
                <a:cubicBezTo>
                  <a:pt x="6053597" y="2305516"/>
                  <a:pt x="6059655" y="2296207"/>
                  <a:pt x="6063738" y="2286000"/>
                </a:cubicBezTo>
                <a:cubicBezTo>
                  <a:pt x="6074423" y="2259287"/>
                  <a:pt x="6082715" y="2231663"/>
                  <a:pt x="6093235" y="2204884"/>
                </a:cubicBezTo>
                <a:cubicBezTo>
                  <a:pt x="6109759" y="2162823"/>
                  <a:pt x="6128631" y="2121702"/>
                  <a:pt x="6144854" y="2079523"/>
                </a:cubicBezTo>
                <a:cubicBezTo>
                  <a:pt x="6187520" y="1968592"/>
                  <a:pt x="6148503" y="2050103"/>
                  <a:pt x="6181725" y="1983658"/>
                </a:cubicBezTo>
                <a:cubicBezTo>
                  <a:pt x="6184183" y="1961535"/>
                  <a:pt x="6185440" y="1939246"/>
                  <a:pt x="6189099" y="1917290"/>
                </a:cubicBezTo>
                <a:cubicBezTo>
                  <a:pt x="6190377" y="1909623"/>
                  <a:pt x="6194429" y="1902667"/>
                  <a:pt x="6196474" y="1895168"/>
                </a:cubicBezTo>
                <a:cubicBezTo>
                  <a:pt x="6201807" y="1875612"/>
                  <a:pt x="6206306" y="1855839"/>
                  <a:pt x="6211222" y="1836174"/>
                </a:cubicBezTo>
                <a:cubicBezTo>
                  <a:pt x="6206306" y="1708355"/>
                  <a:pt x="6203441" y="1580440"/>
                  <a:pt x="6196474" y="1452716"/>
                </a:cubicBezTo>
                <a:cubicBezTo>
                  <a:pt x="6196051" y="1444955"/>
                  <a:pt x="6191234" y="1438068"/>
                  <a:pt x="6189099" y="1430594"/>
                </a:cubicBezTo>
                <a:cubicBezTo>
                  <a:pt x="6181400" y="1403646"/>
                  <a:pt x="6178120" y="1375194"/>
                  <a:pt x="6166977" y="1349478"/>
                </a:cubicBezTo>
                <a:cubicBezTo>
                  <a:pt x="6145993" y="1301052"/>
                  <a:pt x="6117529" y="1256221"/>
                  <a:pt x="6093235" y="1209368"/>
                </a:cubicBezTo>
                <a:cubicBezTo>
                  <a:pt x="6071505" y="1167460"/>
                  <a:pt x="6069515" y="1152266"/>
                  <a:pt x="6041615" y="1120878"/>
                </a:cubicBezTo>
                <a:cubicBezTo>
                  <a:pt x="5945089" y="1012286"/>
                  <a:pt x="6072947" y="1169824"/>
                  <a:pt x="5960499" y="1032387"/>
                </a:cubicBezTo>
                <a:cubicBezTo>
                  <a:pt x="5927370" y="991896"/>
                  <a:pt x="5945445" y="1005514"/>
                  <a:pt x="5901506" y="958645"/>
                </a:cubicBezTo>
                <a:cubicBezTo>
                  <a:pt x="5877731" y="933285"/>
                  <a:pt x="5856688" y="904186"/>
                  <a:pt x="5827764" y="884903"/>
                </a:cubicBezTo>
                <a:cubicBezTo>
                  <a:pt x="5827754" y="884896"/>
                  <a:pt x="5695028" y="796413"/>
                  <a:pt x="5695028" y="796413"/>
                </a:cubicBezTo>
                <a:cubicBezTo>
                  <a:pt x="5677604" y="784434"/>
                  <a:pt x="5661248" y="770894"/>
                  <a:pt x="5643409" y="759542"/>
                </a:cubicBezTo>
                <a:cubicBezTo>
                  <a:pt x="5616370" y="742336"/>
                  <a:pt x="5588275" y="726687"/>
                  <a:pt x="5562293" y="707923"/>
                </a:cubicBezTo>
                <a:cubicBezTo>
                  <a:pt x="5543921" y="694655"/>
                  <a:pt x="5529675" y="676029"/>
                  <a:pt x="5510674" y="663678"/>
                </a:cubicBezTo>
                <a:cubicBezTo>
                  <a:pt x="5444139" y="620430"/>
                  <a:pt x="5441492" y="620952"/>
                  <a:pt x="5392686" y="604684"/>
                </a:cubicBezTo>
                <a:cubicBezTo>
                  <a:pt x="5370564" y="589936"/>
                  <a:pt x="5347821" y="576077"/>
                  <a:pt x="5326319" y="560439"/>
                </a:cubicBezTo>
                <a:cubicBezTo>
                  <a:pt x="5320696" y="556350"/>
                  <a:pt x="5317838" y="548699"/>
                  <a:pt x="5311570" y="545690"/>
                </a:cubicBezTo>
                <a:cubicBezTo>
                  <a:pt x="5255993" y="519013"/>
                  <a:pt x="5197103" y="499519"/>
                  <a:pt x="5141964" y="471949"/>
                </a:cubicBezTo>
                <a:cubicBezTo>
                  <a:pt x="5132132" y="467033"/>
                  <a:pt x="5122475" y="461749"/>
                  <a:pt x="5112467" y="457200"/>
                </a:cubicBezTo>
                <a:cubicBezTo>
                  <a:pt x="5095425" y="449454"/>
                  <a:pt x="5078885" y="440088"/>
                  <a:pt x="5060848" y="435078"/>
                </a:cubicBezTo>
                <a:cubicBezTo>
                  <a:pt x="5034369" y="427723"/>
                  <a:pt x="5006771" y="425245"/>
                  <a:pt x="4979732" y="420329"/>
                </a:cubicBezTo>
                <a:cubicBezTo>
                  <a:pt x="4906655" y="383792"/>
                  <a:pt x="4881968" y="369615"/>
                  <a:pt x="4780628" y="339213"/>
                </a:cubicBezTo>
                <a:cubicBezTo>
                  <a:pt x="4759308" y="332817"/>
                  <a:pt x="4736383" y="334297"/>
                  <a:pt x="4714261" y="331839"/>
                </a:cubicBezTo>
                <a:lnTo>
                  <a:pt x="4529906" y="287594"/>
                </a:lnTo>
                <a:cubicBezTo>
                  <a:pt x="4419034" y="259084"/>
                  <a:pt x="4310139" y="222451"/>
                  <a:pt x="4198067" y="199103"/>
                </a:cubicBezTo>
                <a:cubicBezTo>
                  <a:pt x="3872175" y="131209"/>
                  <a:pt x="4165777" y="188900"/>
                  <a:pt x="3726119" y="117987"/>
                </a:cubicBezTo>
                <a:cubicBezTo>
                  <a:pt x="3446948" y="72959"/>
                  <a:pt x="3681803" y="97923"/>
                  <a:pt x="3379532" y="73742"/>
                </a:cubicBezTo>
                <a:cubicBezTo>
                  <a:pt x="3176371" y="36805"/>
                  <a:pt x="3449181" y="84654"/>
                  <a:pt x="3173054" y="44245"/>
                </a:cubicBezTo>
                <a:cubicBezTo>
                  <a:pt x="3113877" y="35585"/>
                  <a:pt x="3055110" y="24322"/>
                  <a:pt x="2996074" y="14749"/>
                </a:cubicBezTo>
                <a:lnTo>
                  <a:pt x="2900209" y="0"/>
                </a:lnTo>
                <a:cubicBezTo>
                  <a:pt x="2801886" y="2458"/>
                  <a:pt x="2703425" y="1598"/>
                  <a:pt x="2605241" y="7374"/>
                </a:cubicBezTo>
                <a:cubicBezTo>
                  <a:pt x="2577806" y="8988"/>
                  <a:pt x="2551271" y="17837"/>
                  <a:pt x="2524125" y="22123"/>
                </a:cubicBezTo>
                <a:cubicBezTo>
                  <a:pt x="2504550" y="25214"/>
                  <a:pt x="2484610" y="25845"/>
                  <a:pt x="2465132" y="29497"/>
                </a:cubicBezTo>
                <a:cubicBezTo>
                  <a:pt x="2239181" y="71862"/>
                  <a:pt x="2486501" y="27968"/>
                  <a:pt x="2384015" y="51619"/>
                </a:cubicBezTo>
                <a:cubicBezTo>
                  <a:pt x="2359590" y="57256"/>
                  <a:pt x="2334854" y="61452"/>
                  <a:pt x="2310274" y="66368"/>
                </a:cubicBezTo>
                <a:cubicBezTo>
                  <a:pt x="2248287" y="97361"/>
                  <a:pt x="2318450" y="66166"/>
                  <a:pt x="2229157" y="88490"/>
                </a:cubicBezTo>
                <a:cubicBezTo>
                  <a:pt x="2216315" y="91701"/>
                  <a:pt x="2204726" y="98715"/>
                  <a:pt x="2192286" y="103239"/>
                </a:cubicBezTo>
                <a:cubicBezTo>
                  <a:pt x="2146549" y="119871"/>
                  <a:pt x="2154901" y="116615"/>
                  <a:pt x="2111170" y="125361"/>
                </a:cubicBezTo>
                <a:cubicBezTo>
                  <a:pt x="2090386" y="146147"/>
                  <a:pt x="2101520" y="140071"/>
                  <a:pt x="2066925" y="147484"/>
                </a:cubicBezTo>
                <a:cubicBezTo>
                  <a:pt x="2042414" y="152736"/>
                  <a:pt x="2017502" y="156152"/>
                  <a:pt x="1993183" y="162232"/>
                </a:cubicBezTo>
                <a:cubicBezTo>
                  <a:pt x="1983351" y="164690"/>
                  <a:pt x="1973658" y="167794"/>
                  <a:pt x="1963686" y="169607"/>
                </a:cubicBezTo>
                <a:cubicBezTo>
                  <a:pt x="1946585" y="172716"/>
                  <a:pt x="1929110" y="173572"/>
                  <a:pt x="1912067" y="176981"/>
                </a:cubicBezTo>
                <a:cubicBezTo>
                  <a:pt x="1892191" y="180956"/>
                  <a:pt x="1873035" y="188207"/>
                  <a:pt x="1853074" y="191729"/>
                </a:cubicBezTo>
                <a:cubicBezTo>
                  <a:pt x="1831154" y="195597"/>
                  <a:pt x="1808812" y="196502"/>
                  <a:pt x="1786706" y="199103"/>
                </a:cubicBezTo>
                <a:cubicBezTo>
                  <a:pt x="1767024" y="201419"/>
                  <a:pt x="1747260" y="203220"/>
                  <a:pt x="1727712" y="206478"/>
                </a:cubicBezTo>
                <a:cubicBezTo>
                  <a:pt x="1474506" y="248679"/>
                  <a:pt x="1700652" y="215611"/>
                  <a:pt x="1558106" y="235974"/>
                </a:cubicBezTo>
                <a:cubicBezTo>
                  <a:pt x="1489244" y="270406"/>
                  <a:pt x="1578026" y="229248"/>
                  <a:pt x="1454867" y="265471"/>
                </a:cubicBezTo>
                <a:cubicBezTo>
                  <a:pt x="1436908" y="270753"/>
                  <a:pt x="1420629" y="280642"/>
                  <a:pt x="1403248" y="287594"/>
                </a:cubicBezTo>
                <a:cubicBezTo>
                  <a:pt x="1396031" y="290481"/>
                  <a:pt x="1388270" y="291906"/>
                  <a:pt x="1381125" y="294968"/>
                </a:cubicBezTo>
                <a:cubicBezTo>
                  <a:pt x="1371021" y="299298"/>
                  <a:pt x="1361732" y="305386"/>
                  <a:pt x="1351628" y="309716"/>
                </a:cubicBezTo>
                <a:cubicBezTo>
                  <a:pt x="1310262" y="327444"/>
                  <a:pt x="1348926" y="303887"/>
                  <a:pt x="1300009" y="331839"/>
                </a:cubicBezTo>
                <a:cubicBezTo>
                  <a:pt x="1292314" y="336236"/>
                  <a:pt x="1284510" y="340699"/>
                  <a:pt x="1277886" y="346587"/>
                </a:cubicBezTo>
                <a:cubicBezTo>
                  <a:pt x="1262297" y="360444"/>
                  <a:pt x="1250995" y="379262"/>
                  <a:pt x="1233641" y="390832"/>
                </a:cubicBezTo>
                <a:cubicBezTo>
                  <a:pt x="1226267" y="395748"/>
                  <a:pt x="1218107" y="399652"/>
                  <a:pt x="1211519" y="405581"/>
                </a:cubicBezTo>
                <a:cubicBezTo>
                  <a:pt x="1128824" y="480006"/>
                  <a:pt x="1189181" y="437678"/>
                  <a:pt x="1137777" y="471949"/>
                </a:cubicBezTo>
                <a:cubicBezTo>
                  <a:pt x="1107383" y="517537"/>
                  <a:pt x="1141131" y="473063"/>
                  <a:pt x="1100906" y="508819"/>
                </a:cubicBezTo>
                <a:cubicBezTo>
                  <a:pt x="1085317" y="522676"/>
                  <a:pt x="1071410" y="538316"/>
                  <a:pt x="1056661" y="553065"/>
                </a:cubicBezTo>
                <a:cubicBezTo>
                  <a:pt x="1051745" y="557981"/>
                  <a:pt x="1047874" y="564236"/>
                  <a:pt x="1041912" y="567813"/>
                </a:cubicBezTo>
                <a:cubicBezTo>
                  <a:pt x="1013432" y="584901"/>
                  <a:pt x="992198" y="595404"/>
                  <a:pt x="968170" y="619432"/>
                </a:cubicBezTo>
                <a:cubicBezTo>
                  <a:pt x="961903" y="625699"/>
                  <a:pt x="959689" y="635288"/>
                  <a:pt x="953422" y="641555"/>
                </a:cubicBezTo>
                <a:cubicBezTo>
                  <a:pt x="947155" y="647822"/>
                  <a:pt x="938028" y="650535"/>
                  <a:pt x="931299" y="656303"/>
                </a:cubicBezTo>
                <a:cubicBezTo>
                  <a:pt x="869646" y="709149"/>
                  <a:pt x="936427" y="665025"/>
                  <a:pt x="864932" y="707923"/>
                </a:cubicBezTo>
                <a:cubicBezTo>
                  <a:pt x="855100" y="720213"/>
                  <a:pt x="846564" y="733665"/>
                  <a:pt x="835435" y="744794"/>
                </a:cubicBezTo>
                <a:cubicBezTo>
                  <a:pt x="826744" y="753484"/>
                  <a:pt x="813806" y="757474"/>
                  <a:pt x="805938" y="766916"/>
                </a:cubicBezTo>
                <a:cubicBezTo>
                  <a:pt x="800962" y="772888"/>
                  <a:pt x="803082" y="782714"/>
                  <a:pt x="798564" y="789039"/>
                </a:cubicBezTo>
                <a:cubicBezTo>
                  <a:pt x="790482" y="800354"/>
                  <a:pt x="778899" y="808704"/>
                  <a:pt x="769067" y="818536"/>
                </a:cubicBezTo>
                <a:cubicBezTo>
                  <a:pt x="753035" y="866632"/>
                  <a:pt x="762946" y="843904"/>
                  <a:pt x="710074" y="914400"/>
                </a:cubicBezTo>
                <a:cubicBezTo>
                  <a:pt x="705902" y="919962"/>
                  <a:pt x="699312" y="923453"/>
                  <a:pt x="695325" y="929149"/>
                </a:cubicBezTo>
                <a:cubicBezTo>
                  <a:pt x="609180" y="1052212"/>
                  <a:pt x="689421" y="941447"/>
                  <a:pt x="643706" y="1017639"/>
                </a:cubicBezTo>
                <a:cubicBezTo>
                  <a:pt x="613913" y="1067295"/>
                  <a:pt x="620323" y="1051043"/>
                  <a:pt x="592086" y="1091381"/>
                </a:cubicBezTo>
                <a:cubicBezTo>
                  <a:pt x="581921" y="1105902"/>
                  <a:pt x="571880" y="1120530"/>
                  <a:pt x="562590" y="1135626"/>
                </a:cubicBezTo>
                <a:cubicBezTo>
                  <a:pt x="552204" y="1152504"/>
                  <a:pt x="541956" y="1169520"/>
                  <a:pt x="533093" y="1187245"/>
                </a:cubicBezTo>
                <a:cubicBezTo>
                  <a:pt x="529617" y="1194198"/>
                  <a:pt x="529576" y="1202619"/>
                  <a:pt x="525719" y="1209368"/>
                </a:cubicBezTo>
                <a:cubicBezTo>
                  <a:pt x="519621" y="1220039"/>
                  <a:pt x="510110" y="1228443"/>
                  <a:pt x="503596" y="1238865"/>
                </a:cubicBezTo>
                <a:cubicBezTo>
                  <a:pt x="484200" y="1269898"/>
                  <a:pt x="489657" y="1282302"/>
                  <a:pt x="459351" y="1312607"/>
                </a:cubicBezTo>
                <a:cubicBezTo>
                  <a:pt x="451977" y="1319981"/>
                  <a:pt x="444015" y="1326811"/>
                  <a:pt x="437228" y="1334729"/>
                </a:cubicBezTo>
                <a:cubicBezTo>
                  <a:pt x="405084" y="1372231"/>
                  <a:pt x="430155" y="1359210"/>
                  <a:pt x="392983" y="1371600"/>
                </a:cubicBezTo>
                <a:cubicBezTo>
                  <a:pt x="390525" y="1378974"/>
                  <a:pt x="391105" y="1388227"/>
                  <a:pt x="385609" y="1393723"/>
                </a:cubicBezTo>
                <a:cubicBezTo>
                  <a:pt x="368228" y="1411104"/>
                  <a:pt x="341363" y="1418303"/>
                  <a:pt x="326615" y="1437968"/>
                </a:cubicBezTo>
                <a:cubicBezTo>
                  <a:pt x="313281" y="1455747"/>
                  <a:pt x="280640" y="1500319"/>
                  <a:pt x="267622" y="1511710"/>
                </a:cubicBezTo>
                <a:cubicBezTo>
                  <a:pt x="261772" y="1516829"/>
                  <a:pt x="252873" y="1516626"/>
                  <a:pt x="245499" y="1519084"/>
                </a:cubicBezTo>
                <a:cubicBezTo>
                  <a:pt x="238125" y="1531374"/>
                  <a:pt x="231977" y="1544489"/>
                  <a:pt x="223377" y="1555955"/>
                </a:cubicBezTo>
                <a:cubicBezTo>
                  <a:pt x="209182" y="1574881"/>
                  <a:pt x="197868" y="1580335"/>
                  <a:pt x="179132" y="1592826"/>
                </a:cubicBezTo>
                <a:cubicBezTo>
                  <a:pt x="134561" y="1681966"/>
                  <a:pt x="191328" y="1571483"/>
                  <a:pt x="149635" y="1644445"/>
                </a:cubicBezTo>
                <a:cubicBezTo>
                  <a:pt x="144181" y="1653990"/>
                  <a:pt x="140542" y="1664516"/>
                  <a:pt x="134886" y="1673942"/>
                </a:cubicBezTo>
                <a:cubicBezTo>
                  <a:pt x="125767" y="1689141"/>
                  <a:pt x="113317" y="1702333"/>
                  <a:pt x="105390" y="1718187"/>
                </a:cubicBezTo>
                <a:cubicBezTo>
                  <a:pt x="71930" y="1785108"/>
                  <a:pt x="88089" y="1758888"/>
                  <a:pt x="61145" y="1799303"/>
                </a:cubicBezTo>
                <a:cubicBezTo>
                  <a:pt x="58687" y="1809135"/>
                  <a:pt x="56554" y="1819055"/>
                  <a:pt x="53770" y="1828800"/>
                </a:cubicBezTo>
                <a:cubicBezTo>
                  <a:pt x="51634" y="1836274"/>
                  <a:pt x="48281" y="1843382"/>
                  <a:pt x="46396" y="1850923"/>
                </a:cubicBezTo>
                <a:cubicBezTo>
                  <a:pt x="40552" y="1874298"/>
                  <a:pt x="39217" y="1894583"/>
                  <a:pt x="31648" y="1917290"/>
                </a:cubicBezTo>
                <a:cubicBezTo>
                  <a:pt x="3880" y="2000591"/>
                  <a:pt x="27195" y="1912975"/>
                  <a:pt x="9525" y="1983658"/>
                </a:cubicBezTo>
                <a:cubicBezTo>
                  <a:pt x="-1841" y="2154146"/>
                  <a:pt x="-4444" y="2141677"/>
                  <a:pt x="9525" y="2374490"/>
                </a:cubicBezTo>
                <a:cubicBezTo>
                  <a:pt x="11316" y="2404340"/>
                  <a:pt x="19610" y="2433443"/>
                  <a:pt x="24274" y="2462981"/>
                </a:cubicBezTo>
                <a:cubicBezTo>
                  <a:pt x="26985" y="2480149"/>
                  <a:pt x="29190" y="2497394"/>
                  <a:pt x="31648" y="2514600"/>
                </a:cubicBezTo>
                <a:cubicBezTo>
                  <a:pt x="37531" y="2614620"/>
                  <a:pt x="35087" y="2619788"/>
                  <a:pt x="46396" y="2698955"/>
                </a:cubicBezTo>
                <a:cubicBezTo>
                  <a:pt x="48510" y="2713756"/>
                  <a:pt x="49474" y="2728879"/>
                  <a:pt x="53770" y="2743200"/>
                </a:cubicBezTo>
                <a:cubicBezTo>
                  <a:pt x="56929" y="2753729"/>
                  <a:pt x="63603" y="2762865"/>
                  <a:pt x="68519" y="2772697"/>
                </a:cubicBezTo>
                <a:cubicBezTo>
                  <a:pt x="70977" y="2792361"/>
                  <a:pt x="69626" y="2812890"/>
                  <a:pt x="75893" y="2831690"/>
                </a:cubicBezTo>
                <a:cubicBezTo>
                  <a:pt x="84584" y="2857762"/>
                  <a:pt x="112764" y="2905432"/>
                  <a:pt x="112764" y="2905432"/>
                </a:cubicBezTo>
                <a:cubicBezTo>
                  <a:pt x="128109" y="2966814"/>
                  <a:pt x="109426" y="2906132"/>
                  <a:pt x="134886" y="2957052"/>
                </a:cubicBezTo>
                <a:cubicBezTo>
                  <a:pt x="156499" y="3000276"/>
                  <a:pt x="125991" y="2956655"/>
                  <a:pt x="149635" y="3008671"/>
                </a:cubicBezTo>
                <a:cubicBezTo>
                  <a:pt x="157836" y="3026712"/>
                  <a:pt x="170269" y="3042565"/>
                  <a:pt x="179132" y="3060290"/>
                </a:cubicBezTo>
                <a:cubicBezTo>
                  <a:pt x="200477" y="3102981"/>
                  <a:pt x="166690" y="3062596"/>
                  <a:pt x="208628" y="3104536"/>
                </a:cubicBezTo>
                <a:cubicBezTo>
                  <a:pt x="222986" y="3147603"/>
                  <a:pt x="206926" y="3105896"/>
                  <a:pt x="230751" y="3148781"/>
                </a:cubicBezTo>
                <a:cubicBezTo>
                  <a:pt x="264233" y="3209049"/>
                  <a:pt x="236980" y="3177131"/>
                  <a:pt x="274996" y="3215149"/>
                </a:cubicBezTo>
                <a:cubicBezTo>
                  <a:pt x="291903" y="3265871"/>
                  <a:pt x="267223" y="3205822"/>
                  <a:pt x="311867" y="3259394"/>
                </a:cubicBezTo>
                <a:cubicBezTo>
                  <a:pt x="350619" y="3305896"/>
                  <a:pt x="272828" y="3258309"/>
                  <a:pt x="348738" y="3296265"/>
                </a:cubicBezTo>
                <a:cubicBezTo>
                  <a:pt x="398748" y="3362941"/>
                  <a:pt x="344514" y="3302292"/>
                  <a:pt x="392983" y="3333136"/>
                </a:cubicBezTo>
                <a:cubicBezTo>
                  <a:pt x="413721" y="3346333"/>
                  <a:pt x="429991" y="3366388"/>
                  <a:pt x="451977" y="3377381"/>
                </a:cubicBezTo>
                <a:cubicBezTo>
                  <a:pt x="522691" y="3412737"/>
                  <a:pt x="435022" y="3367961"/>
                  <a:pt x="518345" y="3414252"/>
                </a:cubicBezTo>
                <a:cubicBezTo>
                  <a:pt x="527954" y="3419590"/>
                  <a:pt x="538896" y="3422611"/>
                  <a:pt x="547841" y="3429000"/>
                </a:cubicBezTo>
                <a:cubicBezTo>
                  <a:pt x="556327" y="3435062"/>
                  <a:pt x="560975" y="3445835"/>
                  <a:pt x="569964" y="3451123"/>
                </a:cubicBezTo>
                <a:cubicBezTo>
                  <a:pt x="603127" y="3470630"/>
                  <a:pt x="638790" y="3485536"/>
                  <a:pt x="673203" y="3502742"/>
                </a:cubicBezTo>
                <a:cubicBezTo>
                  <a:pt x="683035" y="3507658"/>
                  <a:pt x="691856" y="3515683"/>
                  <a:pt x="702699" y="3517490"/>
                </a:cubicBezTo>
                <a:cubicBezTo>
                  <a:pt x="791721" y="3532328"/>
                  <a:pt x="703425" y="3515247"/>
                  <a:pt x="835435" y="3554361"/>
                </a:cubicBezTo>
                <a:cubicBezTo>
                  <a:pt x="872022" y="3565202"/>
                  <a:pt x="909847" y="3571790"/>
                  <a:pt x="946048" y="3583858"/>
                </a:cubicBezTo>
                <a:cubicBezTo>
                  <a:pt x="960796" y="3588774"/>
                  <a:pt x="975049" y="3595558"/>
                  <a:pt x="990293" y="3598607"/>
                </a:cubicBezTo>
                <a:cubicBezTo>
                  <a:pt x="1012120" y="3602972"/>
                  <a:pt x="1034538" y="3603523"/>
                  <a:pt x="1056661" y="3605981"/>
                </a:cubicBezTo>
                <a:cubicBezTo>
                  <a:pt x="1064035" y="3610897"/>
                  <a:pt x="1070856" y="3616766"/>
                  <a:pt x="1078783" y="3620729"/>
                </a:cubicBezTo>
                <a:cubicBezTo>
                  <a:pt x="1096935" y="3629805"/>
                  <a:pt x="1128162" y="3632646"/>
                  <a:pt x="1145151" y="3635478"/>
                </a:cubicBezTo>
                <a:cubicBezTo>
                  <a:pt x="1159899" y="3642852"/>
                  <a:pt x="1173753" y="3652386"/>
                  <a:pt x="1189396" y="3657600"/>
                </a:cubicBezTo>
                <a:cubicBezTo>
                  <a:pt x="1203581" y="3662328"/>
                  <a:pt x="1219216" y="3661040"/>
                  <a:pt x="1233641" y="3664974"/>
                </a:cubicBezTo>
                <a:cubicBezTo>
                  <a:pt x="1246412" y="3668457"/>
                  <a:pt x="1258118" y="3675075"/>
                  <a:pt x="1270512" y="3679723"/>
                </a:cubicBezTo>
                <a:cubicBezTo>
                  <a:pt x="1277790" y="3682452"/>
                  <a:pt x="1285418" y="3684210"/>
                  <a:pt x="1292635" y="3687097"/>
                </a:cubicBezTo>
                <a:cubicBezTo>
                  <a:pt x="1310016" y="3694049"/>
                  <a:pt x="1326661" y="3702822"/>
                  <a:pt x="1344254" y="3709219"/>
                </a:cubicBezTo>
                <a:cubicBezTo>
                  <a:pt x="1353779" y="3712683"/>
                  <a:pt x="1364261" y="3713035"/>
                  <a:pt x="1373751" y="3716594"/>
                </a:cubicBezTo>
                <a:cubicBezTo>
                  <a:pt x="1384044" y="3720454"/>
                  <a:pt x="1393144" y="3727012"/>
                  <a:pt x="1403248" y="3731342"/>
                </a:cubicBezTo>
                <a:cubicBezTo>
                  <a:pt x="1418060" y="3737690"/>
                  <a:pt x="1439897" y="3742348"/>
                  <a:pt x="1454867" y="3746090"/>
                </a:cubicBezTo>
                <a:cubicBezTo>
                  <a:pt x="1518269" y="3788359"/>
                  <a:pt x="1438051" y="3737682"/>
                  <a:pt x="1499112" y="3768213"/>
                </a:cubicBezTo>
                <a:cubicBezTo>
                  <a:pt x="1511932" y="3774623"/>
                  <a:pt x="1523163" y="3783926"/>
                  <a:pt x="1535983" y="3790336"/>
                </a:cubicBezTo>
                <a:cubicBezTo>
                  <a:pt x="1542936" y="3793812"/>
                  <a:pt x="1550961" y="3794648"/>
                  <a:pt x="1558106" y="3797710"/>
                </a:cubicBezTo>
                <a:cubicBezTo>
                  <a:pt x="1661591" y="3842060"/>
                  <a:pt x="1605923" y="3826257"/>
                  <a:pt x="1668719" y="3841955"/>
                </a:cubicBezTo>
                <a:cubicBezTo>
                  <a:pt x="1720598" y="3876541"/>
                  <a:pt x="1654816" y="3836742"/>
                  <a:pt x="1727712" y="3864078"/>
                </a:cubicBezTo>
                <a:cubicBezTo>
                  <a:pt x="1736010" y="3867190"/>
                  <a:pt x="1741804" y="3875078"/>
                  <a:pt x="1749835" y="3878826"/>
                </a:cubicBezTo>
                <a:cubicBezTo>
                  <a:pt x="1930223" y="3963006"/>
                  <a:pt x="1781145" y="3894179"/>
                  <a:pt x="1867822" y="3923071"/>
                </a:cubicBezTo>
                <a:cubicBezTo>
                  <a:pt x="1973057" y="3958149"/>
                  <a:pt x="1918247" y="3941766"/>
                  <a:pt x="2000557" y="3974690"/>
                </a:cubicBezTo>
                <a:cubicBezTo>
                  <a:pt x="2022667" y="3983534"/>
                  <a:pt x="2027691" y="3982443"/>
                  <a:pt x="2052177" y="3989439"/>
                </a:cubicBezTo>
                <a:cubicBezTo>
                  <a:pt x="2059651" y="3991574"/>
                  <a:pt x="2067021" y="3994084"/>
                  <a:pt x="2074299" y="3996813"/>
                </a:cubicBezTo>
                <a:cubicBezTo>
                  <a:pt x="2086693" y="4001461"/>
                  <a:pt x="2098491" y="4007757"/>
                  <a:pt x="2111170" y="4011561"/>
                </a:cubicBezTo>
                <a:cubicBezTo>
                  <a:pt x="2123175" y="4015163"/>
                  <a:pt x="2135949" y="4015638"/>
                  <a:pt x="2148041" y="4018936"/>
                </a:cubicBezTo>
                <a:cubicBezTo>
                  <a:pt x="2148048" y="4018938"/>
                  <a:pt x="2236526" y="4048431"/>
                  <a:pt x="2236532" y="4048432"/>
                </a:cubicBezTo>
                <a:cubicBezTo>
                  <a:pt x="2368971" y="4074920"/>
                  <a:pt x="2309774" y="4066403"/>
                  <a:pt x="2413512" y="4077929"/>
                </a:cubicBezTo>
                <a:cubicBezTo>
                  <a:pt x="2428913" y="4083063"/>
                  <a:pt x="2467747" y="4097265"/>
                  <a:pt x="2487254" y="4100052"/>
                </a:cubicBezTo>
                <a:cubicBezTo>
                  <a:pt x="2511709" y="4103545"/>
                  <a:pt x="2536500" y="4104231"/>
                  <a:pt x="2560996" y="4107426"/>
                </a:cubicBezTo>
                <a:cubicBezTo>
                  <a:pt x="2593055" y="4111608"/>
                  <a:pt x="2624827" y="4117806"/>
                  <a:pt x="2656861" y="4122174"/>
                </a:cubicBezTo>
                <a:cubicBezTo>
                  <a:pt x="2678915" y="4125181"/>
                  <a:pt x="2701156" y="4126670"/>
                  <a:pt x="2723228" y="4129549"/>
                </a:cubicBezTo>
                <a:cubicBezTo>
                  <a:pt x="2776884" y="4136548"/>
                  <a:pt x="2837775" y="4147436"/>
                  <a:pt x="2892835" y="4151671"/>
                </a:cubicBezTo>
                <a:cubicBezTo>
                  <a:pt x="2902638" y="4152425"/>
                  <a:pt x="2912500" y="4151671"/>
                  <a:pt x="2922332" y="4151671"/>
                </a:cubicBezTo>
              </a:path>
            </a:pathLst>
          </a:custGeom>
          <a:noFill/>
          <a:ln w="28575" cap="flat" cmpd="sng" algn="ctr">
            <a:solidFill>
              <a:srgbClr val="3636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3303639" y="1504335"/>
            <a:ext cx="4992329" cy="4579375"/>
          </a:xfrm>
          <a:custGeom>
            <a:avLst/>
            <a:gdLst>
              <a:gd name="connsiteX0" fmla="*/ 2728451 w 4992329"/>
              <a:gd name="connsiteY0" fmla="*/ 221226 h 4579375"/>
              <a:gd name="connsiteX1" fmla="*/ 2750574 w 4992329"/>
              <a:gd name="connsiteY1" fmla="*/ 560439 h 4579375"/>
              <a:gd name="connsiteX2" fmla="*/ 2757948 w 4992329"/>
              <a:gd name="connsiteY2" fmla="*/ 921775 h 4579375"/>
              <a:gd name="connsiteX3" fmla="*/ 2787445 w 4992329"/>
              <a:gd name="connsiteY3" fmla="*/ 943897 h 4579375"/>
              <a:gd name="connsiteX4" fmla="*/ 2802193 w 4992329"/>
              <a:gd name="connsiteY4" fmla="*/ 958646 h 4579375"/>
              <a:gd name="connsiteX5" fmla="*/ 2942303 w 4992329"/>
              <a:gd name="connsiteY5" fmla="*/ 966020 h 4579375"/>
              <a:gd name="connsiteX6" fmla="*/ 3163529 w 4992329"/>
              <a:gd name="connsiteY6" fmla="*/ 980768 h 4579375"/>
              <a:gd name="connsiteX7" fmla="*/ 3303638 w 4992329"/>
              <a:gd name="connsiteY7" fmla="*/ 995517 h 4579375"/>
              <a:gd name="connsiteX8" fmla="*/ 3370006 w 4992329"/>
              <a:gd name="connsiteY8" fmla="*/ 1032388 h 4579375"/>
              <a:gd name="connsiteX9" fmla="*/ 3399503 w 4992329"/>
              <a:gd name="connsiteY9" fmla="*/ 1039762 h 4579375"/>
              <a:gd name="connsiteX10" fmla="*/ 3458496 w 4992329"/>
              <a:gd name="connsiteY10" fmla="*/ 1084007 h 4579375"/>
              <a:gd name="connsiteX11" fmla="*/ 3510116 w 4992329"/>
              <a:gd name="connsiteY11" fmla="*/ 1128252 h 4579375"/>
              <a:gd name="connsiteX12" fmla="*/ 3561735 w 4992329"/>
              <a:gd name="connsiteY12" fmla="*/ 1172497 h 4579375"/>
              <a:gd name="connsiteX13" fmla="*/ 3598606 w 4992329"/>
              <a:gd name="connsiteY13" fmla="*/ 1187246 h 4579375"/>
              <a:gd name="connsiteX14" fmla="*/ 3642851 w 4992329"/>
              <a:gd name="connsiteY14" fmla="*/ 1224117 h 4579375"/>
              <a:gd name="connsiteX15" fmla="*/ 3672348 w 4992329"/>
              <a:gd name="connsiteY15" fmla="*/ 1238865 h 4579375"/>
              <a:gd name="connsiteX16" fmla="*/ 3746090 w 4992329"/>
              <a:gd name="connsiteY16" fmla="*/ 1290484 h 4579375"/>
              <a:gd name="connsiteX17" fmla="*/ 3805084 w 4992329"/>
              <a:gd name="connsiteY17" fmla="*/ 1342104 h 4579375"/>
              <a:gd name="connsiteX18" fmla="*/ 3856703 w 4992329"/>
              <a:gd name="connsiteY18" fmla="*/ 1401097 h 4579375"/>
              <a:gd name="connsiteX19" fmla="*/ 3886200 w 4992329"/>
              <a:gd name="connsiteY19" fmla="*/ 1415846 h 4579375"/>
              <a:gd name="connsiteX20" fmla="*/ 3893574 w 4992329"/>
              <a:gd name="connsiteY20" fmla="*/ 1437968 h 4579375"/>
              <a:gd name="connsiteX21" fmla="*/ 3908322 w 4992329"/>
              <a:gd name="connsiteY21" fmla="*/ 1452717 h 4579375"/>
              <a:gd name="connsiteX22" fmla="*/ 3923071 w 4992329"/>
              <a:gd name="connsiteY22" fmla="*/ 1533833 h 4579375"/>
              <a:gd name="connsiteX23" fmla="*/ 3915696 w 4992329"/>
              <a:gd name="connsiteY23" fmla="*/ 1637071 h 4579375"/>
              <a:gd name="connsiteX24" fmla="*/ 3900948 w 4992329"/>
              <a:gd name="connsiteY24" fmla="*/ 1673942 h 4579375"/>
              <a:gd name="connsiteX25" fmla="*/ 3841955 w 4992329"/>
              <a:gd name="connsiteY25" fmla="*/ 1769807 h 4579375"/>
              <a:gd name="connsiteX26" fmla="*/ 3746090 w 4992329"/>
              <a:gd name="connsiteY26" fmla="*/ 1873046 h 4579375"/>
              <a:gd name="connsiteX27" fmla="*/ 3731342 w 4992329"/>
              <a:gd name="connsiteY27" fmla="*/ 1895168 h 4579375"/>
              <a:gd name="connsiteX28" fmla="*/ 3642851 w 4992329"/>
              <a:gd name="connsiteY28" fmla="*/ 1976284 h 4579375"/>
              <a:gd name="connsiteX29" fmla="*/ 3554361 w 4992329"/>
              <a:gd name="connsiteY29" fmla="*/ 2035278 h 4579375"/>
              <a:gd name="connsiteX30" fmla="*/ 3510116 w 4992329"/>
              <a:gd name="connsiteY30" fmla="*/ 2072149 h 4579375"/>
              <a:gd name="connsiteX31" fmla="*/ 3421626 w 4992329"/>
              <a:gd name="connsiteY31" fmla="*/ 2116394 h 4579375"/>
              <a:gd name="connsiteX32" fmla="*/ 3384755 w 4992329"/>
              <a:gd name="connsiteY32" fmla="*/ 2138517 h 4579375"/>
              <a:gd name="connsiteX33" fmla="*/ 3355258 w 4992329"/>
              <a:gd name="connsiteY33" fmla="*/ 2153265 h 4579375"/>
              <a:gd name="connsiteX34" fmla="*/ 3266767 w 4992329"/>
              <a:gd name="connsiteY34" fmla="*/ 2197510 h 4579375"/>
              <a:gd name="connsiteX35" fmla="*/ 3252019 w 4992329"/>
              <a:gd name="connsiteY35" fmla="*/ 2219633 h 4579375"/>
              <a:gd name="connsiteX36" fmla="*/ 3185651 w 4992329"/>
              <a:gd name="connsiteY36" fmla="*/ 2256504 h 4579375"/>
              <a:gd name="connsiteX37" fmla="*/ 3163529 w 4992329"/>
              <a:gd name="connsiteY37" fmla="*/ 2271252 h 4579375"/>
              <a:gd name="connsiteX38" fmla="*/ 3119284 w 4992329"/>
              <a:gd name="connsiteY38" fmla="*/ 2322871 h 4579375"/>
              <a:gd name="connsiteX39" fmla="*/ 3075038 w 4992329"/>
              <a:gd name="connsiteY39" fmla="*/ 2352368 h 4579375"/>
              <a:gd name="connsiteX40" fmla="*/ 3001296 w 4992329"/>
              <a:gd name="connsiteY40" fmla="*/ 2418736 h 4579375"/>
              <a:gd name="connsiteX41" fmla="*/ 2957051 w 4992329"/>
              <a:gd name="connsiteY41" fmla="*/ 2477730 h 4579375"/>
              <a:gd name="connsiteX42" fmla="*/ 2912806 w 4992329"/>
              <a:gd name="connsiteY42" fmla="*/ 2529349 h 4579375"/>
              <a:gd name="connsiteX43" fmla="*/ 2883309 w 4992329"/>
              <a:gd name="connsiteY43" fmla="*/ 2603091 h 4579375"/>
              <a:gd name="connsiteX44" fmla="*/ 2875935 w 4992329"/>
              <a:gd name="connsiteY44" fmla="*/ 2625213 h 4579375"/>
              <a:gd name="connsiteX45" fmla="*/ 2861187 w 4992329"/>
              <a:gd name="connsiteY45" fmla="*/ 2654710 h 4579375"/>
              <a:gd name="connsiteX46" fmla="*/ 2853813 w 4992329"/>
              <a:gd name="connsiteY46" fmla="*/ 2684207 h 4579375"/>
              <a:gd name="connsiteX47" fmla="*/ 2816942 w 4992329"/>
              <a:gd name="connsiteY47" fmla="*/ 2780071 h 4579375"/>
              <a:gd name="connsiteX48" fmla="*/ 2794819 w 4992329"/>
              <a:gd name="connsiteY48" fmla="*/ 2912807 h 4579375"/>
              <a:gd name="connsiteX49" fmla="*/ 2802193 w 4992329"/>
              <a:gd name="connsiteY49" fmla="*/ 3259394 h 4579375"/>
              <a:gd name="connsiteX50" fmla="*/ 2831690 w 4992329"/>
              <a:gd name="connsiteY50" fmla="*/ 3325762 h 4579375"/>
              <a:gd name="connsiteX51" fmla="*/ 2890684 w 4992329"/>
              <a:gd name="connsiteY51" fmla="*/ 3355259 h 4579375"/>
              <a:gd name="connsiteX52" fmla="*/ 2912806 w 4992329"/>
              <a:gd name="connsiteY52" fmla="*/ 3370007 h 4579375"/>
              <a:gd name="connsiteX53" fmla="*/ 2971800 w 4992329"/>
              <a:gd name="connsiteY53" fmla="*/ 3377381 h 4579375"/>
              <a:gd name="connsiteX54" fmla="*/ 3303638 w 4992329"/>
              <a:gd name="connsiteY54" fmla="*/ 3370007 h 4579375"/>
              <a:gd name="connsiteX55" fmla="*/ 3384755 w 4992329"/>
              <a:gd name="connsiteY55" fmla="*/ 3355259 h 4579375"/>
              <a:gd name="connsiteX56" fmla="*/ 3465871 w 4992329"/>
              <a:gd name="connsiteY56" fmla="*/ 3347884 h 4579375"/>
              <a:gd name="connsiteX57" fmla="*/ 3561735 w 4992329"/>
              <a:gd name="connsiteY57" fmla="*/ 3325762 h 4579375"/>
              <a:gd name="connsiteX58" fmla="*/ 3591232 w 4992329"/>
              <a:gd name="connsiteY58" fmla="*/ 3311013 h 4579375"/>
              <a:gd name="connsiteX59" fmla="*/ 3672348 w 4992329"/>
              <a:gd name="connsiteY59" fmla="*/ 3296265 h 4579375"/>
              <a:gd name="connsiteX60" fmla="*/ 3841955 w 4992329"/>
              <a:gd name="connsiteY60" fmla="*/ 3229897 h 4579375"/>
              <a:gd name="connsiteX61" fmla="*/ 4011561 w 4992329"/>
              <a:gd name="connsiteY61" fmla="*/ 3163530 h 4579375"/>
              <a:gd name="connsiteX62" fmla="*/ 4055806 w 4992329"/>
              <a:gd name="connsiteY62" fmla="*/ 3134033 h 4579375"/>
              <a:gd name="connsiteX63" fmla="*/ 4284406 w 4992329"/>
              <a:gd name="connsiteY63" fmla="*/ 3001297 h 4579375"/>
              <a:gd name="connsiteX64" fmla="*/ 4380271 w 4992329"/>
              <a:gd name="connsiteY64" fmla="*/ 2905433 h 4579375"/>
              <a:gd name="connsiteX65" fmla="*/ 4461387 w 4992329"/>
              <a:gd name="connsiteY65" fmla="*/ 2772697 h 4579375"/>
              <a:gd name="connsiteX66" fmla="*/ 4483509 w 4992329"/>
              <a:gd name="connsiteY66" fmla="*/ 2721078 h 4579375"/>
              <a:gd name="connsiteX67" fmla="*/ 4564626 w 4992329"/>
              <a:gd name="connsiteY67" fmla="*/ 2610465 h 4579375"/>
              <a:gd name="connsiteX68" fmla="*/ 4623619 w 4992329"/>
              <a:gd name="connsiteY68" fmla="*/ 2514600 h 4579375"/>
              <a:gd name="connsiteX69" fmla="*/ 4719484 w 4992329"/>
              <a:gd name="connsiteY69" fmla="*/ 2418736 h 4579375"/>
              <a:gd name="connsiteX70" fmla="*/ 4756355 w 4992329"/>
              <a:gd name="connsiteY70" fmla="*/ 2381865 h 4579375"/>
              <a:gd name="connsiteX71" fmla="*/ 4793226 w 4992329"/>
              <a:gd name="connsiteY71" fmla="*/ 2337620 h 4579375"/>
              <a:gd name="connsiteX72" fmla="*/ 4830096 w 4992329"/>
              <a:gd name="connsiteY72" fmla="*/ 2286000 h 4579375"/>
              <a:gd name="connsiteX73" fmla="*/ 4881716 w 4992329"/>
              <a:gd name="connsiteY73" fmla="*/ 2153265 h 4579375"/>
              <a:gd name="connsiteX74" fmla="*/ 4896464 w 4992329"/>
              <a:gd name="connsiteY74" fmla="*/ 2101646 h 4579375"/>
              <a:gd name="connsiteX75" fmla="*/ 4911213 w 4992329"/>
              <a:gd name="connsiteY75" fmla="*/ 2020530 h 4579375"/>
              <a:gd name="connsiteX76" fmla="*/ 4948084 w 4992329"/>
              <a:gd name="connsiteY76" fmla="*/ 1865671 h 4579375"/>
              <a:gd name="connsiteX77" fmla="*/ 4955458 w 4992329"/>
              <a:gd name="connsiteY77" fmla="*/ 1828800 h 4579375"/>
              <a:gd name="connsiteX78" fmla="*/ 4970206 w 4992329"/>
              <a:gd name="connsiteY78" fmla="*/ 1740310 h 4579375"/>
              <a:gd name="connsiteX79" fmla="*/ 4992329 w 4992329"/>
              <a:gd name="connsiteY79" fmla="*/ 1659194 h 4579375"/>
              <a:gd name="connsiteX80" fmla="*/ 4984955 w 4992329"/>
              <a:gd name="connsiteY80" fmla="*/ 1349478 h 4579375"/>
              <a:gd name="connsiteX81" fmla="*/ 4955458 w 4992329"/>
              <a:gd name="connsiteY81" fmla="*/ 1268362 h 4579375"/>
              <a:gd name="connsiteX82" fmla="*/ 4948084 w 4992329"/>
              <a:gd name="connsiteY82" fmla="*/ 1216742 h 4579375"/>
              <a:gd name="connsiteX83" fmla="*/ 4822722 w 4992329"/>
              <a:gd name="connsiteY83" fmla="*/ 1010265 h 4579375"/>
              <a:gd name="connsiteX84" fmla="*/ 4697361 w 4992329"/>
              <a:gd name="connsiteY84" fmla="*/ 803788 h 4579375"/>
              <a:gd name="connsiteX85" fmla="*/ 4682613 w 4992329"/>
              <a:gd name="connsiteY85" fmla="*/ 789039 h 4579375"/>
              <a:gd name="connsiteX86" fmla="*/ 4638367 w 4992329"/>
              <a:gd name="connsiteY86" fmla="*/ 715297 h 4579375"/>
              <a:gd name="connsiteX87" fmla="*/ 4586748 w 4992329"/>
              <a:gd name="connsiteY87" fmla="*/ 634181 h 4579375"/>
              <a:gd name="connsiteX88" fmla="*/ 4402393 w 4992329"/>
              <a:gd name="connsiteY88" fmla="*/ 471949 h 4579375"/>
              <a:gd name="connsiteX89" fmla="*/ 4336026 w 4992329"/>
              <a:gd name="connsiteY89" fmla="*/ 442452 h 4579375"/>
              <a:gd name="connsiteX90" fmla="*/ 4203290 w 4992329"/>
              <a:gd name="connsiteY90" fmla="*/ 368710 h 4579375"/>
              <a:gd name="connsiteX91" fmla="*/ 4173793 w 4992329"/>
              <a:gd name="connsiteY91" fmla="*/ 346588 h 4579375"/>
              <a:gd name="connsiteX92" fmla="*/ 4070555 w 4992329"/>
              <a:gd name="connsiteY92" fmla="*/ 302342 h 4579375"/>
              <a:gd name="connsiteX93" fmla="*/ 4041058 w 4992329"/>
              <a:gd name="connsiteY93" fmla="*/ 287594 h 4579375"/>
              <a:gd name="connsiteX94" fmla="*/ 3952567 w 4992329"/>
              <a:gd name="connsiteY94" fmla="*/ 258097 h 4579375"/>
              <a:gd name="connsiteX95" fmla="*/ 3841955 w 4992329"/>
              <a:gd name="connsiteY95" fmla="*/ 221226 h 4579375"/>
              <a:gd name="connsiteX96" fmla="*/ 3797709 w 4992329"/>
              <a:gd name="connsiteY96" fmla="*/ 206478 h 4579375"/>
              <a:gd name="connsiteX97" fmla="*/ 3716593 w 4992329"/>
              <a:gd name="connsiteY97" fmla="*/ 176981 h 4579375"/>
              <a:gd name="connsiteX98" fmla="*/ 3517490 w 4992329"/>
              <a:gd name="connsiteY98" fmla="*/ 125362 h 4579375"/>
              <a:gd name="connsiteX99" fmla="*/ 3436374 w 4992329"/>
              <a:gd name="connsiteY99" fmla="*/ 103239 h 4579375"/>
              <a:gd name="connsiteX100" fmla="*/ 3362632 w 4992329"/>
              <a:gd name="connsiteY100" fmla="*/ 88491 h 4579375"/>
              <a:gd name="connsiteX101" fmla="*/ 3281516 w 4992329"/>
              <a:gd name="connsiteY101" fmla="*/ 66368 h 4579375"/>
              <a:gd name="connsiteX102" fmla="*/ 3237271 w 4992329"/>
              <a:gd name="connsiteY102" fmla="*/ 51620 h 4579375"/>
              <a:gd name="connsiteX103" fmla="*/ 3082413 w 4992329"/>
              <a:gd name="connsiteY103" fmla="*/ 29497 h 4579375"/>
              <a:gd name="connsiteX104" fmla="*/ 2839064 w 4992329"/>
              <a:gd name="connsiteY104" fmla="*/ 0 h 4579375"/>
              <a:gd name="connsiteX105" fmla="*/ 2551471 w 4992329"/>
              <a:gd name="connsiteY105" fmla="*/ 14749 h 4579375"/>
              <a:gd name="connsiteX106" fmla="*/ 2492477 w 4992329"/>
              <a:gd name="connsiteY106" fmla="*/ 29497 h 4579375"/>
              <a:gd name="connsiteX107" fmla="*/ 2286000 w 4992329"/>
              <a:gd name="connsiteY107" fmla="*/ 44246 h 4579375"/>
              <a:gd name="connsiteX108" fmla="*/ 2020529 w 4992329"/>
              <a:gd name="connsiteY108" fmla="*/ 81117 h 4579375"/>
              <a:gd name="connsiteX109" fmla="*/ 1895167 w 4992329"/>
              <a:gd name="connsiteY109" fmla="*/ 103239 h 4579375"/>
              <a:gd name="connsiteX110" fmla="*/ 1865671 w 4992329"/>
              <a:gd name="connsiteY110" fmla="*/ 117988 h 4579375"/>
              <a:gd name="connsiteX111" fmla="*/ 1755058 w 4992329"/>
              <a:gd name="connsiteY111" fmla="*/ 162233 h 4579375"/>
              <a:gd name="connsiteX112" fmla="*/ 1725561 w 4992329"/>
              <a:gd name="connsiteY112" fmla="*/ 176981 h 4579375"/>
              <a:gd name="connsiteX113" fmla="*/ 1533832 w 4992329"/>
              <a:gd name="connsiteY113" fmla="*/ 280220 h 4579375"/>
              <a:gd name="connsiteX114" fmla="*/ 1253613 w 4992329"/>
              <a:gd name="connsiteY114" fmla="*/ 398207 h 4579375"/>
              <a:gd name="connsiteX115" fmla="*/ 1069258 w 4992329"/>
              <a:gd name="connsiteY115" fmla="*/ 486697 h 4579375"/>
              <a:gd name="connsiteX116" fmla="*/ 958645 w 4992329"/>
              <a:gd name="connsiteY116" fmla="*/ 567813 h 4579375"/>
              <a:gd name="connsiteX117" fmla="*/ 884903 w 4992329"/>
              <a:gd name="connsiteY117" fmla="*/ 612059 h 4579375"/>
              <a:gd name="connsiteX118" fmla="*/ 848032 w 4992329"/>
              <a:gd name="connsiteY118" fmla="*/ 641555 h 4579375"/>
              <a:gd name="connsiteX119" fmla="*/ 752167 w 4992329"/>
              <a:gd name="connsiteY119" fmla="*/ 707923 h 4579375"/>
              <a:gd name="connsiteX120" fmla="*/ 700548 w 4992329"/>
              <a:gd name="connsiteY120" fmla="*/ 752168 h 4579375"/>
              <a:gd name="connsiteX121" fmla="*/ 678426 w 4992329"/>
              <a:gd name="connsiteY121" fmla="*/ 774291 h 4579375"/>
              <a:gd name="connsiteX122" fmla="*/ 612058 w 4992329"/>
              <a:gd name="connsiteY122" fmla="*/ 825910 h 4579375"/>
              <a:gd name="connsiteX123" fmla="*/ 464574 w 4992329"/>
              <a:gd name="connsiteY123" fmla="*/ 1017639 h 4579375"/>
              <a:gd name="connsiteX124" fmla="*/ 420329 w 4992329"/>
              <a:gd name="connsiteY124" fmla="*/ 1069259 h 4579375"/>
              <a:gd name="connsiteX125" fmla="*/ 398206 w 4992329"/>
              <a:gd name="connsiteY125" fmla="*/ 1120878 h 4579375"/>
              <a:gd name="connsiteX126" fmla="*/ 353961 w 4992329"/>
              <a:gd name="connsiteY126" fmla="*/ 1201994 h 4579375"/>
              <a:gd name="connsiteX127" fmla="*/ 294967 w 4992329"/>
              <a:gd name="connsiteY127" fmla="*/ 1334730 h 4579375"/>
              <a:gd name="connsiteX128" fmla="*/ 272845 w 4992329"/>
              <a:gd name="connsiteY128" fmla="*/ 1378975 h 4579375"/>
              <a:gd name="connsiteX129" fmla="*/ 243348 w 4992329"/>
              <a:gd name="connsiteY129" fmla="*/ 1460091 h 4579375"/>
              <a:gd name="connsiteX130" fmla="*/ 221226 w 4992329"/>
              <a:gd name="connsiteY130" fmla="*/ 1511710 h 4579375"/>
              <a:gd name="connsiteX131" fmla="*/ 199103 w 4992329"/>
              <a:gd name="connsiteY131" fmla="*/ 1585452 h 4579375"/>
              <a:gd name="connsiteX132" fmla="*/ 169606 w 4992329"/>
              <a:gd name="connsiteY132" fmla="*/ 1673942 h 4579375"/>
              <a:gd name="connsiteX133" fmla="*/ 162232 w 4992329"/>
              <a:gd name="connsiteY133" fmla="*/ 1710813 h 4579375"/>
              <a:gd name="connsiteX134" fmla="*/ 140109 w 4992329"/>
              <a:gd name="connsiteY134" fmla="*/ 1769807 h 4579375"/>
              <a:gd name="connsiteX135" fmla="*/ 132735 w 4992329"/>
              <a:gd name="connsiteY135" fmla="*/ 1791930 h 4579375"/>
              <a:gd name="connsiteX136" fmla="*/ 95864 w 4992329"/>
              <a:gd name="connsiteY136" fmla="*/ 1954162 h 4579375"/>
              <a:gd name="connsiteX137" fmla="*/ 66367 w 4992329"/>
              <a:gd name="connsiteY137" fmla="*/ 2050026 h 4579375"/>
              <a:gd name="connsiteX138" fmla="*/ 29496 w 4992329"/>
              <a:gd name="connsiteY138" fmla="*/ 2219633 h 4579375"/>
              <a:gd name="connsiteX139" fmla="*/ 0 w 4992329"/>
              <a:gd name="connsiteY139" fmla="*/ 2367117 h 4579375"/>
              <a:gd name="connsiteX140" fmla="*/ 14748 w 4992329"/>
              <a:gd name="connsiteY140" fmla="*/ 2883310 h 4579375"/>
              <a:gd name="connsiteX141" fmla="*/ 95864 w 4992329"/>
              <a:gd name="connsiteY141" fmla="*/ 3163530 h 4579375"/>
              <a:gd name="connsiteX142" fmla="*/ 117987 w 4992329"/>
              <a:gd name="connsiteY142" fmla="*/ 3207775 h 4579375"/>
              <a:gd name="connsiteX143" fmla="*/ 162232 w 4992329"/>
              <a:gd name="connsiteY143" fmla="*/ 3259394 h 4579375"/>
              <a:gd name="connsiteX144" fmla="*/ 221226 w 4992329"/>
              <a:gd name="connsiteY144" fmla="*/ 3384755 h 4579375"/>
              <a:gd name="connsiteX145" fmla="*/ 353961 w 4992329"/>
              <a:gd name="connsiteY145" fmla="*/ 3539613 h 4579375"/>
              <a:gd name="connsiteX146" fmla="*/ 523567 w 4992329"/>
              <a:gd name="connsiteY146" fmla="*/ 3738717 h 4579375"/>
              <a:gd name="connsiteX147" fmla="*/ 648929 w 4992329"/>
              <a:gd name="connsiteY147" fmla="*/ 3864078 h 4579375"/>
              <a:gd name="connsiteX148" fmla="*/ 789038 w 4992329"/>
              <a:gd name="connsiteY148" fmla="*/ 3982065 h 4579375"/>
              <a:gd name="connsiteX149" fmla="*/ 848032 w 4992329"/>
              <a:gd name="connsiteY149" fmla="*/ 4033684 h 4579375"/>
              <a:gd name="connsiteX150" fmla="*/ 899651 w 4992329"/>
              <a:gd name="connsiteY150" fmla="*/ 4114800 h 4579375"/>
              <a:gd name="connsiteX151" fmla="*/ 929148 w 4992329"/>
              <a:gd name="connsiteY151" fmla="*/ 4136923 h 4579375"/>
              <a:gd name="connsiteX152" fmla="*/ 980767 w 4992329"/>
              <a:gd name="connsiteY152" fmla="*/ 4218039 h 4579375"/>
              <a:gd name="connsiteX153" fmla="*/ 1054509 w 4992329"/>
              <a:gd name="connsiteY153" fmla="*/ 4284407 h 4579375"/>
              <a:gd name="connsiteX154" fmla="*/ 1128251 w 4992329"/>
              <a:gd name="connsiteY154" fmla="*/ 4358149 h 4579375"/>
              <a:gd name="connsiteX155" fmla="*/ 1143000 w 4992329"/>
              <a:gd name="connsiteY155" fmla="*/ 4380271 h 4579375"/>
              <a:gd name="connsiteX156" fmla="*/ 1246238 w 4992329"/>
              <a:gd name="connsiteY156" fmla="*/ 4439265 h 4579375"/>
              <a:gd name="connsiteX157" fmla="*/ 1275735 w 4992329"/>
              <a:gd name="connsiteY157" fmla="*/ 4461388 h 4579375"/>
              <a:gd name="connsiteX158" fmla="*/ 1415845 w 4992329"/>
              <a:gd name="connsiteY158" fmla="*/ 4520381 h 4579375"/>
              <a:gd name="connsiteX159" fmla="*/ 1496961 w 4992329"/>
              <a:gd name="connsiteY159" fmla="*/ 4542504 h 4579375"/>
              <a:gd name="connsiteX160" fmla="*/ 1541206 w 4992329"/>
              <a:gd name="connsiteY160" fmla="*/ 4557252 h 4579375"/>
              <a:gd name="connsiteX161" fmla="*/ 1629696 w 4992329"/>
              <a:gd name="connsiteY161" fmla="*/ 4579375 h 4579375"/>
              <a:gd name="connsiteX162" fmla="*/ 2359742 w 4992329"/>
              <a:gd name="connsiteY162" fmla="*/ 4549878 h 4579375"/>
              <a:gd name="connsiteX163" fmla="*/ 2389238 w 4992329"/>
              <a:gd name="connsiteY163" fmla="*/ 4542504 h 4579375"/>
              <a:gd name="connsiteX164" fmla="*/ 2462980 w 4992329"/>
              <a:gd name="connsiteY164" fmla="*/ 4527755 h 4579375"/>
              <a:gd name="connsiteX165" fmla="*/ 2551471 w 4992329"/>
              <a:gd name="connsiteY165" fmla="*/ 4505633 h 4579375"/>
              <a:gd name="connsiteX166" fmla="*/ 2691580 w 4992329"/>
              <a:gd name="connsiteY166" fmla="*/ 4490884 h 4579375"/>
              <a:gd name="connsiteX167" fmla="*/ 2757948 w 4992329"/>
              <a:gd name="connsiteY167" fmla="*/ 4476136 h 4579375"/>
              <a:gd name="connsiteX168" fmla="*/ 2794819 w 4992329"/>
              <a:gd name="connsiteY168" fmla="*/ 4454013 h 4579375"/>
              <a:gd name="connsiteX169" fmla="*/ 2875935 w 4992329"/>
              <a:gd name="connsiteY169" fmla="*/ 4395020 h 4579375"/>
              <a:gd name="connsiteX170" fmla="*/ 3045542 w 4992329"/>
              <a:gd name="connsiteY170" fmla="*/ 4277033 h 4579375"/>
              <a:gd name="connsiteX171" fmla="*/ 3111909 w 4992329"/>
              <a:gd name="connsiteY171" fmla="*/ 4225413 h 4579375"/>
              <a:gd name="connsiteX172" fmla="*/ 3148780 w 4992329"/>
              <a:gd name="connsiteY172" fmla="*/ 4188542 h 4579375"/>
              <a:gd name="connsiteX173" fmla="*/ 3178277 w 4992329"/>
              <a:gd name="connsiteY173" fmla="*/ 4151671 h 45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4992329" h="4579375">
                <a:moveTo>
                  <a:pt x="2728451" y="221226"/>
                </a:moveTo>
                <a:cubicBezTo>
                  <a:pt x="2735183" y="315458"/>
                  <a:pt x="2747972" y="490182"/>
                  <a:pt x="2750574" y="560439"/>
                </a:cubicBezTo>
                <a:cubicBezTo>
                  <a:pt x="2755033" y="680827"/>
                  <a:pt x="2746417" y="801858"/>
                  <a:pt x="2757948" y="921775"/>
                </a:cubicBezTo>
                <a:cubicBezTo>
                  <a:pt x="2759124" y="934009"/>
                  <a:pt x="2778003" y="936029"/>
                  <a:pt x="2787445" y="943897"/>
                </a:cubicBezTo>
                <a:cubicBezTo>
                  <a:pt x="2792786" y="948348"/>
                  <a:pt x="2795310" y="957663"/>
                  <a:pt x="2802193" y="958646"/>
                </a:cubicBezTo>
                <a:cubicBezTo>
                  <a:pt x="2848491" y="965260"/>
                  <a:pt x="2895622" y="963162"/>
                  <a:pt x="2942303" y="966020"/>
                </a:cubicBezTo>
                <a:lnTo>
                  <a:pt x="3163529" y="980768"/>
                </a:lnTo>
                <a:cubicBezTo>
                  <a:pt x="3210334" y="984589"/>
                  <a:pt x="3256935" y="990601"/>
                  <a:pt x="3303638" y="995517"/>
                </a:cubicBezTo>
                <a:cubicBezTo>
                  <a:pt x="3371475" y="1012476"/>
                  <a:pt x="3289393" y="987603"/>
                  <a:pt x="3370006" y="1032388"/>
                </a:cubicBezTo>
                <a:cubicBezTo>
                  <a:pt x="3378866" y="1037310"/>
                  <a:pt x="3389671" y="1037304"/>
                  <a:pt x="3399503" y="1039762"/>
                </a:cubicBezTo>
                <a:cubicBezTo>
                  <a:pt x="3451762" y="1092019"/>
                  <a:pt x="3385195" y="1029030"/>
                  <a:pt x="3458496" y="1084007"/>
                </a:cubicBezTo>
                <a:cubicBezTo>
                  <a:pt x="3476626" y="1097604"/>
                  <a:pt x="3493271" y="1113092"/>
                  <a:pt x="3510116" y="1128252"/>
                </a:cubicBezTo>
                <a:cubicBezTo>
                  <a:pt x="3531754" y="1147727"/>
                  <a:pt x="3534707" y="1157481"/>
                  <a:pt x="3561735" y="1172497"/>
                </a:cubicBezTo>
                <a:cubicBezTo>
                  <a:pt x="3573306" y="1178926"/>
                  <a:pt x="3586766" y="1181326"/>
                  <a:pt x="3598606" y="1187246"/>
                </a:cubicBezTo>
                <a:cubicBezTo>
                  <a:pt x="3637627" y="1206757"/>
                  <a:pt x="3604789" y="1196930"/>
                  <a:pt x="3642851" y="1224117"/>
                </a:cubicBezTo>
                <a:cubicBezTo>
                  <a:pt x="3651796" y="1230506"/>
                  <a:pt x="3663101" y="1232921"/>
                  <a:pt x="3672348" y="1238865"/>
                </a:cubicBezTo>
                <a:cubicBezTo>
                  <a:pt x="3697587" y="1255090"/>
                  <a:pt x="3722087" y="1272481"/>
                  <a:pt x="3746090" y="1290484"/>
                </a:cubicBezTo>
                <a:cubicBezTo>
                  <a:pt x="3775459" y="1312511"/>
                  <a:pt x="3779627" y="1313464"/>
                  <a:pt x="3805084" y="1342104"/>
                </a:cubicBezTo>
                <a:cubicBezTo>
                  <a:pt x="3817150" y="1355679"/>
                  <a:pt x="3839316" y="1388678"/>
                  <a:pt x="3856703" y="1401097"/>
                </a:cubicBezTo>
                <a:cubicBezTo>
                  <a:pt x="3865648" y="1407486"/>
                  <a:pt x="3876368" y="1410930"/>
                  <a:pt x="3886200" y="1415846"/>
                </a:cubicBezTo>
                <a:cubicBezTo>
                  <a:pt x="3888658" y="1423220"/>
                  <a:pt x="3889575" y="1431303"/>
                  <a:pt x="3893574" y="1437968"/>
                </a:cubicBezTo>
                <a:cubicBezTo>
                  <a:pt x="3897151" y="1443930"/>
                  <a:pt x="3905583" y="1446327"/>
                  <a:pt x="3908322" y="1452717"/>
                </a:cubicBezTo>
                <a:cubicBezTo>
                  <a:pt x="3911131" y="1459272"/>
                  <a:pt x="3922579" y="1530880"/>
                  <a:pt x="3923071" y="1533833"/>
                </a:cubicBezTo>
                <a:cubicBezTo>
                  <a:pt x="3920613" y="1568246"/>
                  <a:pt x="3921077" y="1602993"/>
                  <a:pt x="3915696" y="1637071"/>
                </a:cubicBezTo>
                <a:cubicBezTo>
                  <a:pt x="3913631" y="1650146"/>
                  <a:pt x="3907376" y="1662371"/>
                  <a:pt x="3900948" y="1673942"/>
                </a:cubicBezTo>
                <a:cubicBezTo>
                  <a:pt x="3882727" y="1706741"/>
                  <a:pt x="3863382" y="1739006"/>
                  <a:pt x="3841955" y="1769807"/>
                </a:cubicBezTo>
                <a:cubicBezTo>
                  <a:pt x="3746445" y="1907103"/>
                  <a:pt x="3820883" y="1798253"/>
                  <a:pt x="3746090" y="1873046"/>
                </a:cubicBezTo>
                <a:cubicBezTo>
                  <a:pt x="3739823" y="1879313"/>
                  <a:pt x="3737609" y="1888901"/>
                  <a:pt x="3731342" y="1895168"/>
                </a:cubicBezTo>
                <a:cubicBezTo>
                  <a:pt x="3703047" y="1923462"/>
                  <a:pt x="3674224" y="1951447"/>
                  <a:pt x="3642851" y="1976284"/>
                </a:cubicBezTo>
                <a:cubicBezTo>
                  <a:pt x="3615056" y="1998288"/>
                  <a:pt x="3583100" y="2014522"/>
                  <a:pt x="3554361" y="2035278"/>
                </a:cubicBezTo>
                <a:cubicBezTo>
                  <a:pt x="3538798" y="2046518"/>
                  <a:pt x="3526497" y="2062138"/>
                  <a:pt x="3510116" y="2072149"/>
                </a:cubicBezTo>
                <a:cubicBezTo>
                  <a:pt x="3481976" y="2089346"/>
                  <a:pt x="3450772" y="2100964"/>
                  <a:pt x="3421626" y="2116394"/>
                </a:cubicBezTo>
                <a:cubicBezTo>
                  <a:pt x="3408959" y="2123100"/>
                  <a:pt x="3397284" y="2131556"/>
                  <a:pt x="3384755" y="2138517"/>
                </a:cubicBezTo>
                <a:cubicBezTo>
                  <a:pt x="3375146" y="2143856"/>
                  <a:pt x="3364937" y="2148053"/>
                  <a:pt x="3355258" y="2153265"/>
                </a:cubicBezTo>
                <a:cubicBezTo>
                  <a:pt x="3275997" y="2195944"/>
                  <a:pt x="3314772" y="2181509"/>
                  <a:pt x="3266767" y="2197510"/>
                </a:cubicBezTo>
                <a:cubicBezTo>
                  <a:pt x="3261851" y="2204884"/>
                  <a:pt x="3259187" y="2214420"/>
                  <a:pt x="3252019" y="2219633"/>
                </a:cubicBezTo>
                <a:cubicBezTo>
                  <a:pt x="3231552" y="2234518"/>
                  <a:pt x="3207511" y="2243752"/>
                  <a:pt x="3185651" y="2256504"/>
                </a:cubicBezTo>
                <a:cubicBezTo>
                  <a:pt x="3177996" y="2260970"/>
                  <a:pt x="3169796" y="2264985"/>
                  <a:pt x="3163529" y="2271252"/>
                </a:cubicBezTo>
                <a:cubicBezTo>
                  <a:pt x="3147504" y="2287277"/>
                  <a:pt x="3135990" y="2307558"/>
                  <a:pt x="3119284" y="2322871"/>
                </a:cubicBezTo>
                <a:cubicBezTo>
                  <a:pt x="3106217" y="2334849"/>
                  <a:pt x="3088496" y="2340832"/>
                  <a:pt x="3075038" y="2352368"/>
                </a:cubicBezTo>
                <a:cubicBezTo>
                  <a:pt x="3056951" y="2367871"/>
                  <a:pt x="3020368" y="2396939"/>
                  <a:pt x="3001296" y="2418736"/>
                </a:cubicBezTo>
                <a:cubicBezTo>
                  <a:pt x="2904006" y="2529926"/>
                  <a:pt x="3015589" y="2404558"/>
                  <a:pt x="2957051" y="2477730"/>
                </a:cubicBezTo>
                <a:cubicBezTo>
                  <a:pt x="2942894" y="2495426"/>
                  <a:pt x="2927554" y="2512143"/>
                  <a:pt x="2912806" y="2529349"/>
                </a:cubicBezTo>
                <a:cubicBezTo>
                  <a:pt x="2896027" y="2579687"/>
                  <a:pt x="2916888" y="2519143"/>
                  <a:pt x="2883309" y="2603091"/>
                </a:cubicBezTo>
                <a:cubicBezTo>
                  <a:pt x="2880422" y="2610308"/>
                  <a:pt x="2878997" y="2618069"/>
                  <a:pt x="2875935" y="2625213"/>
                </a:cubicBezTo>
                <a:cubicBezTo>
                  <a:pt x="2871605" y="2635317"/>
                  <a:pt x="2865047" y="2644417"/>
                  <a:pt x="2861187" y="2654710"/>
                </a:cubicBezTo>
                <a:cubicBezTo>
                  <a:pt x="2857628" y="2664200"/>
                  <a:pt x="2856794" y="2674520"/>
                  <a:pt x="2853813" y="2684207"/>
                </a:cubicBezTo>
                <a:cubicBezTo>
                  <a:pt x="2833334" y="2750762"/>
                  <a:pt x="2839705" y="2734545"/>
                  <a:pt x="2816942" y="2780071"/>
                </a:cubicBezTo>
                <a:cubicBezTo>
                  <a:pt x="2809506" y="2817248"/>
                  <a:pt x="2795273" y="2885542"/>
                  <a:pt x="2794819" y="2912807"/>
                </a:cubicBezTo>
                <a:cubicBezTo>
                  <a:pt x="2792893" y="3028346"/>
                  <a:pt x="2795662" y="3144024"/>
                  <a:pt x="2802193" y="3259394"/>
                </a:cubicBezTo>
                <a:cubicBezTo>
                  <a:pt x="2802862" y="3271219"/>
                  <a:pt x="2817943" y="3313979"/>
                  <a:pt x="2831690" y="3325762"/>
                </a:cubicBezTo>
                <a:cubicBezTo>
                  <a:pt x="2874610" y="3362551"/>
                  <a:pt x="2855298" y="3337566"/>
                  <a:pt x="2890684" y="3355259"/>
                </a:cubicBezTo>
                <a:cubicBezTo>
                  <a:pt x="2898611" y="3359222"/>
                  <a:pt x="2904256" y="3367675"/>
                  <a:pt x="2912806" y="3370007"/>
                </a:cubicBezTo>
                <a:cubicBezTo>
                  <a:pt x="2931925" y="3375221"/>
                  <a:pt x="2952135" y="3374923"/>
                  <a:pt x="2971800" y="3377381"/>
                </a:cubicBezTo>
                <a:cubicBezTo>
                  <a:pt x="3082413" y="3374923"/>
                  <a:pt x="3193156" y="3375925"/>
                  <a:pt x="3303638" y="3370007"/>
                </a:cubicBezTo>
                <a:cubicBezTo>
                  <a:pt x="3331081" y="3368537"/>
                  <a:pt x="3357525" y="3358972"/>
                  <a:pt x="3384755" y="3355259"/>
                </a:cubicBezTo>
                <a:cubicBezTo>
                  <a:pt x="3411656" y="3351591"/>
                  <a:pt x="3438832" y="3350342"/>
                  <a:pt x="3465871" y="3347884"/>
                </a:cubicBezTo>
                <a:cubicBezTo>
                  <a:pt x="3655073" y="3284818"/>
                  <a:pt x="3351095" y="3383210"/>
                  <a:pt x="3561735" y="3325762"/>
                </a:cubicBezTo>
                <a:cubicBezTo>
                  <a:pt x="3572341" y="3322870"/>
                  <a:pt x="3580703" y="3314172"/>
                  <a:pt x="3591232" y="3311013"/>
                </a:cubicBezTo>
                <a:cubicBezTo>
                  <a:pt x="3663407" y="3289360"/>
                  <a:pt x="3607767" y="3316814"/>
                  <a:pt x="3672348" y="3296265"/>
                </a:cubicBezTo>
                <a:cubicBezTo>
                  <a:pt x="3965281" y="3203059"/>
                  <a:pt x="3701504" y="3288014"/>
                  <a:pt x="3841955" y="3229897"/>
                </a:cubicBezTo>
                <a:cubicBezTo>
                  <a:pt x="3898052" y="3206685"/>
                  <a:pt x="3956163" y="3188364"/>
                  <a:pt x="4011561" y="3163530"/>
                </a:cubicBezTo>
                <a:cubicBezTo>
                  <a:pt x="4027736" y="3156279"/>
                  <a:pt x="4040357" y="3142723"/>
                  <a:pt x="4055806" y="3134033"/>
                </a:cubicBezTo>
                <a:cubicBezTo>
                  <a:pt x="4111182" y="3102884"/>
                  <a:pt x="4223427" y="3058888"/>
                  <a:pt x="4284406" y="3001297"/>
                </a:cubicBezTo>
                <a:cubicBezTo>
                  <a:pt x="4317261" y="2970268"/>
                  <a:pt x="4380271" y="2905433"/>
                  <a:pt x="4380271" y="2905433"/>
                </a:cubicBezTo>
                <a:cubicBezTo>
                  <a:pt x="4444655" y="2776661"/>
                  <a:pt x="4336469" y="2988465"/>
                  <a:pt x="4461387" y="2772697"/>
                </a:cubicBezTo>
                <a:cubicBezTo>
                  <a:pt x="4470766" y="2756496"/>
                  <a:pt x="4473459" y="2736871"/>
                  <a:pt x="4483509" y="2721078"/>
                </a:cubicBezTo>
                <a:cubicBezTo>
                  <a:pt x="4508057" y="2682503"/>
                  <a:pt x="4539263" y="2648509"/>
                  <a:pt x="4564626" y="2610465"/>
                </a:cubicBezTo>
                <a:cubicBezTo>
                  <a:pt x="4609897" y="2542559"/>
                  <a:pt x="4559605" y="2585726"/>
                  <a:pt x="4623619" y="2514600"/>
                </a:cubicBezTo>
                <a:cubicBezTo>
                  <a:pt x="4653850" y="2481010"/>
                  <a:pt x="4687529" y="2450691"/>
                  <a:pt x="4719484" y="2418736"/>
                </a:cubicBezTo>
                <a:cubicBezTo>
                  <a:pt x="4731774" y="2406446"/>
                  <a:pt x="4745228" y="2395218"/>
                  <a:pt x="4756355" y="2381865"/>
                </a:cubicBezTo>
                <a:cubicBezTo>
                  <a:pt x="4768645" y="2367117"/>
                  <a:pt x="4781521" y="2352837"/>
                  <a:pt x="4793226" y="2337620"/>
                </a:cubicBezTo>
                <a:cubicBezTo>
                  <a:pt x="4806118" y="2320860"/>
                  <a:pt x="4819729" y="2304430"/>
                  <a:pt x="4830096" y="2286000"/>
                </a:cubicBezTo>
                <a:cubicBezTo>
                  <a:pt x="4851779" y="2247453"/>
                  <a:pt x="4868588" y="2195276"/>
                  <a:pt x="4881716" y="2153265"/>
                </a:cubicBezTo>
                <a:cubicBezTo>
                  <a:pt x="4887054" y="2136185"/>
                  <a:pt x="4892582" y="2119115"/>
                  <a:pt x="4896464" y="2101646"/>
                </a:cubicBezTo>
                <a:cubicBezTo>
                  <a:pt x="4902426" y="2074818"/>
                  <a:pt x="4905340" y="2047377"/>
                  <a:pt x="4911213" y="2020530"/>
                </a:cubicBezTo>
                <a:cubicBezTo>
                  <a:pt x="4922552" y="1968693"/>
                  <a:pt x="4937678" y="1917703"/>
                  <a:pt x="4948084" y="1865671"/>
                </a:cubicBezTo>
                <a:cubicBezTo>
                  <a:pt x="4950542" y="1853381"/>
                  <a:pt x="4953280" y="1841143"/>
                  <a:pt x="4955458" y="1828800"/>
                </a:cubicBezTo>
                <a:cubicBezTo>
                  <a:pt x="4960655" y="1799351"/>
                  <a:pt x="4963854" y="1769531"/>
                  <a:pt x="4970206" y="1740310"/>
                </a:cubicBezTo>
                <a:cubicBezTo>
                  <a:pt x="4976160" y="1712923"/>
                  <a:pt x="4984955" y="1686233"/>
                  <a:pt x="4992329" y="1659194"/>
                </a:cubicBezTo>
                <a:cubicBezTo>
                  <a:pt x="4989871" y="1555955"/>
                  <a:pt x="4994654" y="1452289"/>
                  <a:pt x="4984955" y="1349478"/>
                </a:cubicBezTo>
                <a:cubicBezTo>
                  <a:pt x="4982253" y="1320834"/>
                  <a:pt x="4963158" y="1296083"/>
                  <a:pt x="4955458" y="1268362"/>
                </a:cubicBezTo>
                <a:cubicBezTo>
                  <a:pt x="4950806" y="1251615"/>
                  <a:pt x="4955857" y="1232288"/>
                  <a:pt x="4948084" y="1216742"/>
                </a:cubicBezTo>
                <a:cubicBezTo>
                  <a:pt x="4920765" y="1162104"/>
                  <a:pt x="4860843" y="1076341"/>
                  <a:pt x="4822722" y="1010265"/>
                </a:cubicBezTo>
                <a:cubicBezTo>
                  <a:pt x="4771320" y="921169"/>
                  <a:pt x="4751866" y="873867"/>
                  <a:pt x="4697361" y="803788"/>
                </a:cubicBezTo>
                <a:cubicBezTo>
                  <a:pt x="4693093" y="798300"/>
                  <a:pt x="4687529" y="793955"/>
                  <a:pt x="4682613" y="789039"/>
                </a:cubicBezTo>
                <a:cubicBezTo>
                  <a:pt x="4666911" y="741941"/>
                  <a:pt x="4684215" y="786617"/>
                  <a:pt x="4638367" y="715297"/>
                </a:cubicBezTo>
                <a:cubicBezTo>
                  <a:pt x="4619146" y="685397"/>
                  <a:pt x="4610608" y="659444"/>
                  <a:pt x="4586748" y="634181"/>
                </a:cubicBezTo>
                <a:cubicBezTo>
                  <a:pt x="4524778" y="568566"/>
                  <a:pt x="4478277" y="517479"/>
                  <a:pt x="4402393" y="471949"/>
                </a:cubicBezTo>
                <a:cubicBezTo>
                  <a:pt x="4381634" y="459494"/>
                  <a:pt x="4358148" y="452284"/>
                  <a:pt x="4336026" y="442452"/>
                </a:cubicBezTo>
                <a:cubicBezTo>
                  <a:pt x="4281256" y="387685"/>
                  <a:pt x="4338472" y="439858"/>
                  <a:pt x="4203290" y="368710"/>
                </a:cubicBezTo>
                <a:cubicBezTo>
                  <a:pt x="4192414" y="362986"/>
                  <a:pt x="4184786" y="352084"/>
                  <a:pt x="4173793" y="346588"/>
                </a:cubicBezTo>
                <a:cubicBezTo>
                  <a:pt x="4140306" y="329844"/>
                  <a:pt x="4104768" y="317548"/>
                  <a:pt x="4070555" y="302342"/>
                </a:cubicBezTo>
                <a:cubicBezTo>
                  <a:pt x="4060510" y="297877"/>
                  <a:pt x="4051351" y="291454"/>
                  <a:pt x="4041058" y="287594"/>
                </a:cubicBezTo>
                <a:cubicBezTo>
                  <a:pt x="4011945" y="276677"/>
                  <a:pt x="3982064" y="267929"/>
                  <a:pt x="3952567" y="258097"/>
                </a:cubicBezTo>
                <a:lnTo>
                  <a:pt x="3841955" y="221226"/>
                </a:lnTo>
                <a:lnTo>
                  <a:pt x="3797709" y="206478"/>
                </a:lnTo>
                <a:cubicBezTo>
                  <a:pt x="3770578" y="196903"/>
                  <a:pt x="3744443" y="184201"/>
                  <a:pt x="3716593" y="176981"/>
                </a:cubicBezTo>
                <a:lnTo>
                  <a:pt x="3517490" y="125362"/>
                </a:lnTo>
                <a:cubicBezTo>
                  <a:pt x="3490387" y="118229"/>
                  <a:pt x="3463856" y="108735"/>
                  <a:pt x="3436374" y="103239"/>
                </a:cubicBezTo>
                <a:cubicBezTo>
                  <a:pt x="3411793" y="98323"/>
                  <a:pt x="3387018" y="94297"/>
                  <a:pt x="3362632" y="88491"/>
                </a:cubicBezTo>
                <a:cubicBezTo>
                  <a:pt x="3335368" y="82000"/>
                  <a:pt x="3308403" y="74276"/>
                  <a:pt x="3281516" y="66368"/>
                </a:cubicBezTo>
                <a:cubicBezTo>
                  <a:pt x="3266602" y="61981"/>
                  <a:pt x="3252557" y="54451"/>
                  <a:pt x="3237271" y="51620"/>
                </a:cubicBezTo>
                <a:cubicBezTo>
                  <a:pt x="3185999" y="42125"/>
                  <a:pt x="3133968" y="37308"/>
                  <a:pt x="3082413" y="29497"/>
                </a:cubicBezTo>
                <a:cubicBezTo>
                  <a:pt x="2905190" y="2645"/>
                  <a:pt x="3088862" y="23791"/>
                  <a:pt x="2839064" y="0"/>
                </a:cubicBezTo>
                <a:cubicBezTo>
                  <a:pt x="2743200" y="4916"/>
                  <a:pt x="2647116" y="6609"/>
                  <a:pt x="2551471" y="14749"/>
                </a:cubicBezTo>
                <a:cubicBezTo>
                  <a:pt x="2531274" y="16468"/>
                  <a:pt x="2512623" y="27259"/>
                  <a:pt x="2492477" y="29497"/>
                </a:cubicBezTo>
                <a:cubicBezTo>
                  <a:pt x="2423898" y="37117"/>
                  <a:pt x="2354592" y="36744"/>
                  <a:pt x="2286000" y="44246"/>
                </a:cubicBezTo>
                <a:cubicBezTo>
                  <a:pt x="2197190" y="53960"/>
                  <a:pt x="2109019" y="68827"/>
                  <a:pt x="2020529" y="81117"/>
                </a:cubicBezTo>
                <a:cubicBezTo>
                  <a:pt x="1905265" y="119537"/>
                  <a:pt x="2070814" y="68109"/>
                  <a:pt x="1895167" y="103239"/>
                </a:cubicBezTo>
                <a:cubicBezTo>
                  <a:pt x="1884388" y="105395"/>
                  <a:pt x="1875802" y="113722"/>
                  <a:pt x="1865671" y="117988"/>
                </a:cubicBezTo>
                <a:cubicBezTo>
                  <a:pt x="1829072" y="133398"/>
                  <a:pt x="1791657" y="146823"/>
                  <a:pt x="1755058" y="162233"/>
                </a:cubicBezTo>
                <a:cubicBezTo>
                  <a:pt x="1744927" y="166499"/>
                  <a:pt x="1735261" y="171808"/>
                  <a:pt x="1725561" y="176981"/>
                </a:cubicBezTo>
                <a:cubicBezTo>
                  <a:pt x="1661515" y="211139"/>
                  <a:pt x="1601580" y="254163"/>
                  <a:pt x="1533832" y="280220"/>
                </a:cubicBezTo>
                <a:cubicBezTo>
                  <a:pt x="1155863" y="425593"/>
                  <a:pt x="1478220" y="294542"/>
                  <a:pt x="1253613" y="398207"/>
                </a:cubicBezTo>
                <a:cubicBezTo>
                  <a:pt x="1177611" y="433285"/>
                  <a:pt x="1137549" y="442045"/>
                  <a:pt x="1069258" y="486697"/>
                </a:cubicBezTo>
                <a:cubicBezTo>
                  <a:pt x="1030990" y="511719"/>
                  <a:pt x="996454" y="542103"/>
                  <a:pt x="958645" y="567813"/>
                </a:cubicBezTo>
                <a:cubicBezTo>
                  <a:pt x="934940" y="583932"/>
                  <a:pt x="908754" y="596158"/>
                  <a:pt x="884903" y="612059"/>
                </a:cubicBezTo>
                <a:cubicBezTo>
                  <a:pt x="871807" y="620790"/>
                  <a:pt x="860791" y="632340"/>
                  <a:pt x="848032" y="641555"/>
                </a:cubicBezTo>
                <a:cubicBezTo>
                  <a:pt x="816524" y="664310"/>
                  <a:pt x="781676" y="682630"/>
                  <a:pt x="752167" y="707923"/>
                </a:cubicBezTo>
                <a:cubicBezTo>
                  <a:pt x="734961" y="722671"/>
                  <a:pt x="717392" y="737008"/>
                  <a:pt x="700548" y="752168"/>
                </a:cubicBezTo>
                <a:cubicBezTo>
                  <a:pt x="692797" y="759144"/>
                  <a:pt x="686437" y="767615"/>
                  <a:pt x="678426" y="774291"/>
                </a:cubicBezTo>
                <a:cubicBezTo>
                  <a:pt x="656896" y="792233"/>
                  <a:pt x="631068" y="805316"/>
                  <a:pt x="612058" y="825910"/>
                </a:cubicBezTo>
                <a:cubicBezTo>
                  <a:pt x="472991" y="976566"/>
                  <a:pt x="541486" y="919750"/>
                  <a:pt x="464574" y="1017639"/>
                </a:cubicBezTo>
                <a:cubicBezTo>
                  <a:pt x="450573" y="1035459"/>
                  <a:pt x="432584" y="1050196"/>
                  <a:pt x="420329" y="1069259"/>
                </a:cubicBezTo>
                <a:cubicBezTo>
                  <a:pt x="410206" y="1085006"/>
                  <a:pt x="406578" y="1104134"/>
                  <a:pt x="398206" y="1120878"/>
                </a:cubicBezTo>
                <a:cubicBezTo>
                  <a:pt x="384432" y="1148426"/>
                  <a:pt x="367351" y="1174258"/>
                  <a:pt x="353961" y="1201994"/>
                </a:cubicBezTo>
                <a:cubicBezTo>
                  <a:pt x="332911" y="1245597"/>
                  <a:pt x="315141" y="1290714"/>
                  <a:pt x="294967" y="1334730"/>
                </a:cubicBezTo>
                <a:cubicBezTo>
                  <a:pt x="288097" y="1349720"/>
                  <a:pt x="278480" y="1363479"/>
                  <a:pt x="272845" y="1378975"/>
                </a:cubicBezTo>
                <a:cubicBezTo>
                  <a:pt x="263013" y="1406014"/>
                  <a:pt x="253776" y="1433276"/>
                  <a:pt x="243348" y="1460091"/>
                </a:cubicBezTo>
                <a:cubicBezTo>
                  <a:pt x="236563" y="1477538"/>
                  <a:pt x="227456" y="1494057"/>
                  <a:pt x="221226" y="1511710"/>
                </a:cubicBezTo>
                <a:cubicBezTo>
                  <a:pt x="212685" y="1535910"/>
                  <a:pt x="205327" y="1560555"/>
                  <a:pt x="199103" y="1585452"/>
                </a:cubicBezTo>
                <a:cubicBezTo>
                  <a:pt x="177620" y="1671382"/>
                  <a:pt x="203571" y="1639980"/>
                  <a:pt x="169606" y="1673942"/>
                </a:cubicBezTo>
                <a:cubicBezTo>
                  <a:pt x="167148" y="1686232"/>
                  <a:pt x="165918" y="1698834"/>
                  <a:pt x="162232" y="1710813"/>
                </a:cubicBezTo>
                <a:cubicBezTo>
                  <a:pt x="156056" y="1730886"/>
                  <a:pt x="147286" y="1750070"/>
                  <a:pt x="140109" y="1769807"/>
                </a:cubicBezTo>
                <a:cubicBezTo>
                  <a:pt x="137453" y="1777112"/>
                  <a:pt x="134259" y="1784308"/>
                  <a:pt x="132735" y="1791930"/>
                </a:cubicBezTo>
                <a:cubicBezTo>
                  <a:pt x="101801" y="1946606"/>
                  <a:pt x="128404" y="1872815"/>
                  <a:pt x="95864" y="1954162"/>
                </a:cubicBezTo>
                <a:cubicBezTo>
                  <a:pt x="75882" y="2074054"/>
                  <a:pt x="106312" y="1913071"/>
                  <a:pt x="66367" y="2050026"/>
                </a:cubicBezTo>
                <a:cubicBezTo>
                  <a:pt x="30015" y="2174662"/>
                  <a:pt x="45124" y="2138366"/>
                  <a:pt x="29496" y="2219633"/>
                </a:cubicBezTo>
                <a:cubicBezTo>
                  <a:pt x="20028" y="2268866"/>
                  <a:pt x="9832" y="2317956"/>
                  <a:pt x="0" y="2367117"/>
                </a:cubicBezTo>
                <a:cubicBezTo>
                  <a:pt x="4916" y="2539181"/>
                  <a:pt x="-5823" y="2712409"/>
                  <a:pt x="14748" y="2883310"/>
                </a:cubicBezTo>
                <a:cubicBezTo>
                  <a:pt x="26369" y="2979855"/>
                  <a:pt x="52376" y="3076555"/>
                  <a:pt x="95864" y="3163530"/>
                </a:cubicBezTo>
                <a:cubicBezTo>
                  <a:pt x="103238" y="3178278"/>
                  <a:pt x="108601" y="3194218"/>
                  <a:pt x="117987" y="3207775"/>
                </a:cubicBezTo>
                <a:cubicBezTo>
                  <a:pt x="130887" y="3226408"/>
                  <a:pt x="150813" y="3239819"/>
                  <a:pt x="162232" y="3259394"/>
                </a:cubicBezTo>
                <a:cubicBezTo>
                  <a:pt x="185502" y="3299286"/>
                  <a:pt x="198036" y="3344817"/>
                  <a:pt x="221226" y="3384755"/>
                </a:cubicBezTo>
                <a:cubicBezTo>
                  <a:pt x="316466" y="3548780"/>
                  <a:pt x="259241" y="3435726"/>
                  <a:pt x="353961" y="3539613"/>
                </a:cubicBezTo>
                <a:cubicBezTo>
                  <a:pt x="412701" y="3604038"/>
                  <a:pt x="464921" y="3674206"/>
                  <a:pt x="523567" y="3738717"/>
                </a:cubicBezTo>
                <a:cubicBezTo>
                  <a:pt x="563319" y="3782444"/>
                  <a:pt x="603726" y="3826012"/>
                  <a:pt x="648929" y="3864078"/>
                </a:cubicBezTo>
                <a:cubicBezTo>
                  <a:pt x="695632" y="3903407"/>
                  <a:pt x="752404" y="3933220"/>
                  <a:pt x="789038" y="3982065"/>
                </a:cubicBezTo>
                <a:cubicBezTo>
                  <a:pt x="819761" y="4023028"/>
                  <a:pt x="800622" y="4005239"/>
                  <a:pt x="848032" y="4033684"/>
                </a:cubicBezTo>
                <a:cubicBezTo>
                  <a:pt x="865238" y="4060723"/>
                  <a:pt x="879850" y="4089599"/>
                  <a:pt x="899651" y="4114800"/>
                </a:cubicBezTo>
                <a:cubicBezTo>
                  <a:pt x="907244" y="4124464"/>
                  <a:pt x="921555" y="4127259"/>
                  <a:pt x="929148" y="4136923"/>
                </a:cubicBezTo>
                <a:cubicBezTo>
                  <a:pt x="948949" y="4162124"/>
                  <a:pt x="961538" y="4192400"/>
                  <a:pt x="980767" y="4218039"/>
                </a:cubicBezTo>
                <a:cubicBezTo>
                  <a:pt x="1007335" y="4253463"/>
                  <a:pt x="1023474" y="4255441"/>
                  <a:pt x="1054509" y="4284407"/>
                </a:cubicBezTo>
                <a:cubicBezTo>
                  <a:pt x="1079922" y="4308126"/>
                  <a:pt x="1104672" y="4332606"/>
                  <a:pt x="1128251" y="4358149"/>
                </a:cubicBezTo>
                <a:cubicBezTo>
                  <a:pt x="1134262" y="4364661"/>
                  <a:pt x="1135697" y="4375250"/>
                  <a:pt x="1143000" y="4380271"/>
                </a:cubicBezTo>
                <a:cubicBezTo>
                  <a:pt x="1175661" y="4402725"/>
                  <a:pt x="1214530" y="4415484"/>
                  <a:pt x="1246238" y="4439265"/>
                </a:cubicBezTo>
                <a:cubicBezTo>
                  <a:pt x="1256070" y="4446639"/>
                  <a:pt x="1264859" y="4455664"/>
                  <a:pt x="1275735" y="4461388"/>
                </a:cubicBezTo>
                <a:cubicBezTo>
                  <a:pt x="1369671" y="4510828"/>
                  <a:pt x="1353316" y="4504749"/>
                  <a:pt x="1415845" y="4520381"/>
                </a:cubicBezTo>
                <a:cubicBezTo>
                  <a:pt x="1460438" y="4550112"/>
                  <a:pt x="1415795" y="4525112"/>
                  <a:pt x="1496961" y="4542504"/>
                </a:cubicBezTo>
                <a:cubicBezTo>
                  <a:pt x="1512162" y="4545761"/>
                  <a:pt x="1526227" y="4553091"/>
                  <a:pt x="1541206" y="4557252"/>
                </a:cubicBezTo>
                <a:cubicBezTo>
                  <a:pt x="1570501" y="4565390"/>
                  <a:pt x="1629696" y="4579375"/>
                  <a:pt x="1629696" y="4579375"/>
                </a:cubicBezTo>
                <a:cubicBezTo>
                  <a:pt x="1909413" y="4571916"/>
                  <a:pt x="2105716" y="4577094"/>
                  <a:pt x="2359742" y="4549878"/>
                </a:cubicBezTo>
                <a:cubicBezTo>
                  <a:pt x="2369819" y="4548798"/>
                  <a:pt x="2379328" y="4544628"/>
                  <a:pt x="2389238" y="4542504"/>
                </a:cubicBezTo>
                <a:cubicBezTo>
                  <a:pt x="2413749" y="4537252"/>
                  <a:pt x="2438554" y="4533392"/>
                  <a:pt x="2462980" y="4527755"/>
                </a:cubicBezTo>
                <a:cubicBezTo>
                  <a:pt x="2534587" y="4511230"/>
                  <a:pt x="2395927" y="4527854"/>
                  <a:pt x="2551471" y="4505633"/>
                </a:cubicBezTo>
                <a:cubicBezTo>
                  <a:pt x="2597960" y="4498992"/>
                  <a:pt x="2645531" y="4500094"/>
                  <a:pt x="2691580" y="4490884"/>
                </a:cubicBezTo>
                <a:cubicBezTo>
                  <a:pt x="2738389" y="4481522"/>
                  <a:pt x="2716291" y="4486550"/>
                  <a:pt x="2757948" y="4476136"/>
                </a:cubicBezTo>
                <a:cubicBezTo>
                  <a:pt x="2770238" y="4468762"/>
                  <a:pt x="2783008" y="4462133"/>
                  <a:pt x="2794819" y="4454013"/>
                </a:cubicBezTo>
                <a:cubicBezTo>
                  <a:pt x="2822369" y="4435072"/>
                  <a:pt x="2846709" y="4411257"/>
                  <a:pt x="2875935" y="4395020"/>
                </a:cubicBezTo>
                <a:cubicBezTo>
                  <a:pt x="2981531" y="4336355"/>
                  <a:pt x="2920724" y="4374718"/>
                  <a:pt x="3045542" y="4277033"/>
                </a:cubicBezTo>
                <a:cubicBezTo>
                  <a:pt x="3067613" y="4259760"/>
                  <a:pt x="3092091" y="4245231"/>
                  <a:pt x="3111909" y="4225413"/>
                </a:cubicBezTo>
                <a:cubicBezTo>
                  <a:pt x="3124199" y="4213123"/>
                  <a:pt x="3137232" y="4201533"/>
                  <a:pt x="3148780" y="4188542"/>
                </a:cubicBezTo>
                <a:cubicBezTo>
                  <a:pt x="3213380" y="4115868"/>
                  <a:pt x="3150788" y="4179164"/>
                  <a:pt x="3178277" y="4151671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9664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1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685800" y="1524000"/>
            <a:ext cx="4800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(“%d 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d”,&amp;x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, &amp;y)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if (y &lt; 0)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      pow = -y;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else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      pow = y;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z = 1.0;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while (pow != 0) {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       z = z * x;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      pow = pow - 1;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       }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if (y &lt; 0)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       z = 1.0 / z;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(“%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f”,z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);</a:t>
            </a:r>
            <a:endParaRPr lang="en-US" altLang="zh-CN" sz="28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1802" y="163510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Please draw the control flow graph of the following code and provide the </a:t>
            </a:r>
            <a:r>
              <a:rPr lang="en-US" altLang="zh-CN" dirty="0" err="1"/>
              <a:t>cyclomatic</a:t>
            </a:r>
            <a:r>
              <a:rPr lang="en-US" altLang="zh-CN" dirty="0"/>
              <a:t> complexity V(G) of the control flow graph;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Please provide the Basis Path set of the control flow graph;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5800" y="5149677"/>
            <a:ext cx="7778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腾讯文档</a:t>
            </a:r>
            <a:r>
              <a:rPr lang="en-US" altLang="zh-CN" dirty="0"/>
              <a:t>】Basis path test example 1</a:t>
            </a:r>
          </a:p>
          <a:p>
            <a:r>
              <a:rPr lang="en-US" altLang="zh-CN" dirty="0"/>
              <a:t>https://docs.qq.com/form/page/DSFdHVllleEZnQnVa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5632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1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2895600" y="1600200"/>
            <a:ext cx="4800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(“%d 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d”,&amp;x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, &amp;y)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if (y &lt; 0)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      pow = -y;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      pow = y;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z = 1.0;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while (pow != 0)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       z = z * x;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      pow = pow - 1;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    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if (y &lt; 0)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       z = 1.0 / z;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(“%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f”,z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);</a:t>
            </a:r>
            <a:endParaRPr lang="en-US" altLang="zh-CN" sz="28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031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1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304800" y="1872351"/>
            <a:ext cx="4800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(“%d 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d”,&amp;x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, &amp;y)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2    if (y &lt; 0)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3          pow = -y;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4    else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5          pow = y;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6    z = 1.0;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7    while (pow != 0) {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8           z = z * x;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9          pow = pow - 1;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10           }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11    if (y &lt; 0)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12           z = 1.0 / z;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13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(“%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f”,z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);</a:t>
            </a:r>
            <a:endParaRPr lang="en-US" altLang="zh-CN" sz="28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椭圆 1"/>
          <p:cNvSpPr>
            <a:spLocks noChangeAspect="1"/>
          </p:cNvSpPr>
          <p:nvPr/>
        </p:nvSpPr>
        <p:spPr bwMode="auto">
          <a:xfrm>
            <a:off x="5395505" y="1104913"/>
            <a:ext cx="467892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>
            <a:spLocks/>
          </p:cNvSpPr>
          <p:nvPr/>
        </p:nvSpPr>
        <p:spPr bwMode="auto">
          <a:xfrm>
            <a:off x="5403741" y="1735744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>
            <a:spLocks/>
          </p:cNvSpPr>
          <p:nvPr/>
        </p:nvSpPr>
        <p:spPr bwMode="auto">
          <a:xfrm>
            <a:off x="4780975" y="2628293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椭圆 7"/>
          <p:cNvSpPr>
            <a:spLocks/>
          </p:cNvSpPr>
          <p:nvPr/>
        </p:nvSpPr>
        <p:spPr bwMode="auto">
          <a:xfrm>
            <a:off x="5910167" y="2320014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>
            <a:spLocks/>
          </p:cNvSpPr>
          <p:nvPr/>
        </p:nvSpPr>
        <p:spPr bwMode="auto">
          <a:xfrm>
            <a:off x="5910167" y="2936573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>
            <a:spLocks/>
          </p:cNvSpPr>
          <p:nvPr/>
        </p:nvSpPr>
        <p:spPr bwMode="auto">
          <a:xfrm>
            <a:off x="5403743" y="3476769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>
            <a:spLocks/>
          </p:cNvSpPr>
          <p:nvPr/>
        </p:nvSpPr>
        <p:spPr bwMode="auto">
          <a:xfrm>
            <a:off x="5413397" y="4106706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>
            <a:spLocks/>
          </p:cNvSpPr>
          <p:nvPr/>
        </p:nvSpPr>
        <p:spPr bwMode="auto">
          <a:xfrm>
            <a:off x="7099286" y="4126972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椭圆 12"/>
          <p:cNvSpPr>
            <a:spLocks/>
          </p:cNvSpPr>
          <p:nvPr/>
        </p:nvSpPr>
        <p:spPr bwMode="auto">
          <a:xfrm>
            <a:off x="5414948" y="6161413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>
            <a:spLocks/>
          </p:cNvSpPr>
          <p:nvPr/>
        </p:nvSpPr>
        <p:spPr bwMode="auto">
          <a:xfrm>
            <a:off x="5414948" y="5502128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椭圆 14"/>
          <p:cNvSpPr>
            <a:spLocks/>
          </p:cNvSpPr>
          <p:nvPr/>
        </p:nvSpPr>
        <p:spPr bwMode="auto">
          <a:xfrm>
            <a:off x="5413397" y="4786258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" name="直接箭头连接符 3"/>
          <p:cNvCxnSpPr>
            <a:stCxn id="2" idx="4"/>
            <a:endCxn id="6" idx="0"/>
          </p:cNvCxnSpPr>
          <p:nvPr/>
        </p:nvCxnSpPr>
        <p:spPr bwMode="auto">
          <a:xfrm flipH="1">
            <a:off x="5628741" y="1554913"/>
            <a:ext cx="710" cy="18083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4"/>
          </p:cNvCxnSpPr>
          <p:nvPr/>
        </p:nvCxnSpPr>
        <p:spPr bwMode="auto">
          <a:xfrm flipH="1">
            <a:off x="5029200" y="2185744"/>
            <a:ext cx="599541" cy="4425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4"/>
            <a:endCxn id="8" idx="0"/>
          </p:cNvCxnSpPr>
          <p:nvPr/>
        </p:nvCxnSpPr>
        <p:spPr bwMode="auto">
          <a:xfrm>
            <a:off x="5628741" y="2185744"/>
            <a:ext cx="506426" cy="1342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5"/>
            <a:endCxn id="10" idx="0"/>
          </p:cNvCxnSpPr>
          <p:nvPr/>
        </p:nvCxnSpPr>
        <p:spPr bwMode="auto">
          <a:xfrm>
            <a:off x="5165074" y="3012392"/>
            <a:ext cx="463669" cy="4643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4"/>
            <a:endCxn id="9" idx="0"/>
          </p:cNvCxnSpPr>
          <p:nvPr/>
        </p:nvCxnSpPr>
        <p:spPr bwMode="auto">
          <a:xfrm>
            <a:off x="6135167" y="2770014"/>
            <a:ext cx="0" cy="1665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3"/>
            <a:endCxn id="10" idx="0"/>
          </p:cNvCxnSpPr>
          <p:nvPr/>
        </p:nvCxnSpPr>
        <p:spPr bwMode="auto">
          <a:xfrm flipH="1">
            <a:off x="5628743" y="3320672"/>
            <a:ext cx="347325" cy="1560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4"/>
            <a:endCxn id="11" idx="0"/>
          </p:cNvCxnSpPr>
          <p:nvPr/>
        </p:nvCxnSpPr>
        <p:spPr bwMode="auto">
          <a:xfrm>
            <a:off x="5628743" y="3926769"/>
            <a:ext cx="9654" cy="1799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4"/>
            <a:endCxn id="15" idx="0"/>
          </p:cNvCxnSpPr>
          <p:nvPr/>
        </p:nvCxnSpPr>
        <p:spPr bwMode="auto">
          <a:xfrm>
            <a:off x="5638397" y="4556706"/>
            <a:ext cx="0" cy="2295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4"/>
            <a:endCxn id="14" idx="0"/>
          </p:cNvCxnSpPr>
          <p:nvPr/>
        </p:nvCxnSpPr>
        <p:spPr bwMode="auto">
          <a:xfrm>
            <a:off x="5638397" y="5236258"/>
            <a:ext cx="1551" cy="2658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4"/>
            <a:endCxn id="13" idx="0"/>
          </p:cNvCxnSpPr>
          <p:nvPr/>
        </p:nvCxnSpPr>
        <p:spPr bwMode="auto">
          <a:xfrm>
            <a:off x="5639948" y="5952128"/>
            <a:ext cx="0" cy="2092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1" idx="6"/>
            <a:endCxn id="12" idx="2"/>
          </p:cNvCxnSpPr>
          <p:nvPr/>
        </p:nvCxnSpPr>
        <p:spPr bwMode="auto">
          <a:xfrm>
            <a:off x="5843013" y="4351972"/>
            <a:ext cx="125627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" idx="4"/>
            <a:endCxn id="57" idx="0"/>
          </p:cNvCxnSpPr>
          <p:nvPr/>
        </p:nvCxnSpPr>
        <p:spPr bwMode="auto">
          <a:xfrm>
            <a:off x="7324286" y="4576972"/>
            <a:ext cx="749314" cy="4342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3" idx="2"/>
            <a:endCxn id="11" idx="2"/>
          </p:cNvCxnSpPr>
          <p:nvPr/>
        </p:nvCxnSpPr>
        <p:spPr bwMode="auto">
          <a:xfrm rot="10800000">
            <a:off x="5413398" y="4331707"/>
            <a:ext cx="1551" cy="2054707"/>
          </a:xfrm>
          <a:prstGeom prst="bentConnector3">
            <a:avLst>
              <a:gd name="adj1" fmla="val 61463830"/>
            </a:avLst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椭圆 55"/>
          <p:cNvSpPr>
            <a:spLocks/>
          </p:cNvSpPr>
          <p:nvPr/>
        </p:nvSpPr>
        <p:spPr bwMode="auto">
          <a:xfrm>
            <a:off x="7099286" y="5831770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" name="椭圆 56"/>
          <p:cNvSpPr>
            <a:spLocks/>
          </p:cNvSpPr>
          <p:nvPr/>
        </p:nvSpPr>
        <p:spPr bwMode="auto">
          <a:xfrm>
            <a:off x="7848600" y="5011258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60" name="直接箭头连接符 59"/>
          <p:cNvCxnSpPr>
            <a:stCxn id="12" idx="4"/>
            <a:endCxn id="56" idx="0"/>
          </p:cNvCxnSpPr>
          <p:nvPr/>
        </p:nvCxnSpPr>
        <p:spPr bwMode="auto">
          <a:xfrm>
            <a:off x="7324286" y="4576972"/>
            <a:ext cx="0" cy="12547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4"/>
            <a:endCxn id="56" idx="0"/>
          </p:cNvCxnSpPr>
          <p:nvPr/>
        </p:nvCxnSpPr>
        <p:spPr bwMode="auto">
          <a:xfrm flipH="1">
            <a:off x="7324286" y="5461258"/>
            <a:ext cx="749314" cy="3705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椭圆 2"/>
          <p:cNvSpPr>
            <a:spLocks/>
          </p:cNvSpPr>
          <p:nvPr/>
        </p:nvSpPr>
        <p:spPr bwMode="auto">
          <a:xfrm>
            <a:off x="5797626" y="2136863"/>
            <a:ext cx="698472" cy="144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" name="椭圆 33"/>
          <p:cNvSpPr>
            <a:spLocks/>
          </p:cNvSpPr>
          <p:nvPr/>
        </p:nvSpPr>
        <p:spPr bwMode="auto">
          <a:xfrm>
            <a:off x="5283646" y="4639061"/>
            <a:ext cx="698472" cy="2124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515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6" grpId="0" animBg="1"/>
      <p:bldP spid="57" grpId="0" animBg="1"/>
      <p:bldP spid="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1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304800" y="1872351"/>
            <a:ext cx="4800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(“%d 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d”,&amp;x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, &amp;y)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2    if (y &lt; 0)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3          pow = -y;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4    else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5          pow = y;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6    z = 1.0;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7    while (pow != 0) {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8           z = z * x;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9          pow = pow - 1;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10           }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11    if (y &lt; 0)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12           z = 1.0 / z;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13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(“%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f”,z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);</a:t>
            </a:r>
            <a:endParaRPr lang="en-US" altLang="zh-CN" sz="28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椭圆 1"/>
          <p:cNvSpPr>
            <a:spLocks noChangeAspect="1"/>
          </p:cNvSpPr>
          <p:nvPr/>
        </p:nvSpPr>
        <p:spPr bwMode="auto">
          <a:xfrm>
            <a:off x="5395505" y="1104913"/>
            <a:ext cx="467892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>
            <a:spLocks/>
          </p:cNvSpPr>
          <p:nvPr/>
        </p:nvSpPr>
        <p:spPr bwMode="auto">
          <a:xfrm>
            <a:off x="5403741" y="1735744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>
            <a:spLocks/>
          </p:cNvSpPr>
          <p:nvPr/>
        </p:nvSpPr>
        <p:spPr bwMode="auto">
          <a:xfrm>
            <a:off x="4780975" y="2628293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椭圆 7"/>
          <p:cNvSpPr>
            <a:spLocks/>
          </p:cNvSpPr>
          <p:nvPr/>
        </p:nvSpPr>
        <p:spPr bwMode="auto">
          <a:xfrm>
            <a:off x="5802405" y="2635744"/>
            <a:ext cx="748341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>
            <a:spLocks/>
          </p:cNvSpPr>
          <p:nvPr/>
        </p:nvSpPr>
        <p:spPr bwMode="auto">
          <a:xfrm>
            <a:off x="5403743" y="3476769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>
            <a:spLocks/>
          </p:cNvSpPr>
          <p:nvPr/>
        </p:nvSpPr>
        <p:spPr bwMode="auto">
          <a:xfrm>
            <a:off x="5413397" y="4106706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>
            <a:spLocks/>
          </p:cNvSpPr>
          <p:nvPr/>
        </p:nvSpPr>
        <p:spPr bwMode="auto">
          <a:xfrm>
            <a:off x="7099286" y="4126972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>
            <a:spLocks/>
          </p:cNvSpPr>
          <p:nvPr/>
        </p:nvSpPr>
        <p:spPr bwMode="auto">
          <a:xfrm>
            <a:off x="4987561" y="5152026"/>
            <a:ext cx="1283780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" name="直接箭头连接符 3"/>
          <p:cNvCxnSpPr>
            <a:stCxn id="2" idx="4"/>
            <a:endCxn id="6" idx="0"/>
          </p:cNvCxnSpPr>
          <p:nvPr/>
        </p:nvCxnSpPr>
        <p:spPr bwMode="auto">
          <a:xfrm flipH="1">
            <a:off x="5628741" y="1554913"/>
            <a:ext cx="710" cy="18083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4"/>
          </p:cNvCxnSpPr>
          <p:nvPr/>
        </p:nvCxnSpPr>
        <p:spPr bwMode="auto">
          <a:xfrm flipH="1">
            <a:off x="5029200" y="2185744"/>
            <a:ext cx="599541" cy="4425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4"/>
            <a:endCxn id="8" idx="0"/>
          </p:cNvCxnSpPr>
          <p:nvPr/>
        </p:nvCxnSpPr>
        <p:spPr bwMode="auto">
          <a:xfrm>
            <a:off x="5628741" y="2185744"/>
            <a:ext cx="547835" cy="4500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5"/>
            <a:endCxn id="10" idx="0"/>
          </p:cNvCxnSpPr>
          <p:nvPr/>
        </p:nvCxnSpPr>
        <p:spPr bwMode="auto">
          <a:xfrm>
            <a:off x="5165074" y="3012392"/>
            <a:ext cx="463669" cy="4643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4"/>
            <a:endCxn id="10" idx="0"/>
          </p:cNvCxnSpPr>
          <p:nvPr/>
        </p:nvCxnSpPr>
        <p:spPr bwMode="auto">
          <a:xfrm flipH="1">
            <a:off x="5628743" y="2981978"/>
            <a:ext cx="547833" cy="4947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4"/>
            <a:endCxn id="11" idx="0"/>
          </p:cNvCxnSpPr>
          <p:nvPr/>
        </p:nvCxnSpPr>
        <p:spPr bwMode="auto">
          <a:xfrm>
            <a:off x="5628743" y="3926769"/>
            <a:ext cx="9654" cy="1799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4"/>
            <a:endCxn id="14" idx="0"/>
          </p:cNvCxnSpPr>
          <p:nvPr/>
        </p:nvCxnSpPr>
        <p:spPr bwMode="auto">
          <a:xfrm flipH="1">
            <a:off x="5628741" y="4556706"/>
            <a:ext cx="9656" cy="5987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1" idx="6"/>
            <a:endCxn id="12" idx="2"/>
          </p:cNvCxnSpPr>
          <p:nvPr/>
        </p:nvCxnSpPr>
        <p:spPr bwMode="auto">
          <a:xfrm>
            <a:off x="5843013" y="4351972"/>
            <a:ext cx="125627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" idx="4"/>
            <a:endCxn id="57" idx="0"/>
          </p:cNvCxnSpPr>
          <p:nvPr/>
        </p:nvCxnSpPr>
        <p:spPr bwMode="auto">
          <a:xfrm>
            <a:off x="7324286" y="4576972"/>
            <a:ext cx="749314" cy="4342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4" idx="2"/>
            <a:endCxn id="11" idx="2"/>
          </p:cNvCxnSpPr>
          <p:nvPr/>
        </p:nvCxnSpPr>
        <p:spPr bwMode="auto">
          <a:xfrm rot="10800000" flipH="1">
            <a:off x="4987561" y="4331707"/>
            <a:ext cx="425836" cy="993437"/>
          </a:xfrm>
          <a:prstGeom prst="bentConnector3">
            <a:avLst>
              <a:gd name="adj1" fmla="val -270145"/>
            </a:avLst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椭圆 55"/>
          <p:cNvSpPr>
            <a:spLocks/>
          </p:cNvSpPr>
          <p:nvPr/>
        </p:nvSpPr>
        <p:spPr bwMode="auto">
          <a:xfrm>
            <a:off x="7099286" y="5831770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" name="椭圆 56"/>
          <p:cNvSpPr>
            <a:spLocks/>
          </p:cNvSpPr>
          <p:nvPr/>
        </p:nvSpPr>
        <p:spPr bwMode="auto">
          <a:xfrm>
            <a:off x="7848600" y="5011258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60" name="直接箭头连接符 59"/>
          <p:cNvCxnSpPr>
            <a:stCxn id="12" idx="4"/>
            <a:endCxn id="56" idx="0"/>
          </p:cNvCxnSpPr>
          <p:nvPr/>
        </p:nvCxnSpPr>
        <p:spPr bwMode="auto">
          <a:xfrm>
            <a:off x="7324286" y="4576972"/>
            <a:ext cx="0" cy="12547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4"/>
            <a:endCxn id="56" idx="0"/>
          </p:cNvCxnSpPr>
          <p:nvPr/>
        </p:nvCxnSpPr>
        <p:spPr bwMode="auto">
          <a:xfrm flipH="1">
            <a:off x="7324286" y="5461258"/>
            <a:ext cx="749314" cy="3705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5346154" y="2230535"/>
            <a:ext cx="1388119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1</a:t>
            </a: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4334977" y="4722787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2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6855226" y="4738078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3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3790624" y="3384235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4</a:t>
            </a:r>
          </a:p>
        </p:txBody>
      </p:sp>
    </p:spTree>
    <p:extLst>
      <p:ext uri="{BB962C8B-B14F-4D97-AF65-F5344CB8AC3E}">
        <p14:creationId xmlns:p14="http://schemas.microsoft.com/office/powerpoint/2010/main" val="2667624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2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1</a:t>
            </a: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681421" y="2104932"/>
            <a:ext cx="342132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Path2: 1-2-3-6-7-8-9-10-7-11-13</a:t>
            </a:r>
            <a:endParaRPr lang="en-US" altLang="zh-CN" sz="2000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681421" y="3095532"/>
            <a:ext cx="34461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00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Path3: 1-2-4-5-6-7-11-13</a:t>
            </a:r>
            <a:endParaRPr lang="en-US" altLang="zh-CN" sz="2000" dirty="0">
              <a:solidFill>
                <a:srgbClr val="00FF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421" y="4162332"/>
            <a:ext cx="25146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0099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Path4: 1-2-4-5-6-7-11-12-13</a:t>
            </a:r>
            <a:endParaRPr lang="en-US" altLang="zh-CN" sz="2000" dirty="0">
              <a:solidFill>
                <a:srgbClr val="0099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681421" y="1490570"/>
            <a:ext cx="288713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Path1: 1-2-3-6-7-11-13</a:t>
            </a:r>
            <a:endParaRPr lang="en-US" altLang="zh-CN" sz="20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 bwMode="auto">
          <a:xfrm>
            <a:off x="5395505" y="1104913"/>
            <a:ext cx="467892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椭圆 36"/>
          <p:cNvSpPr>
            <a:spLocks/>
          </p:cNvSpPr>
          <p:nvPr/>
        </p:nvSpPr>
        <p:spPr bwMode="auto">
          <a:xfrm>
            <a:off x="5403741" y="1735744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椭圆 38"/>
          <p:cNvSpPr>
            <a:spLocks/>
          </p:cNvSpPr>
          <p:nvPr/>
        </p:nvSpPr>
        <p:spPr bwMode="auto">
          <a:xfrm>
            <a:off x="4780975" y="2628293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" name="椭圆 44"/>
          <p:cNvSpPr>
            <a:spLocks/>
          </p:cNvSpPr>
          <p:nvPr/>
        </p:nvSpPr>
        <p:spPr bwMode="auto">
          <a:xfrm>
            <a:off x="5802405" y="2635744"/>
            <a:ext cx="748341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8" name="椭圆 47"/>
          <p:cNvSpPr>
            <a:spLocks/>
          </p:cNvSpPr>
          <p:nvPr/>
        </p:nvSpPr>
        <p:spPr bwMode="auto">
          <a:xfrm>
            <a:off x="5403743" y="3476769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" name="椭圆 48"/>
          <p:cNvSpPr>
            <a:spLocks/>
          </p:cNvSpPr>
          <p:nvPr/>
        </p:nvSpPr>
        <p:spPr bwMode="auto">
          <a:xfrm>
            <a:off x="5413397" y="4106706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椭圆 50"/>
          <p:cNvSpPr>
            <a:spLocks/>
          </p:cNvSpPr>
          <p:nvPr/>
        </p:nvSpPr>
        <p:spPr bwMode="auto">
          <a:xfrm>
            <a:off x="7099286" y="4126972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椭圆 51"/>
          <p:cNvSpPr>
            <a:spLocks/>
          </p:cNvSpPr>
          <p:nvPr/>
        </p:nvSpPr>
        <p:spPr bwMode="auto">
          <a:xfrm>
            <a:off x="4987561" y="5152026"/>
            <a:ext cx="1283780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53" name="直接箭头连接符 52"/>
          <p:cNvCxnSpPr>
            <a:stCxn id="36" idx="4"/>
            <a:endCxn id="37" idx="0"/>
          </p:cNvCxnSpPr>
          <p:nvPr/>
        </p:nvCxnSpPr>
        <p:spPr bwMode="auto">
          <a:xfrm flipH="1">
            <a:off x="5628741" y="1554913"/>
            <a:ext cx="710" cy="18083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7" idx="4"/>
          </p:cNvCxnSpPr>
          <p:nvPr/>
        </p:nvCxnSpPr>
        <p:spPr bwMode="auto">
          <a:xfrm flipH="1">
            <a:off x="5029200" y="2185744"/>
            <a:ext cx="599541" cy="4425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7" idx="4"/>
            <a:endCxn id="45" idx="0"/>
          </p:cNvCxnSpPr>
          <p:nvPr/>
        </p:nvCxnSpPr>
        <p:spPr bwMode="auto">
          <a:xfrm>
            <a:off x="5628741" y="2185744"/>
            <a:ext cx="547835" cy="4500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" idx="5"/>
            <a:endCxn id="48" idx="0"/>
          </p:cNvCxnSpPr>
          <p:nvPr/>
        </p:nvCxnSpPr>
        <p:spPr bwMode="auto">
          <a:xfrm>
            <a:off x="5165074" y="3012392"/>
            <a:ext cx="463669" cy="4643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5" idx="4"/>
            <a:endCxn id="48" idx="0"/>
          </p:cNvCxnSpPr>
          <p:nvPr/>
        </p:nvCxnSpPr>
        <p:spPr bwMode="auto">
          <a:xfrm flipH="1">
            <a:off x="5628743" y="2981978"/>
            <a:ext cx="547833" cy="4947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8" idx="4"/>
            <a:endCxn id="49" idx="0"/>
          </p:cNvCxnSpPr>
          <p:nvPr/>
        </p:nvCxnSpPr>
        <p:spPr bwMode="auto">
          <a:xfrm>
            <a:off x="5628743" y="3926769"/>
            <a:ext cx="9654" cy="1799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9" idx="4"/>
            <a:endCxn id="52" idx="0"/>
          </p:cNvCxnSpPr>
          <p:nvPr/>
        </p:nvCxnSpPr>
        <p:spPr bwMode="auto">
          <a:xfrm flipH="1">
            <a:off x="5628741" y="4556706"/>
            <a:ext cx="9656" cy="5987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9" idx="6"/>
            <a:endCxn id="51" idx="2"/>
          </p:cNvCxnSpPr>
          <p:nvPr/>
        </p:nvCxnSpPr>
        <p:spPr bwMode="auto">
          <a:xfrm>
            <a:off x="5843013" y="4351972"/>
            <a:ext cx="125627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1" idx="4"/>
            <a:endCxn id="68" idx="0"/>
          </p:cNvCxnSpPr>
          <p:nvPr/>
        </p:nvCxnSpPr>
        <p:spPr bwMode="auto">
          <a:xfrm>
            <a:off x="7324286" y="4576972"/>
            <a:ext cx="749314" cy="4342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2" idx="2"/>
            <a:endCxn id="49" idx="2"/>
          </p:cNvCxnSpPr>
          <p:nvPr/>
        </p:nvCxnSpPr>
        <p:spPr bwMode="auto">
          <a:xfrm rot="10800000" flipH="1">
            <a:off x="4987561" y="4331707"/>
            <a:ext cx="425836" cy="993437"/>
          </a:xfrm>
          <a:prstGeom prst="bentConnector3">
            <a:avLst>
              <a:gd name="adj1" fmla="val -270145"/>
            </a:avLst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椭圆 66"/>
          <p:cNvSpPr>
            <a:spLocks/>
          </p:cNvSpPr>
          <p:nvPr/>
        </p:nvSpPr>
        <p:spPr bwMode="auto">
          <a:xfrm>
            <a:off x="7099286" y="5831770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椭圆 67"/>
          <p:cNvSpPr>
            <a:spLocks/>
          </p:cNvSpPr>
          <p:nvPr/>
        </p:nvSpPr>
        <p:spPr bwMode="auto">
          <a:xfrm>
            <a:off x="7848600" y="5011258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69" name="直接箭头连接符 68"/>
          <p:cNvCxnSpPr>
            <a:stCxn id="51" idx="4"/>
            <a:endCxn id="67" idx="0"/>
          </p:cNvCxnSpPr>
          <p:nvPr/>
        </p:nvCxnSpPr>
        <p:spPr bwMode="auto">
          <a:xfrm>
            <a:off x="7324286" y="4576972"/>
            <a:ext cx="0" cy="12547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8" idx="4"/>
            <a:endCxn id="67" idx="0"/>
          </p:cNvCxnSpPr>
          <p:nvPr/>
        </p:nvCxnSpPr>
        <p:spPr bwMode="auto">
          <a:xfrm flipH="1">
            <a:off x="7324286" y="5461258"/>
            <a:ext cx="749314" cy="3705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任意多边形 2"/>
          <p:cNvSpPr/>
          <p:nvPr/>
        </p:nvSpPr>
        <p:spPr bwMode="auto">
          <a:xfrm>
            <a:off x="4859594" y="1305232"/>
            <a:ext cx="2381864" cy="4395020"/>
          </a:xfrm>
          <a:custGeom>
            <a:avLst/>
            <a:gdLst>
              <a:gd name="connsiteX0" fmla="*/ 641554 w 2381864"/>
              <a:gd name="connsiteY0" fmla="*/ 0 h 4395020"/>
              <a:gd name="connsiteX1" fmla="*/ 619432 w 2381864"/>
              <a:gd name="connsiteY1" fmla="*/ 110613 h 4395020"/>
              <a:gd name="connsiteX2" fmla="*/ 612058 w 2381864"/>
              <a:gd name="connsiteY2" fmla="*/ 162233 h 4395020"/>
              <a:gd name="connsiteX3" fmla="*/ 589935 w 2381864"/>
              <a:gd name="connsiteY3" fmla="*/ 250723 h 4395020"/>
              <a:gd name="connsiteX4" fmla="*/ 567812 w 2381864"/>
              <a:gd name="connsiteY4" fmla="*/ 324465 h 4395020"/>
              <a:gd name="connsiteX5" fmla="*/ 553064 w 2381864"/>
              <a:gd name="connsiteY5" fmla="*/ 390833 h 4395020"/>
              <a:gd name="connsiteX6" fmla="*/ 538316 w 2381864"/>
              <a:gd name="connsiteY6" fmla="*/ 427703 h 4395020"/>
              <a:gd name="connsiteX7" fmla="*/ 530941 w 2381864"/>
              <a:gd name="connsiteY7" fmla="*/ 471949 h 4395020"/>
              <a:gd name="connsiteX8" fmla="*/ 523567 w 2381864"/>
              <a:gd name="connsiteY8" fmla="*/ 523568 h 4395020"/>
              <a:gd name="connsiteX9" fmla="*/ 508819 w 2381864"/>
              <a:gd name="connsiteY9" fmla="*/ 589936 h 4395020"/>
              <a:gd name="connsiteX10" fmla="*/ 486696 w 2381864"/>
              <a:gd name="connsiteY10" fmla="*/ 693174 h 4395020"/>
              <a:gd name="connsiteX11" fmla="*/ 471948 w 2381864"/>
              <a:gd name="connsiteY11" fmla="*/ 811162 h 4395020"/>
              <a:gd name="connsiteX12" fmla="*/ 464574 w 2381864"/>
              <a:gd name="connsiteY12" fmla="*/ 833284 h 4395020"/>
              <a:gd name="connsiteX13" fmla="*/ 449825 w 2381864"/>
              <a:gd name="connsiteY13" fmla="*/ 848033 h 4395020"/>
              <a:gd name="connsiteX14" fmla="*/ 442451 w 2381864"/>
              <a:gd name="connsiteY14" fmla="*/ 870155 h 4395020"/>
              <a:gd name="connsiteX15" fmla="*/ 420329 w 2381864"/>
              <a:gd name="connsiteY15" fmla="*/ 877529 h 4395020"/>
              <a:gd name="connsiteX16" fmla="*/ 405580 w 2381864"/>
              <a:gd name="connsiteY16" fmla="*/ 892278 h 4395020"/>
              <a:gd name="connsiteX17" fmla="*/ 383458 w 2381864"/>
              <a:gd name="connsiteY17" fmla="*/ 907026 h 4395020"/>
              <a:gd name="connsiteX18" fmla="*/ 346587 w 2381864"/>
              <a:gd name="connsiteY18" fmla="*/ 936523 h 4395020"/>
              <a:gd name="connsiteX19" fmla="*/ 331838 w 2381864"/>
              <a:gd name="connsiteY19" fmla="*/ 951271 h 4395020"/>
              <a:gd name="connsiteX20" fmla="*/ 309716 w 2381864"/>
              <a:gd name="connsiteY20" fmla="*/ 958645 h 4395020"/>
              <a:gd name="connsiteX21" fmla="*/ 250722 w 2381864"/>
              <a:gd name="connsiteY21" fmla="*/ 988142 h 4395020"/>
              <a:gd name="connsiteX22" fmla="*/ 228600 w 2381864"/>
              <a:gd name="connsiteY22" fmla="*/ 995516 h 4395020"/>
              <a:gd name="connsiteX23" fmla="*/ 184354 w 2381864"/>
              <a:gd name="connsiteY23" fmla="*/ 1017639 h 4395020"/>
              <a:gd name="connsiteX24" fmla="*/ 162232 w 2381864"/>
              <a:gd name="connsiteY24" fmla="*/ 1032387 h 4395020"/>
              <a:gd name="connsiteX25" fmla="*/ 140109 w 2381864"/>
              <a:gd name="connsiteY25" fmla="*/ 1039762 h 4395020"/>
              <a:gd name="connsiteX26" fmla="*/ 88490 w 2381864"/>
              <a:gd name="connsiteY26" fmla="*/ 1061884 h 4395020"/>
              <a:gd name="connsiteX27" fmla="*/ 44245 w 2381864"/>
              <a:gd name="connsiteY27" fmla="*/ 1106129 h 4395020"/>
              <a:gd name="connsiteX28" fmla="*/ 29496 w 2381864"/>
              <a:gd name="connsiteY28" fmla="*/ 1120878 h 4395020"/>
              <a:gd name="connsiteX29" fmla="*/ 0 w 2381864"/>
              <a:gd name="connsiteY29" fmla="*/ 1231491 h 4395020"/>
              <a:gd name="connsiteX30" fmla="*/ 14748 w 2381864"/>
              <a:gd name="connsiteY30" fmla="*/ 1349478 h 4395020"/>
              <a:gd name="connsiteX31" fmla="*/ 22122 w 2381864"/>
              <a:gd name="connsiteY31" fmla="*/ 1423220 h 4395020"/>
              <a:gd name="connsiteX32" fmla="*/ 36871 w 2381864"/>
              <a:gd name="connsiteY32" fmla="*/ 1474839 h 4395020"/>
              <a:gd name="connsiteX33" fmla="*/ 51619 w 2381864"/>
              <a:gd name="connsiteY33" fmla="*/ 1504336 h 4395020"/>
              <a:gd name="connsiteX34" fmla="*/ 58993 w 2381864"/>
              <a:gd name="connsiteY34" fmla="*/ 1526458 h 4395020"/>
              <a:gd name="connsiteX35" fmla="*/ 81116 w 2381864"/>
              <a:gd name="connsiteY35" fmla="*/ 1548581 h 4395020"/>
              <a:gd name="connsiteX36" fmla="*/ 103238 w 2381864"/>
              <a:gd name="connsiteY36" fmla="*/ 1614949 h 4395020"/>
              <a:gd name="connsiteX37" fmla="*/ 110612 w 2381864"/>
              <a:gd name="connsiteY37" fmla="*/ 1637071 h 4395020"/>
              <a:gd name="connsiteX38" fmla="*/ 125361 w 2381864"/>
              <a:gd name="connsiteY38" fmla="*/ 1659194 h 4395020"/>
              <a:gd name="connsiteX39" fmla="*/ 147483 w 2381864"/>
              <a:gd name="connsiteY39" fmla="*/ 1696065 h 4395020"/>
              <a:gd name="connsiteX40" fmla="*/ 162232 w 2381864"/>
              <a:gd name="connsiteY40" fmla="*/ 1710813 h 4395020"/>
              <a:gd name="connsiteX41" fmla="*/ 206477 w 2381864"/>
              <a:gd name="connsiteY41" fmla="*/ 1769807 h 4395020"/>
              <a:gd name="connsiteX42" fmla="*/ 221225 w 2381864"/>
              <a:gd name="connsiteY42" fmla="*/ 1791929 h 4395020"/>
              <a:gd name="connsiteX43" fmla="*/ 243348 w 2381864"/>
              <a:gd name="connsiteY43" fmla="*/ 1799303 h 4395020"/>
              <a:gd name="connsiteX44" fmla="*/ 280219 w 2381864"/>
              <a:gd name="connsiteY44" fmla="*/ 1821426 h 4395020"/>
              <a:gd name="connsiteX45" fmla="*/ 302341 w 2381864"/>
              <a:gd name="connsiteY45" fmla="*/ 1836174 h 4395020"/>
              <a:gd name="connsiteX46" fmla="*/ 317090 w 2381864"/>
              <a:gd name="connsiteY46" fmla="*/ 1850923 h 4395020"/>
              <a:gd name="connsiteX47" fmla="*/ 339212 w 2381864"/>
              <a:gd name="connsiteY47" fmla="*/ 1858297 h 4395020"/>
              <a:gd name="connsiteX48" fmla="*/ 361335 w 2381864"/>
              <a:gd name="connsiteY48" fmla="*/ 1873045 h 4395020"/>
              <a:gd name="connsiteX49" fmla="*/ 405580 w 2381864"/>
              <a:gd name="connsiteY49" fmla="*/ 1895168 h 4395020"/>
              <a:gd name="connsiteX50" fmla="*/ 412954 w 2381864"/>
              <a:gd name="connsiteY50" fmla="*/ 1917291 h 4395020"/>
              <a:gd name="connsiteX51" fmla="*/ 435077 w 2381864"/>
              <a:gd name="connsiteY51" fmla="*/ 1924665 h 4395020"/>
              <a:gd name="connsiteX52" fmla="*/ 457200 w 2381864"/>
              <a:gd name="connsiteY52" fmla="*/ 1939413 h 4395020"/>
              <a:gd name="connsiteX53" fmla="*/ 494071 w 2381864"/>
              <a:gd name="connsiteY53" fmla="*/ 1968910 h 4395020"/>
              <a:gd name="connsiteX54" fmla="*/ 553064 w 2381864"/>
              <a:gd name="connsiteY54" fmla="*/ 2005781 h 4395020"/>
              <a:gd name="connsiteX55" fmla="*/ 589935 w 2381864"/>
              <a:gd name="connsiteY55" fmla="*/ 2035278 h 4395020"/>
              <a:gd name="connsiteX56" fmla="*/ 641554 w 2381864"/>
              <a:gd name="connsiteY56" fmla="*/ 2094271 h 4395020"/>
              <a:gd name="connsiteX57" fmla="*/ 656303 w 2381864"/>
              <a:gd name="connsiteY57" fmla="*/ 2138516 h 4395020"/>
              <a:gd name="connsiteX58" fmla="*/ 678425 w 2381864"/>
              <a:gd name="connsiteY58" fmla="*/ 2182762 h 4395020"/>
              <a:gd name="connsiteX59" fmla="*/ 693174 w 2381864"/>
              <a:gd name="connsiteY59" fmla="*/ 2204884 h 4395020"/>
              <a:gd name="connsiteX60" fmla="*/ 707922 w 2381864"/>
              <a:gd name="connsiteY60" fmla="*/ 2234381 h 4395020"/>
              <a:gd name="connsiteX61" fmla="*/ 715296 w 2381864"/>
              <a:gd name="connsiteY61" fmla="*/ 2271252 h 4395020"/>
              <a:gd name="connsiteX62" fmla="*/ 715296 w 2381864"/>
              <a:gd name="connsiteY62" fmla="*/ 2772697 h 4395020"/>
              <a:gd name="connsiteX63" fmla="*/ 722671 w 2381864"/>
              <a:gd name="connsiteY63" fmla="*/ 2898058 h 4395020"/>
              <a:gd name="connsiteX64" fmla="*/ 759541 w 2381864"/>
              <a:gd name="connsiteY64" fmla="*/ 2912807 h 4395020"/>
              <a:gd name="connsiteX65" fmla="*/ 840658 w 2381864"/>
              <a:gd name="connsiteY65" fmla="*/ 2920181 h 4395020"/>
              <a:gd name="connsiteX66" fmla="*/ 951271 w 2381864"/>
              <a:gd name="connsiteY66" fmla="*/ 2934929 h 4395020"/>
              <a:gd name="connsiteX67" fmla="*/ 1386348 w 2381864"/>
              <a:gd name="connsiteY67" fmla="*/ 2942303 h 4395020"/>
              <a:gd name="connsiteX68" fmla="*/ 1474838 w 2381864"/>
              <a:gd name="connsiteY68" fmla="*/ 2949678 h 4395020"/>
              <a:gd name="connsiteX69" fmla="*/ 1555954 w 2381864"/>
              <a:gd name="connsiteY69" fmla="*/ 2964426 h 4395020"/>
              <a:gd name="connsiteX70" fmla="*/ 1629696 w 2381864"/>
              <a:gd name="connsiteY70" fmla="*/ 2971800 h 4395020"/>
              <a:gd name="connsiteX71" fmla="*/ 1799303 w 2381864"/>
              <a:gd name="connsiteY71" fmla="*/ 3016045 h 4395020"/>
              <a:gd name="connsiteX72" fmla="*/ 1880419 w 2381864"/>
              <a:gd name="connsiteY72" fmla="*/ 3030794 h 4395020"/>
              <a:gd name="connsiteX73" fmla="*/ 1968909 w 2381864"/>
              <a:gd name="connsiteY73" fmla="*/ 3052916 h 4395020"/>
              <a:gd name="connsiteX74" fmla="*/ 2027903 w 2381864"/>
              <a:gd name="connsiteY74" fmla="*/ 3060291 h 4395020"/>
              <a:gd name="connsiteX75" fmla="*/ 2079522 w 2381864"/>
              <a:gd name="connsiteY75" fmla="*/ 3067665 h 4395020"/>
              <a:gd name="connsiteX76" fmla="*/ 2153264 w 2381864"/>
              <a:gd name="connsiteY76" fmla="*/ 3089787 h 4395020"/>
              <a:gd name="connsiteX77" fmla="*/ 2197509 w 2381864"/>
              <a:gd name="connsiteY77" fmla="*/ 3097162 h 4395020"/>
              <a:gd name="connsiteX78" fmla="*/ 2293374 w 2381864"/>
              <a:gd name="connsiteY78" fmla="*/ 3134033 h 4395020"/>
              <a:gd name="connsiteX79" fmla="*/ 2315496 w 2381864"/>
              <a:gd name="connsiteY79" fmla="*/ 3141407 h 4395020"/>
              <a:gd name="connsiteX80" fmla="*/ 2322871 w 2381864"/>
              <a:gd name="connsiteY80" fmla="*/ 3163529 h 4395020"/>
              <a:gd name="connsiteX81" fmla="*/ 2344993 w 2381864"/>
              <a:gd name="connsiteY81" fmla="*/ 3288891 h 4395020"/>
              <a:gd name="connsiteX82" fmla="*/ 2367116 w 2381864"/>
              <a:gd name="connsiteY82" fmla="*/ 3392129 h 4395020"/>
              <a:gd name="connsiteX83" fmla="*/ 2381864 w 2381864"/>
              <a:gd name="connsiteY83" fmla="*/ 3532239 h 4395020"/>
              <a:gd name="connsiteX84" fmla="*/ 2374490 w 2381864"/>
              <a:gd name="connsiteY84" fmla="*/ 3915697 h 4395020"/>
              <a:gd name="connsiteX85" fmla="*/ 2359741 w 2381864"/>
              <a:gd name="connsiteY85" fmla="*/ 4114800 h 4395020"/>
              <a:gd name="connsiteX86" fmla="*/ 2344993 w 2381864"/>
              <a:gd name="connsiteY86" fmla="*/ 4210665 h 4395020"/>
              <a:gd name="connsiteX87" fmla="*/ 2337619 w 2381864"/>
              <a:gd name="connsiteY87" fmla="*/ 4395020 h 439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381864" h="4395020">
                <a:moveTo>
                  <a:pt x="641554" y="0"/>
                </a:moveTo>
                <a:cubicBezTo>
                  <a:pt x="634180" y="36871"/>
                  <a:pt x="624749" y="73390"/>
                  <a:pt x="619432" y="110613"/>
                </a:cubicBezTo>
                <a:cubicBezTo>
                  <a:pt x="616974" y="127820"/>
                  <a:pt x="615639" y="145224"/>
                  <a:pt x="612058" y="162233"/>
                </a:cubicBezTo>
                <a:cubicBezTo>
                  <a:pt x="605794" y="191985"/>
                  <a:pt x="594235" y="220624"/>
                  <a:pt x="589935" y="250723"/>
                </a:cubicBezTo>
                <a:cubicBezTo>
                  <a:pt x="581308" y="311116"/>
                  <a:pt x="592202" y="287880"/>
                  <a:pt x="567812" y="324465"/>
                </a:cubicBezTo>
                <a:cubicBezTo>
                  <a:pt x="564890" y="339075"/>
                  <a:pt x="558271" y="375213"/>
                  <a:pt x="553064" y="390833"/>
                </a:cubicBezTo>
                <a:cubicBezTo>
                  <a:pt x="548878" y="403390"/>
                  <a:pt x="543232" y="415413"/>
                  <a:pt x="538316" y="427703"/>
                </a:cubicBezTo>
                <a:cubicBezTo>
                  <a:pt x="535858" y="442452"/>
                  <a:pt x="533215" y="457171"/>
                  <a:pt x="530941" y="471949"/>
                </a:cubicBezTo>
                <a:cubicBezTo>
                  <a:pt x="528298" y="489128"/>
                  <a:pt x="526676" y="506467"/>
                  <a:pt x="523567" y="523568"/>
                </a:cubicBezTo>
                <a:cubicBezTo>
                  <a:pt x="508887" y="604308"/>
                  <a:pt x="523456" y="494793"/>
                  <a:pt x="508819" y="589936"/>
                </a:cubicBezTo>
                <a:cubicBezTo>
                  <a:pt x="495530" y="676314"/>
                  <a:pt x="510839" y="620748"/>
                  <a:pt x="486696" y="693174"/>
                </a:cubicBezTo>
                <a:cubicBezTo>
                  <a:pt x="482987" y="730264"/>
                  <a:pt x="480264" y="773738"/>
                  <a:pt x="471948" y="811162"/>
                </a:cubicBezTo>
                <a:cubicBezTo>
                  <a:pt x="470262" y="818750"/>
                  <a:pt x="468573" y="826619"/>
                  <a:pt x="464574" y="833284"/>
                </a:cubicBezTo>
                <a:cubicBezTo>
                  <a:pt x="460997" y="839246"/>
                  <a:pt x="454741" y="843117"/>
                  <a:pt x="449825" y="848033"/>
                </a:cubicBezTo>
                <a:cubicBezTo>
                  <a:pt x="447367" y="855407"/>
                  <a:pt x="447947" y="864659"/>
                  <a:pt x="442451" y="870155"/>
                </a:cubicBezTo>
                <a:cubicBezTo>
                  <a:pt x="436955" y="875651"/>
                  <a:pt x="426994" y="873530"/>
                  <a:pt x="420329" y="877529"/>
                </a:cubicBezTo>
                <a:cubicBezTo>
                  <a:pt x="414367" y="881106"/>
                  <a:pt x="411009" y="887935"/>
                  <a:pt x="405580" y="892278"/>
                </a:cubicBezTo>
                <a:cubicBezTo>
                  <a:pt x="398660" y="897814"/>
                  <a:pt x="390832" y="902110"/>
                  <a:pt x="383458" y="907026"/>
                </a:cubicBezTo>
                <a:cubicBezTo>
                  <a:pt x="370037" y="947285"/>
                  <a:pt x="387328" y="916153"/>
                  <a:pt x="346587" y="936523"/>
                </a:cubicBezTo>
                <a:cubicBezTo>
                  <a:pt x="340368" y="939632"/>
                  <a:pt x="337800" y="947694"/>
                  <a:pt x="331838" y="951271"/>
                </a:cubicBezTo>
                <a:cubicBezTo>
                  <a:pt x="325173" y="955270"/>
                  <a:pt x="317090" y="956187"/>
                  <a:pt x="309716" y="958645"/>
                </a:cubicBezTo>
                <a:cubicBezTo>
                  <a:pt x="283974" y="984387"/>
                  <a:pt x="301563" y="971195"/>
                  <a:pt x="250722" y="988142"/>
                </a:cubicBezTo>
                <a:lnTo>
                  <a:pt x="228600" y="995516"/>
                </a:lnTo>
                <a:cubicBezTo>
                  <a:pt x="198915" y="1025201"/>
                  <a:pt x="231922" y="997253"/>
                  <a:pt x="184354" y="1017639"/>
                </a:cubicBezTo>
                <a:cubicBezTo>
                  <a:pt x="176208" y="1021130"/>
                  <a:pt x="170159" y="1028424"/>
                  <a:pt x="162232" y="1032387"/>
                </a:cubicBezTo>
                <a:cubicBezTo>
                  <a:pt x="155279" y="1035863"/>
                  <a:pt x="147062" y="1036286"/>
                  <a:pt x="140109" y="1039762"/>
                </a:cubicBezTo>
                <a:cubicBezTo>
                  <a:pt x="89187" y="1065223"/>
                  <a:pt x="149876" y="1046538"/>
                  <a:pt x="88490" y="1061884"/>
                </a:cubicBezTo>
                <a:lnTo>
                  <a:pt x="44245" y="1106129"/>
                </a:lnTo>
                <a:lnTo>
                  <a:pt x="29496" y="1120878"/>
                </a:lnTo>
                <a:cubicBezTo>
                  <a:pt x="13291" y="1218110"/>
                  <a:pt x="31335" y="1184486"/>
                  <a:pt x="0" y="1231491"/>
                </a:cubicBezTo>
                <a:cubicBezTo>
                  <a:pt x="4916" y="1270820"/>
                  <a:pt x="10205" y="1310104"/>
                  <a:pt x="14748" y="1349478"/>
                </a:cubicBezTo>
                <a:cubicBezTo>
                  <a:pt x="17580" y="1374018"/>
                  <a:pt x="18628" y="1398765"/>
                  <a:pt x="22122" y="1423220"/>
                </a:cubicBezTo>
                <a:cubicBezTo>
                  <a:pt x="23459" y="1432580"/>
                  <a:pt x="32367" y="1464330"/>
                  <a:pt x="36871" y="1474839"/>
                </a:cubicBezTo>
                <a:cubicBezTo>
                  <a:pt x="41201" y="1484943"/>
                  <a:pt x="47289" y="1494232"/>
                  <a:pt x="51619" y="1504336"/>
                </a:cubicBezTo>
                <a:cubicBezTo>
                  <a:pt x="54681" y="1511480"/>
                  <a:pt x="54681" y="1519991"/>
                  <a:pt x="58993" y="1526458"/>
                </a:cubicBezTo>
                <a:cubicBezTo>
                  <a:pt x="64778" y="1535135"/>
                  <a:pt x="73742" y="1541207"/>
                  <a:pt x="81116" y="1548581"/>
                </a:cubicBezTo>
                <a:lnTo>
                  <a:pt x="103238" y="1614949"/>
                </a:lnTo>
                <a:cubicBezTo>
                  <a:pt x="105696" y="1622323"/>
                  <a:pt x="106300" y="1630604"/>
                  <a:pt x="110612" y="1637071"/>
                </a:cubicBezTo>
                <a:cubicBezTo>
                  <a:pt x="115528" y="1644445"/>
                  <a:pt x="120664" y="1651678"/>
                  <a:pt x="125361" y="1659194"/>
                </a:cubicBezTo>
                <a:cubicBezTo>
                  <a:pt x="132957" y="1671348"/>
                  <a:pt x="139152" y="1684402"/>
                  <a:pt x="147483" y="1696065"/>
                </a:cubicBezTo>
                <a:cubicBezTo>
                  <a:pt x="151524" y="1701722"/>
                  <a:pt x="157316" y="1705897"/>
                  <a:pt x="162232" y="1710813"/>
                </a:cubicBezTo>
                <a:cubicBezTo>
                  <a:pt x="181417" y="1768372"/>
                  <a:pt x="149988" y="1685074"/>
                  <a:pt x="206477" y="1769807"/>
                </a:cubicBezTo>
                <a:cubicBezTo>
                  <a:pt x="211393" y="1777181"/>
                  <a:pt x="214305" y="1786393"/>
                  <a:pt x="221225" y="1791929"/>
                </a:cubicBezTo>
                <a:cubicBezTo>
                  <a:pt x="227295" y="1796785"/>
                  <a:pt x="235974" y="1796845"/>
                  <a:pt x="243348" y="1799303"/>
                </a:cubicBezTo>
                <a:cubicBezTo>
                  <a:pt x="272153" y="1828110"/>
                  <a:pt x="241929" y="1802281"/>
                  <a:pt x="280219" y="1821426"/>
                </a:cubicBezTo>
                <a:cubicBezTo>
                  <a:pt x="288146" y="1825389"/>
                  <a:pt x="295421" y="1830638"/>
                  <a:pt x="302341" y="1836174"/>
                </a:cubicBezTo>
                <a:cubicBezTo>
                  <a:pt x="307770" y="1840517"/>
                  <a:pt x="311128" y="1847346"/>
                  <a:pt x="317090" y="1850923"/>
                </a:cubicBezTo>
                <a:cubicBezTo>
                  <a:pt x="323755" y="1854922"/>
                  <a:pt x="332260" y="1854821"/>
                  <a:pt x="339212" y="1858297"/>
                </a:cubicBezTo>
                <a:cubicBezTo>
                  <a:pt x="347139" y="1862260"/>
                  <a:pt x="353408" y="1869081"/>
                  <a:pt x="361335" y="1873045"/>
                </a:cubicBezTo>
                <a:cubicBezTo>
                  <a:pt x="422391" y="1903573"/>
                  <a:pt x="342188" y="1852907"/>
                  <a:pt x="405580" y="1895168"/>
                </a:cubicBezTo>
                <a:cubicBezTo>
                  <a:pt x="408038" y="1902542"/>
                  <a:pt x="407458" y="1911795"/>
                  <a:pt x="412954" y="1917291"/>
                </a:cubicBezTo>
                <a:cubicBezTo>
                  <a:pt x="418450" y="1922787"/>
                  <a:pt x="428124" y="1921189"/>
                  <a:pt x="435077" y="1924665"/>
                </a:cubicBezTo>
                <a:cubicBezTo>
                  <a:pt x="443004" y="1928628"/>
                  <a:pt x="449826" y="1934497"/>
                  <a:pt x="457200" y="1939413"/>
                </a:cubicBezTo>
                <a:cubicBezTo>
                  <a:pt x="487863" y="1985410"/>
                  <a:pt x="453363" y="1943467"/>
                  <a:pt x="494071" y="1968910"/>
                </a:cubicBezTo>
                <a:cubicBezTo>
                  <a:pt x="562776" y="2011851"/>
                  <a:pt x="503285" y="1989189"/>
                  <a:pt x="553064" y="2005781"/>
                </a:cubicBezTo>
                <a:cubicBezTo>
                  <a:pt x="565354" y="2015613"/>
                  <a:pt x="579406" y="2023579"/>
                  <a:pt x="589935" y="2035278"/>
                </a:cubicBezTo>
                <a:cubicBezTo>
                  <a:pt x="654459" y="2106971"/>
                  <a:pt x="589629" y="2059654"/>
                  <a:pt x="641554" y="2094271"/>
                </a:cubicBezTo>
                <a:cubicBezTo>
                  <a:pt x="646470" y="2109019"/>
                  <a:pt x="647680" y="2125581"/>
                  <a:pt x="656303" y="2138516"/>
                </a:cubicBezTo>
                <a:cubicBezTo>
                  <a:pt x="698578" y="2201931"/>
                  <a:pt x="647887" y="2121688"/>
                  <a:pt x="678425" y="2182762"/>
                </a:cubicBezTo>
                <a:cubicBezTo>
                  <a:pt x="682389" y="2190689"/>
                  <a:pt x="688777" y="2197189"/>
                  <a:pt x="693174" y="2204884"/>
                </a:cubicBezTo>
                <a:cubicBezTo>
                  <a:pt x="698628" y="2214428"/>
                  <a:pt x="703006" y="2224549"/>
                  <a:pt x="707922" y="2234381"/>
                </a:cubicBezTo>
                <a:cubicBezTo>
                  <a:pt x="710380" y="2246671"/>
                  <a:pt x="713831" y="2258804"/>
                  <a:pt x="715296" y="2271252"/>
                </a:cubicBezTo>
                <a:cubicBezTo>
                  <a:pt x="735126" y="2439799"/>
                  <a:pt x="718453" y="2595927"/>
                  <a:pt x="715296" y="2772697"/>
                </a:cubicBezTo>
                <a:cubicBezTo>
                  <a:pt x="717754" y="2814484"/>
                  <a:pt x="710066" y="2858142"/>
                  <a:pt x="722671" y="2898058"/>
                </a:cubicBezTo>
                <a:cubicBezTo>
                  <a:pt x="726657" y="2910680"/>
                  <a:pt x="746531" y="2910368"/>
                  <a:pt x="759541" y="2912807"/>
                </a:cubicBezTo>
                <a:cubicBezTo>
                  <a:pt x="786226" y="2917811"/>
                  <a:pt x="813686" y="2917069"/>
                  <a:pt x="840658" y="2920181"/>
                </a:cubicBezTo>
                <a:cubicBezTo>
                  <a:pt x="877610" y="2924445"/>
                  <a:pt x="914104" y="2933422"/>
                  <a:pt x="951271" y="2934929"/>
                </a:cubicBezTo>
                <a:cubicBezTo>
                  <a:pt x="1096198" y="2940804"/>
                  <a:pt x="1241322" y="2939845"/>
                  <a:pt x="1386348" y="2942303"/>
                </a:cubicBezTo>
                <a:cubicBezTo>
                  <a:pt x="1415845" y="2944761"/>
                  <a:pt x="1445488" y="2945850"/>
                  <a:pt x="1474838" y="2949678"/>
                </a:cubicBezTo>
                <a:cubicBezTo>
                  <a:pt x="1502089" y="2953233"/>
                  <a:pt x="1528748" y="2960540"/>
                  <a:pt x="1555954" y="2964426"/>
                </a:cubicBezTo>
                <a:cubicBezTo>
                  <a:pt x="1580409" y="2967919"/>
                  <a:pt x="1605115" y="2969342"/>
                  <a:pt x="1629696" y="2971800"/>
                </a:cubicBezTo>
                <a:cubicBezTo>
                  <a:pt x="1686232" y="2986548"/>
                  <a:pt x="1741818" y="3005593"/>
                  <a:pt x="1799303" y="3016045"/>
                </a:cubicBezTo>
                <a:cubicBezTo>
                  <a:pt x="1826342" y="3020961"/>
                  <a:pt x="1853564" y="3024956"/>
                  <a:pt x="1880419" y="3030794"/>
                </a:cubicBezTo>
                <a:cubicBezTo>
                  <a:pt x="1910129" y="3037253"/>
                  <a:pt x="1939095" y="3046953"/>
                  <a:pt x="1968909" y="3052916"/>
                </a:cubicBezTo>
                <a:cubicBezTo>
                  <a:pt x="1988342" y="3056803"/>
                  <a:pt x="2008259" y="3057672"/>
                  <a:pt x="2027903" y="3060291"/>
                </a:cubicBezTo>
                <a:cubicBezTo>
                  <a:pt x="2045132" y="3062588"/>
                  <a:pt x="2062377" y="3064808"/>
                  <a:pt x="2079522" y="3067665"/>
                </a:cubicBezTo>
                <a:cubicBezTo>
                  <a:pt x="2168813" y="3082546"/>
                  <a:pt x="2063103" y="3065197"/>
                  <a:pt x="2153264" y="3089787"/>
                </a:cubicBezTo>
                <a:cubicBezTo>
                  <a:pt x="2167689" y="3093721"/>
                  <a:pt x="2182761" y="3094704"/>
                  <a:pt x="2197509" y="3097162"/>
                </a:cubicBezTo>
                <a:lnTo>
                  <a:pt x="2293374" y="3134033"/>
                </a:lnTo>
                <a:cubicBezTo>
                  <a:pt x="2300652" y="3136762"/>
                  <a:pt x="2310000" y="3135911"/>
                  <a:pt x="2315496" y="3141407"/>
                </a:cubicBezTo>
                <a:cubicBezTo>
                  <a:pt x="2320992" y="3146903"/>
                  <a:pt x="2320413" y="3156155"/>
                  <a:pt x="2322871" y="3163529"/>
                </a:cubicBezTo>
                <a:cubicBezTo>
                  <a:pt x="2340084" y="3284025"/>
                  <a:pt x="2317759" y="3134561"/>
                  <a:pt x="2344993" y="3288891"/>
                </a:cubicBezTo>
                <a:cubicBezTo>
                  <a:pt x="2360992" y="3379554"/>
                  <a:pt x="2341317" y="3301838"/>
                  <a:pt x="2367116" y="3392129"/>
                </a:cubicBezTo>
                <a:cubicBezTo>
                  <a:pt x="2368578" y="3405287"/>
                  <a:pt x="2381864" y="3522650"/>
                  <a:pt x="2381864" y="3532239"/>
                </a:cubicBezTo>
                <a:cubicBezTo>
                  <a:pt x="2381864" y="3660082"/>
                  <a:pt x="2378194" y="3787908"/>
                  <a:pt x="2374490" y="3915697"/>
                </a:cubicBezTo>
                <a:cubicBezTo>
                  <a:pt x="2373120" y="3962956"/>
                  <a:pt x="2366882" y="4060052"/>
                  <a:pt x="2359741" y="4114800"/>
                </a:cubicBezTo>
                <a:cubicBezTo>
                  <a:pt x="2355559" y="4146859"/>
                  <a:pt x="2349909" y="4178710"/>
                  <a:pt x="2344993" y="4210665"/>
                </a:cubicBezTo>
                <a:cubicBezTo>
                  <a:pt x="2336464" y="4355657"/>
                  <a:pt x="2337619" y="4294167"/>
                  <a:pt x="2337619" y="4395020"/>
                </a:cubicBezTo>
              </a:path>
            </a:pathLst>
          </a:custGeom>
          <a:noFill/>
          <a:ln w="28575" cap="flat" cmpd="sng" algn="ctr">
            <a:solidFill>
              <a:srgbClr val="3A499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3782961" y="1445342"/>
            <a:ext cx="3347884" cy="4468761"/>
          </a:xfrm>
          <a:custGeom>
            <a:avLst/>
            <a:gdLst>
              <a:gd name="connsiteX0" fmla="*/ 1821426 w 3347884"/>
              <a:gd name="connsiteY0" fmla="*/ 0 h 4468761"/>
              <a:gd name="connsiteX1" fmla="*/ 1799304 w 3347884"/>
              <a:gd name="connsiteY1" fmla="*/ 302342 h 4468761"/>
              <a:gd name="connsiteX2" fmla="*/ 1784555 w 3347884"/>
              <a:gd name="connsiteY2" fmla="*/ 398206 h 4468761"/>
              <a:gd name="connsiteX3" fmla="*/ 1769807 w 3347884"/>
              <a:gd name="connsiteY3" fmla="*/ 435077 h 4468761"/>
              <a:gd name="connsiteX4" fmla="*/ 1755058 w 3347884"/>
              <a:gd name="connsiteY4" fmla="*/ 486697 h 4468761"/>
              <a:gd name="connsiteX5" fmla="*/ 1740310 w 3347884"/>
              <a:gd name="connsiteY5" fmla="*/ 508819 h 4468761"/>
              <a:gd name="connsiteX6" fmla="*/ 1725562 w 3347884"/>
              <a:gd name="connsiteY6" fmla="*/ 545690 h 4468761"/>
              <a:gd name="connsiteX7" fmla="*/ 1710813 w 3347884"/>
              <a:gd name="connsiteY7" fmla="*/ 589935 h 4468761"/>
              <a:gd name="connsiteX8" fmla="*/ 1688691 w 3347884"/>
              <a:gd name="connsiteY8" fmla="*/ 634181 h 4468761"/>
              <a:gd name="connsiteX9" fmla="*/ 1673942 w 3347884"/>
              <a:gd name="connsiteY9" fmla="*/ 693174 h 4468761"/>
              <a:gd name="connsiteX10" fmla="*/ 1659194 w 3347884"/>
              <a:gd name="connsiteY10" fmla="*/ 730045 h 4468761"/>
              <a:gd name="connsiteX11" fmla="*/ 1637071 w 3347884"/>
              <a:gd name="connsiteY11" fmla="*/ 774290 h 4468761"/>
              <a:gd name="connsiteX12" fmla="*/ 1600200 w 3347884"/>
              <a:gd name="connsiteY12" fmla="*/ 840658 h 4468761"/>
              <a:gd name="connsiteX13" fmla="*/ 1578078 w 3347884"/>
              <a:gd name="connsiteY13" fmla="*/ 855406 h 4468761"/>
              <a:gd name="connsiteX14" fmla="*/ 1555955 w 3347884"/>
              <a:gd name="connsiteY14" fmla="*/ 877529 h 4468761"/>
              <a:gd name="connsiteX15" fmla="*/ 1519084 w 3347884"/>
              <a:gd name="connsiteY15" fmla="*/ 899652 h 4468761"/>
              <a:gd name="connsiteX16" fmla="*/ 1496962 w 3347884"/>
              <a:gd name="connsiteY16" fmla="*/ 921774 h 4468761"/>
              <a:gd name="connsiteX17" fmla="*/ 1460091 w 3347884"/>
              <a:gd name="connsiteY17" fmla="*/ 936523 h 4468761"/>
              <a:gd name="connsiteX18" fmla="*/ 1423220 w 3347884"/>
              <a:gd name="connsiteY18" fmla="*/ 966019 h 4468761"/>
              <a:gd name="connsiteX19" fmla="*/ 1386349 w 3347884"/>
              <a:gd name="connsiteY19" fmla="*/ 988142 h 4468761"/>
              <a:gd name="connsiteX20" fmla="*/ 1371600 w 3347884"/>
              <a:gd name="connsiteY20" fmla="*/ 1010264 h 4468761"/>
              <a:gd name="connsiteX21" fmla="*/ 1334729 w 3347884"/>
              <a:gd name="connsiteY21" fmla="*/ 1047135 h 4468761"/>
              <a:gd name="connsiteX22" fmla="*/ 1327355 w 3347884"/>
              <a:gd name="connsiteY22" fmla="*/ 1069258 h 4468761"/>
              <a:gd name="connsiteX23" fmla="*/ 1305233 w 3347884"/>
              <a:gd name="connsiteY23" fmla="*/ 1098755 h 4468761"/>
              <a:gd name="connsiteX24" fmla="*/ 1297858 w 3347884"/>
              <a:gd name="connsiteY24" fmla="*/ 1143000 h 4468761"/>
              <a:gd name="connsiteX25" fmla="*/ 1305233 w 3347884"/>
              <a:gd name="connsiteY25" fmla="*/ 1194619 h 4468761"/>
              <a:gd name="connsiteX26" fmla="*/ 1312607 w 3347884"/>
              <a:gd name="connsiteY26" fmla="*/ 1224116 h 4468761"/>
              <a:gd name="connsiteX27" fmla="*/ 1342104 w 3347884"/>
              <a:gd name="connsiteY27" fmla="*/ 1246239 h 4468761"/>
              <a:gd name="connsiteX28" fmla="*/ 1364226 w 3347884"/>
              <a:gd name="connsiteY28" fmla="*/ 1275735 h 4468761"/>
              <a:gd name="connsiteX29" fmla="*/ 1430594 w 3347884"/>
              <a:gd name="connsiteY29" fmla="*/ 1342103 h 4468761"/>
              <a:gd name="connsiteX30" fmla="*/ 1452716 w 3347884"/>
              <a:gd name="connsiteY30" fmla="*/ 1364226 h 4468761"/>
              <a:gd name="connsiteX31" fmla="*/ 1467465 w 3347884"/>
              <a:gd name="connsiteY31" fmla="*/ 1393723 h 4468761"/>
              <a:gd name="connsiteX32" fmla="*/ 1504336 w 3347884"/>
              <a:gd name="connsiteY32" fmla="*/ 1445342 h 4468761"/>
              <a:gd name="connsiteX33" fmla="*/ 1533833 w 3347884"/>
              <a:gd name="connsiteY33" fmla="*/ 1489587 h 4468761"/>
              <a:gd name="connsiteX34" fmla="*/ 1578078 w 3347884"/>
              <a:gd name="connsiteY34" fmla="*/ 1585452 h 4468761"/>
              <a:gd name="connsiteX35" fmla="*/ 1614949 w 3347884"/>
              <a:gd name="connsiteY35" fmla="*/ 1644445 h 4468761"/>
              <a:gd name="connsiteX36" fmla="*/ 1629697 w 3347884"/>
              <a:gd name="connsiteY36" fmla="*/ 1688690 h 4468761"/>
              <a:gd name="connsiteX37" fmla="*/ 1651820 w 3347884"/>
              <a:gd name="connsiteY37" fmla="*/ 1710813 h 4468761"/>
              <a:gd name="connsiteX38" fmla="*/ 1666568 w 3347884"/>
              <a:gd name="connsiteY38" fmla="*/ 1740310 h 4468761"/>
              <a:gd name="connsiteX39" fmla="*/ 1710813 w 3347884"/>
              <a:gd name="connsiteY39" fmla="*/ 1821426 h 4468761"/>
              <a:gd name="connsiteX40" fmla="*/ 1725562 w 3347884"/>
              <a:gd name="connsiteY40" fmla="*/ 1843548 h 4468761"/>
              <a:gd name="connsiteX41" fmla="*/ 1762433 w 3347884"/>
              <a:gd name="connsiteY41" fmla="*/ 1909916 h 4468761"/>
              <a:gd name="connsiteX42" fmla="*/ 1769807 w 3347884"/>
              <a:gd name="connsiteY42" fmla="*/ 1954161 h 4468761"/>
              <a:gd name="connsiteX43" fmla="*/ 1784555 w 3347884"/>
              <a:gd name="connsiteY43" fmla="*/ 1998406 h 4468761"/>
              <a:gd name="connsiteX44" fmla="*/ 1799304 w 3347884"/>
              <a:gd name="connsiteY44" fmla="*/ 2072148 h 4468761"/>
              <a:gd name="connsiteX45" fmla="*/ 1799304 w 3347884"/>
              <a:gd name="connsiteY45" fmla="*/ 2411361 h 4468761"/>
              <a:gd name="connsiteX46" fmla="*/ 1784555 w 3347884"/>
              <a:gd name="connsiteY46" fmla="*/ 2492477 h 4468761"/>
              <a:gd name="connsiteX47" fmla="*/ 1777181 w 3347884"/>
              <a:gd name="connsiteY47" fmla="*/ 2558845 h 4468761"/>
              <a:gd name="connsiteX48" fmla="*/ 1755058 w 3347884"/>
              <a:gd name="connsiteY48" fmla="*/ 2794819 h 4468761"/>
              <a:gd name="connsiteX49" fmla="*/ 1747684 w 3347884"/>
              <a:gd name="connsiteY49" fmla="*/ 2883310 h 4468761"/>
              <a:gd name="connsiteX50" fmla="*/ 1732936 w 3347884"/>
              <a:gd name="connsiteY50" fmla="*/ 2971800 h 4468761"/>
              <a:gd name="connsiteX51" fmla="*/ 1725562 w 3347884"/>
              <a:gd name="connsiteY51" fmla="*/ 3045542 h 4468761"/>
              <a:gd name="connsiteX52" fmla="*/ 1681316 w 3347884"/>
              <a:gd name="connsiteY52" fmla="*/ 3259393 h 4468761"/>
              <a:gd name="connsiteX53" fmla="*/ 1666568 w 3347884"/>
              <a:gd name="connsiteY53" fmla="*/ 3333135 h 4468761"/>
              <a:gd name="connsiteX54" fmla="*/ 1659194 w 3347884"/>
              <a:gd name="connsiteY54" fmla="*/ 3377381 h 4468761"/>
              <a:gd name="connsiteX55" fmla="*/ 1637071 w 3347884"/>
              <a:gd name="connsiteY55" fmla="*/ 3443748 h 4468761"/>
              <a:gd name="connsiteX56" fmla="*/ 1607574 w 3347884"/>
              <a:gd name="connsiteY56" fmla="*/ 3539613 h 4468761"/>
              <a:gd name="connsiteX57" fmla="*/ 1592826 w 3347884"/>
              <a:gd name="connsiteY57" fmla="*/ 3613355 h 4468761"/>
              <a:gd name="connsiteX58" fmla="*/ 1555955 w 3347884"/>
              <a:gd name="connsiteY58" fmla="*/ 3687097 h 4468761"/>
              <a:gd name="connsiteX59" fmla="*/ 1548581 w 3347884"/>
              <a:gd name="connsiteY59" fmla="*/ 3716593 h 4468761"/>
              <a:gd name="connsiteX60" fmla="*/ 1519084 w 3347884"/>
              <a:gd name="connsiteY60" fmla="*/ 3760839 h 4468761"/>
              <a:gd name="connsiteX61" fmla="*/ 1496962 w 3347884"/>
              <a:gd name="connsiteY61" fmla="*/ 3782961 h 4468761"/>
              <a:gd name="connsiteX62" fmla="*/ 1401097 w 3347884"/>
              <a:gd name="connsiteY62" fmla="*/ 3849329 h 4468761"/>
              <a:gd name="connsiteX63" fmla="*/ 1327355 w 3347884"/>
              <a:gd name="connsiteY63" fmla="*/ 3878826 h 4468761"/>
              <a:gd name="connsiteX64" fmla="*/ 1268362 w 3347884"/>
              <a:gd name="connsiteY64" fmla="*/ 3886200 h 4468761"/>
              <a:gd name="connsiteX65" fmla="*/ 1069258 w 3347884"/>
              <a:gd name="connsiteY65" fmla="*/ 3878826 h 4468761"/>
              <a:gd name="connsiteX66" fmla="*/ 980768 w 3347884"/>
              <a:gd name="connsiteY66" fmla="*/ 3841955 h 4468761"/>
              <a:gd name="connsiteX67" fmla="*/ 870155 w 3347884"/>
              <a:gd name="connsiteY67" fmla="*/ 3805084 h 4468761"/>
              <a:gd name="connsiteX68" fmla="*/ 737420 w 3347884"/>
              <a:gd name="connsiteY68" fmla="*/ 3760839 h 4468761"/>
              <a:gd name="connsiteX69" fmla="*/ 707923 w 3347884"/>
              <a:gd name="connsiteY69" fmla="*/ 3753464 h 4468761"/>
              <a:gd name="connsiteX70" fmla="*/ 656304 w 3347884"/>
              <a:gd name="connsiteY70" fmla="*/ 3746090 h 4468761"/>
              <a:gd name="connsiteX71" fmla="*/ 634181 w 3347884"/>
              <a:gd name="connsiteY71" fmla="*/ 3731342 h 4468761"/>
              <a:gd name="connsiteX72" fmla="*/ 612058 w 3347884"/>
              <a:gd name="connsiteY72" fmla="*/ 3723968 h 4468761"/>
              <a:gd name="connsiteX73" fmla="*/ 575187 w 3347884"/>
              <a:gd name="connsiteY73" fmla="*/ 3709219 h 4468761"/>
              <a:gd name="connsiteX74" fmla="*/ 420329 w 3347884"/>
              <a:gd name="connsiteY74" fmla="*/ 3628103 h 4468761"/>
              <a:gd name="connsiteX75" fmla="*/ 376084 w 3347884"/>
              <a:gd name="connsiteY75" fmla="*/ 3620729 h 4468761"/>
              <a:gd name="connsiteX76" fmla="*/ 324465 w 3347884"/>
              <a:gd name="connsiteY76" fmla="*/ 3591232 h 4468761"/>
              <a:gd name="connsiteX77" fmla="*/ 213852 w 3347884"/>
              <a:gd name="connsiteY77" fmla="*/ 3524864 h 4468761"/>
              <a:gd name="connsiteX78" fmla="*/ 140110 w 3347884"/>
              <a:gd name="connsiteY78" fmla="*/ 3458497 h 4468761"/>
              <a:gd name="connsiteX79" fmla="*/ 81116 w 3347884"/>
              <a:gd name="connsiteY79" fmla="*/ 3399503 h 4468761"/>
              <a:gd name="connsiteX80" fmla="*/ 36871 w 3347884"/>
              <a:gd name="connsiteY80" fmla="*/ 3340510 h 4468761"/>
              <a:gd name="connsiteX81" fmla="*/ 29497 w 3347884"/>
              <a:gd name="connsiteY81" fmla="*/ 3318387 h 4468761"/>
              <a:gd name="connsiteX82" fmla="*/ 14749 w 3347884"/>
              <a:gd name="connsiteY82" fmla="*/ 3296264 h 4468761"/>
              <a:gd name="connsiteX83" fmla="*/ 0 w 3347884"/>
              <a:gd name="connsiteY83" fmla="*/ 3266768 h 4468761"/>
              <a:gd name="connsiteX84" fmla="*/ 14749 w 3347884"/>
              <a:gd name="connsiteY84" fmla="*/ 3111910 h 4468761"/>
              <a:gd name="connsiteX85" fmla="*/ 22123 w 3347884"/>
              <a:gd name="connsiteY85" fmla="*/ 3075039 h 4468761"/>
              <a:gd name="connsiteX86" fmla="*/ 58994 w 3347884"/>
              <a:gd name="connsiteY86" fmla="*/ 3023419 h 4468761"/>
              <a:gd name="connsiteX87" fmla="*/ 110613 w 3347884"/>
              <a:gd name="connsiteY87" fmla="*/ 2979174 h 4468761"/>
              <a:gd name="connsiteX88" fmla="*/ 162233 w 3347884"/>
              <a:gd name="connsiteY88" fmla="*/ 2949677 h 4468761"/>
              <a:gd name="connsiteX89" fmla="*/ 250723 w 3347884"/>
              <a:gd name="connsiteY89" fmla="*/ 2912806 h 4468761"/>
              <a:gd name="connsiteX90" fmla="*/ 309716 w 3347884"/>
              <a:gd name="connsiteY90" fmla="*/ 2890684 h 4468761"/>
              <a:gd name="connsiteX91" fmla="*/ 840658 w 3347884"/>
              <a:gd name="connsiteY91" fmla="*/ 2905432 h 4468761"/>
              <a:gd name="connsiteX92" fmla="*/ 907026 w 3347884"/>
              <a:gd name="connsiteY92" fmla="*/ 2920181 h 4468761"/>
              <a:gd name="connsiteX93" fmla="*/ 1017639 w 3347884"/>
              <a:gd name="connsiteY93" fmla="*/ 2927555 h 4468761"/>
              <a:gd name="connsiteX94" fmla="*/ 1334729 w 3347884"/>
              <a:gd name="connsiteY94" fmla="*/ 2957052 h 4468761"/>
              <a:gd name="connsiteX95" fmla="*/ 1585452 w 3347884"/>
              <a:gd name="connsiteY95" fmla="*/ 2971800 h 4468761"/>
              <a:gd name="connsiteX96" fmla="*/ 2138516 w 3347884"/>
              <a:gd name="connsiteY96" fmla="*/ 2993923 h 4468761"/>
              <a:gd name="connsiteX97" fmla="*/ 2300749 w 3347884"/>
              <a:gd name="connsiteY97" fmla="*/ 2986548 h 4468761"/>
              <a:gd name="connsiteX98" fmla="*/ 2344994 w 3347884"/>
              <a:gd name="connsiteY98" fmla="*/ 2971800 h 4468761"/>
              <a:gd name="connsiteX99" fmla="*/ 2381865 w 3347884"/>
              <a:gd name="connsiteY99" fmla="*/ 2964426 h 4468761"/>
              <a:gd name="connsiteX100" fmla="*/ 2470355 w 3347884"/>
              <a:gd name="connsiteY100" fmla="*/ 2949677 h 4468761"/>
              <a:gd name="connsiteX101" fmla="*/ 2492478 w 3347884"/>
              <a:gd name="connsiteY101" fmla="*/ 2942303 h 4468761"/>
              <a:gd name="connsiteX102" fmla="*/ 2580968 w 3347884"/>
              <a:gd name="connsiteY102" fmla="*/ 2934929 h 4468761"/>
              <a:gd name="connsiteX103" fmla="*/ 2721078 w 3347884"/>
              <a:gd name="connsiteY103" fmla="*/ 2912806 h 4468761"/>
              <a:gd name="connsiteX104" fmla="*/ 2765323 w 3347884"/>
              <a:gd name="connsiteY104" fmla="*/ 2905432 h 4468761"/>
              <a:gd name="connsiteX105" fmla="*/ 2942304 w 3347884"/>
              <a:gd name="connsiteY105" fmla="*/ 2883310 h 4468761"/>
              <a:gd name="connsiteX106" fmla="*/ 3016045 w 3347884"/>
              <a:gd name="connsiteY106" fmla="*/ 2868561 h 4468761"/>
              <a:gd name="connsiteX107" fmla="*/ 3148781 w 3347884"/>
              <a:gd name="connsiteY107" fmla="*/ 2875935 h 4468761"/>
              <a:gd name="connsiteX108" fmla="*/ 3200400 w 3347884"/>
              <a:gd name="connsiteY108" fmla="*/ 2905432 h 4468761"/>
              <a:gd name="connsiteX109" fmla="*/ 3222523 w 3347884"/>
              <a:gd name="connsiteY109" fmla="*/ 2920181 h 4468761"/>
              <a:gd name="connsiteX110" fmla="*/ 3266768 w 3347884"/>
              <a:gd name="connsiteY110" fmla="*/ 2986548 h 4468761"/>
              <a:gd name="connsiteX111" fmla="*/ 3281516 w 3347884"/>
              <a:gd name="connsiteY111" fmla="*/ 3052916 h 4468761"/>
              <a:gd name="connsiteX112" fmla="*/ 3296265 w 3347884"/>
              <a:gd name="connsiteY112" fmla="*/ 3075039 h 4468761"/>
              <a:gd name="connsiteX113" fmla="*/ 3303639 w 3347884"/>
              <a:gd name="connsiteY113" fmla="*/ 3178277 h 4468761"/>
              <a:gd name="connsiteX114" fmla="*/ 3318387 w 3347884"/>
              <a:gd name="connsiteY114" fmla="*/ 3443748 h 4468761"/>
              <a:gd name="connsiteX115" fmla="*/ 3325762 w 3347884"/>
              <a:gd name="connsiteY115" fmla="*/ 3502742 h 4468761"/>
              <a:gd name="connsiteX116" fmla="*/ 3347884 w 3347884"/>
              <a:gd name="connsiteY116" fmla="*/ 3628103 h 4468761"/>
              <a:gd name="connsiteX117" fmla="*/ 3318387 w 3347884"/>
              <a:gd name="connsiteY117" fmla="*/ 3900948 h 4468761"/>
              <a:gd name="connsiteX118" fmla="*/ 3311013 w 3347884"/>
              <a:gd name="connsiteY118" fmla="*/ 3945193 h 4468761"/>
              <a:gd name="connsiteX119" fmla="*/ 3296265 w 3347884"/>
              <a:gd name="connsiteY119" fmla="*/ 3967316 h 4468761"/>
              <a:gd name="connsiteX120" fmla="*/ 3288891 w 3347884"/>
              <a:gd name="connsiteY120" fmla="*/ 4041058 h 4468761"/>
              <a:gd name="connsiteX121" fmla="*/ 3281516 w 3347884"/>
              <a:gd name="connsiteY121" fmla="*/ 4468761 h 446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3347884" h="4468761">
                <a:moveTo>
                  <a:pt x="1821426" y="0"/>
                </a:moveTo>
                <a:cubicBezTo>
                  <a:pt x="1809892" y="369087"/>
                  <a:pt x="1832117" y="127342"/>
                  <a:pt x="1799304" y="302342"/>
                </a:cubicBezTo>
                <a:cubicBezTo>
                  <a:pt x="1796981" y="314731"/>
                  <a:pt x="1788621" y="383296"/>
                  <a:pt x="1784555" y="398206"/>
                </a:cubicBezTo>
                <a:cubicBezTo>
                  <a:pt x="1781072" y="410977"/>
                  <a:pt x="1773993" y="422519"/>
                  <a:pt x="1769807" y="435077"/>
                </a:cubicBezTo>
                <a:cubicBezTo>
                  <a:pt x="1765079" y="449262"/>
                  <a:pt x="1762163" y="472488"/>
                  <a:pt x="1755058" y="486697"/>
                </a:cubicBezTo>
                <a:cubicBezTo>
                  <a:pt x="1751095" y="494624"/>
                  <a:pt x="1744273" y="500892"/>
                  <a:pt x="1740310" y="508819"/>
                </a:cubicBezTo>
                <a:cubicBezTo>
                  <a:pt x="1734390" y="520659"/>
                  <a:pt x="1730086" y="533250"/>
                  <a:pt x="1725562" y="545690"/>
                </a:cubicBezTo>
                <a:cubicBezTo>
                  <a:pt x="1720249" y="560300"/>
                  <a:pt x="1717765" y="576030"/>
                  <a:pt x="1710813" y="589935"/>
                </a:cubicBezTo>
                <a:cubicBezTo>
                  <a:pt x="1703439" y="604684"/>
                  <a:pt x="1694237" y="618652"/>
                  <a:pt x="1688691" y="634181"/>
                </a:cubicBezTo>
                <a:cubicBezTo>
                  <a:pt x="1681874" y="653270"/>
                  <a:pt x="1681470" y="674354"/>
                  <a:pt x="1673942" y="693174"/>
                </a:cubicBezTo>
                <a:cubicBezTo>
                  <a:pt x="1669026" y="705464"/>
                  <a:pt x="1663380" y="717487"/>
                  <a:pt x="1659194" y="730045"/>
                </a:cubicBezTo>
                <a:cubicBezTo>
                  <a:pt x="1645604" y="770817"/>
                  <a:pt x="1662094" y="749268"/>
                  <a:pt x="1637071" y="774290"/>
                </a:cubicBezTo>
                <a:cubicBezTo>
                  <a:pt x="1629387" y="797344"/>
                  <a:pt x="1621935" y="826168"/>
                  <a:pt x="1600200" y="840658"/>
                </a:cubicBezTo>
                <a:cubicBezTo>
                  <a:pt x="1592826" y="845574"/>
                  <a:pt x="1584886" y="849732"/>
                  <a:pt x="1578078" y="855406"/>
                </a:cubicBezTo>
                <a:cubicBezTo>
                  <a:pt x="1570066" y="862082"/>
                  <a:pt x="1564298" y="871272"/>
                  <a:pt x="1555955" y="877529"/>
                </a:cubicBezTo>
                <a:cubicBezTo>
                  <a:pt x="1544489" y="886129"/>
                  <a:pt x="1530550" y="891052"/>
                  <a:pt x="1519084" y="899652"/>
                </a:cubicBezTo>
                <a:cubicBezTo>
                  <a:pt x="1510741" y="905909"/>
                  <a:pt x="1505805" y="916247"/>
                  <a:pt x="1496962" y="921774"/>
                </a:cubicBezTo>
                <a:cubicBezTo>
                  <a:pt x="1485737" y="928790"/>
                  <a:pt x="1471442" y="929713"/>
                  <a:pt x="1460091" y="936523"/>
                </a:cubicBezTo>
                <a:cubicBezTo>
                  <a:pt x="1446595" y="944621"/>
                  <a:pt x="1436114" y="956993"/>
                  <a:pt x="1423220" y="966019"/>
                </a:cubicBezTo>
                <a:cubicBezTo>
                  <a:pt x="1411478" y="974238"/>
                  <a:pt x="1398639" y="980768"/>
                  <a:pt x="1386349" y="988142"/>
                </a:cubicBezTo>
                <a:cubicBezTo>
                  <a:pt x="1381433" y="995516"/>
                  <a:pt x="1377867" y="1003997"/>
                  <a:pt x="1371600" y="1010264"/>
                </a:cubicBezTo>
                <a:cubicBezTo>
                  <a:pt x="1322439" y="1059425"/>
                  <a:pt x="1374060" y="988143"/>
                  <a:pt x="1334729" y="1047135"/>
                </a:cubicBezTo>
                <a:cubicBezTo>
                  <a:pt x="1332271" y="1054509"/>
                  <a:pt x="1331211" y="1062509"/>
                  <a:pt x="1327355" y="1069258"/>
                </a:cubicBezTo>
                <a:cubicBezTo>
                  <a:pt x="1321257" y="1079929"/>
                  <a:pt x="1309798" y="1087344"/>
                  <a:pt x="1305233" y="1098755"/>
                </a:cubicBezTo>
                <a:cubicBezTo>
                  <a:pt x="1299680" y="1112637"/>
                  <a:pt x="1300316" y="1128252"/>
                  <a:pt x="1297858" y="1143000"/>
                </a:cubicBezTo>
                <a:cubicBezTo>
                  <a:pt x="1300316" y="1160206"/>
                  <a:pt x="1302124" y="1177518"/>
                  <a:pt x="1305233" y="1194619"/>
                </a:cubicBezTo>
                <a:cubicBezTo>
                  <a:pt x="1307046" y="1204590"/>
                  <a:pt x="1306716" y="1215869"/>
                  <a:pt x="1312607" y="1224116"/>
                </a:cubicBezTo>
                <a:cubicBezTo>
                  <a:pt x="1319751" y="1234117"/>
                  <a:pt x="1333413" y="1237548"/>
                  <a:pt x="1342104" y="1246239"/>
                </a:cubicBezTo>
                <a:cubicBezTo>
                  <a:pt x="1350794" y="1254929"/>
                  <a:pt x="1355890" y="1266704"/>
                  <a:pt x="1364226" y="1275735"/>
                </a:cubicBezTo>
                <a:cubicBezTo>
                  <a:pt x="1385447" y="1298724"/>
                  <a:pt x="1408471" y="1319980"/>
                  <a:pt x="1430594" y="1342103"/>
                </a:cubicBezTo>
                <a:cubicBezTo>
                  <a:pt x="1437968" y="1349477"/>
                  <a:pt x="1448052" y="1354898"/>
                  <a:pt x="1452716" y="1364226"/>
                </a:cubicBezTo>
                <a:cubicBezTo>
                  <a:pt x="1457632" y="1374058"/>
                  <a:pt x="1462011" y="1384178"/>
                  <a:pt x="1467465" y="1393723"/>
                </a:cubicBezTo>
                <a:cubicBezTo>
                  <a:pt x="1478121" y="1412371"/>
                  <a:pt x="1492024" y="1427754"/>
                  <a:pt x="1504336" y="1445342"/>
                </a:cubicBezTo>
                <a:cubicBezTo>
                  <a:pt x="1514501" y="1459863"/>
                  <a:pt x="1525039" y="1474197"/>
                  <a:pt x="1533833" y="1489587"/>
                </a:cubicBezTo>
                <a:cubicBezTo>
                  <a:pt x="1609932" y="1622762"/>
                  <a:pt x="1530669" y="1490634"/>
                  <a:pt x="1578078" y="1585452"/>
                </a:cubicBezTo>
                <a:cubicBezTo>
                  <a:pt x="1586978" y="1603252"/>
                  <a:pt x="1603245" y="1626890"/>
                  <a:pt x="1614949" y="1644445"/>
                </a:cubicBezTo>
                <a:cubicBezTo>
                  <a:pt x="1619865" y="1659193"/>
                  <a:pt x="1622147" y="1675100"/>
                  <a:pt x="1629697" y="1688690"/>
                </a:cubicBezTo>
                <a:cubicBezTo>
                  <a:pt x="1634762" y="1697806"/>
                  <a:pt x="1645758" y="1702327"/>
                  <a:pt x="1651820" y="1710813"/>
                </a:cubicBezTo>
                <a:cubicBezTo>
                  <a:pt x="1658209" y="1719758"/>
                  <a:pt x="1662238" y="1730206"/>
                  <a:pt x="1666568" y="1740310"/>
                </a:cubicBezTo>
                <a:cubicBezTo>
                  <a:pt x="1693626" y="1803447"/>
                  <a:pt x="1632975" y="1699110"/>
                  <a:pt x="1710813" y="1821426"/>
                </a:cubicBezTo>
                <a:cubicBezTo>
                  <a:pt x="1715571" y="1828903"/>
                  <a:pt x="1722271" y="1835319"/>
                  <a:pt x="1725562" y="1843548"/>
                </a:cubicBezTo>
                <a:cubicBezTo>
                  <a:pt x="1744874" y="1891830"/>
                  <a:pt x="1732368" y="1869829"/>
                  <a:pt x="1762433" y="1909916"/>
                </a:cubicBezTo>
                <a:cubicBezTo>
                  <a:pt x="1764891" y="1924664"/>
                  <a:pt x="1766181" y="1939656"/>
                  <a:pt x="1769807" y="1954161"/>
                </a:cubicBezTo>
                <a:cubicBezTo>
                  <a:pt x="1773577" y="1969243"/>
                  <a:pt x="1781506" y="1983162"/>
                  <a:pt x="1784555" y="1998406"/>
                </a:cubicBezTo>
                <a:lnTo>
                  <a:pt x="1799304" y="2072148"/>
                </a:lnTo>
                <a:cubicBezTo>
                  <a:pt x="1810718" y="2220535"/>
                  <a:pt x="1813179" y="2207870"/>
                  <a:pt x="1799304" y="2411361"/>
                </a:cubicBezTo>
                <a:cubicBezTo>
                  <a:pt x="1797435" y="2438779"/>
                  <a:pt x="1788632" y="2465299"/>
                  <a:pt x="1784555" y="2492477"/>
                </a:cubicBezTo>
                <a:cubicBezTo>
                  <a:pt x="1781253" y="2514490"/>
                  <a:pt x="1779342" y="2536691"/>
                  <a:pt x="1777181" y="2558845"/>
                </a:cubicBezTo>
                <a:cubicBezTo>
                  <a:pt x="1769510" y="2637475"/>
                  <a:pt x="1762211" y="2716141"/>
                  <a:pt x="1755058" y="2794819"/>
                </a:cubicBezTo>
                <a:cubicBezTo>
                  <a:pt x="1752378" y="2824297"/>
                  <a:pt x="1752550" y="2854113"/>
                  <a:pt x="1747684" y="2883310"/>
                </a:cubicBezTo>
                <a:cubicBezTo>
                  <a:pt x="1742768" y="2912807"/>
                  <a:pt x="1736976" y="2942171"/>
                  <a:pt x="1732936" y="2971800"/>
                </a:cubicBezTo>
                <a:cubicBezTo>
                  <a:pt x="1729598" y="2996277"/>
                  <a:pt x="1729926" y="3021227"/>
                  <a:pt x="1725562" y="3045542"/>
                </a:cubicBezTo>
                <a:cubicBezTo>
                  <a:pt x="1712702" y="3117190"/>
                  <a:pt x="1695944" y="3188084"/>
                  <a:pt x="1681316" y="3259393"/>
                </a:cubicBezTo>
                <a:cubicBezTo>
                  <a:pt x="1676279" y="3283949"/>
                  <a:pt x="1670689" y="3308409"/>
                  <a:pt x="1666568" y="3333135"/>
                </a:cubicBezTo>
                <a:cubicBezTo>
                  <a:pt x="1664110" y="3347884"/>
                  <a:pt x="1663047" y="3362934"/>
                  <a:pt x="1659194" y="3377381"/>
                </a:cubicBezTo>
                <a:cubicBezTo>
                  <a:pt x="1653186" y="3399913"/>
                  <a:pt x="1641644" y="3420882"/>
                  <a:pt x="1637071" y="3443748"/>
                </a:cubicBezTo>
                <a:cubicBezTo>
                  <a:pt x="1620585" y="3526181"/>
                  <a:pt x="1636228" y="3496633"/>
                  <a:pt x="1607574" y="3539613"/>
                </a:cubicBezTo>
                <a:cubicBezTo>
                  <a:pt x="1602658" y="3564194"/>
                  <a:pt x="1601107" y="3589695"/>
                  <a:pt x="1592826" y="3613355"/>
                </a:cubicBezTo>
                <a:cubicBezTo>
                  <a:pt x="1583747" y="3639294"/>
                  <a:pt x="1555955" y="3687097"/>
                  <a:pt x="1555955" y="3687097"/>
                </a:cubicBezTo>
                <a:cubicBezTo>
                  <a:pt x="1553497" y="3696929"/>
                  <a:pt x="1553113" y="3707528"/>
                  <a:pt x="1548581" y="3716593"/>
                </a:cubicBezTo>
                <a:cubicBezTo>
                  <a:pt x="1540654" y="3732447"/>
                  <a:pt x="1529966" y="3746847"/>
                  <a:pt x="1519084" y="3760839"/>
                </a:cubicBezTo>
                <a:cubicBezTo>
                  <a:pt x="1512682" y="3769071"/>
                  <a:pt x="1504810" y="3776094"/>
                  <a:pt x="1496962" y="3782961"/>
                </a:cubicBezTo>
                <a:cubicBezTo>
                  <a:pt x="1463134" y="3812560"/>
                  <a:pt x="1442275" y="3825309"/>
                  <a:pt x="1401097" y="3849329"/>
                </a:cubicBezTo>
                <a:cubicBezTo>
                  <a:pt x="1379969" y="3861653"/>
                  <a:pt x="1350528" y="3873860"/>
                  <a:pt x="1327355" y="3878826"/>
                </a:cubicBezTo>
                <a:cubicBezTo>
                  <a:pt x="1307978" y="3882978"/>
                  <a:pt x="1288026" y="3883742"/>
                  <a:pt x="1268362" y="3886200"/>
                </a:cubicBezTo>
                <a:cubicBezTo>
                  <a:pt x="1201994" y="3883742"/>
                  <a:pt x="1134899" y="3888925"/>
                  <a:pt x="1069258" y="3878826"/>
                </a:cubicBezTo>
                <a:cubicBezTo>
                  <a:pt x="1037675" y="3873967"/>
                  <a:pt x="1010526" y="3853599"/>
                  <a:pt x="980768" y="3841955"/>
                </a:cubicBezTo>
                <a:cubicBezTo>
                  <a:pt x="772454" y="3760440"/>
                  <a:pt x="969016" y="3836540"/>
                  <a:pt x="870155" y="3805084"/>
                </a:cubicBezTo>
                <a:cubicBezTo>
                  <a:pt x="825712" y="3790943"/>
                  <a:pt x="781863" y="3774980"/>
                  <a:pt x="737420" y="3760839"/>
                </a:cubicBezTo>
                <a:cubicBezTo>
                  <a:pt x="727762" y="3757766"/>
                  <a:pt x="717895" y="3755277"/>
                  <a:pt x="707923" y="3753464"/>
                </a:cubicBezTo>
                <a:cubicBezTo>
                  <a:pt x="690822" y="3750355"/>
                  <a:pt x="673510" y="3748548"/>
                  <a:pt x="656304" y="3746090"/>
                </a:cubicBezTo>
                <a:cubicBezTo>
                  <a:pt x="648930" y="3741174"/>
                  <a:pt x="642108" y="3735305"/>
                  <a:pt x="634181" y="3731342"/>
                </a:cubicBezTo>
                <a:cubicBezTo>
                  <a:pt x="627228" y="3727866"/>
                  <a:pt x="619336" y="3726697"/>
                  <a:pt x="612058" y="3723968"/>
                </a:cubicBezTo>
                <a:cubicBezTo>
                  <a:pt x="599664" y="3719320"/>
                  <a:pt x="587027" y="3715139"/>
                  <a:pt x="575187" y="3709219"/>
                </a:cubicBezTo>
                <a:cubicBezTo>
                  <a:pt x="549400" y="3696325"/>
                  <a:pt x="441008" y="3631549"/>
                  <a:pt x="420329" y="3628103"/>
                </a:cubicBezTo>
                <a:lnTo>
                  <a:pt x="376084" y="3620729"/>
                </a:lnTo>
                <a:cubicBezTo>
                  <a:pt x="358878" y="3610897"/>
                  <a:pt x="341863" y="3600722"/>
                  <a:pt x="324465" y="3591232"/>
                </a:cubicBezTo>
                <a:cubicBezTo>
                  <a:pt x="279777" y="3566857"/>
                  <a:pt x="264956" y="3568668"/>
                  <a:pt x="213852" y="3524864"/>
                </a:cubicBezTo>
                <a:cubicBezTo>
                  <a:pt x="198961" y="3512100"/>
                  <a:pt x="157713" y="3479033"/>
                  <a:pt x="140110" y="3458497"/>
                </a:cubicBezTo>
                <a:cubicBezTo>
                  <a:pt x="94192" y="3404928"/>
                  <a:pt x="145963" y="3451381"/>
                  <a:pt x="81116" y="3399503"/>
                </a:cubicBezTo>
                <a:cubicBezTo>
                  <a:pt x="40508" y="3318284"/>
                  <a:pt x="98986" y="3427471"/>
                  <a:pt x="36871" y="3340510"/>
                </a:cubicBezTo>
                <a:cubicBezTo>
                  <a:pt x="32353" y="3334185"/>
                  <a:pt x="32973" y="3325340"/>
                  <a:pt x="29497" y="3318387"/>
                </a:cubicBezTo>
                <a:cubicBezTo>
                  <a:pt x="25534" y="3310460"/>
                  <a:pt x="19146" y="3303959"/>
                  <a:pt x="14749" y="3296264"/>
                </a:cubicBezTo>
                <a:cubicBezTo>
                  <a:pt x="9295" y="3286720"/>
                  <a:pt x="4916" y="3276600"/>
                  <a:pt x="0" y="3266768"/>
                </a:cubicBezTo>
                <a:cubicBezTo>
                  <a:pt x="4916" y="3215149"/>
                  <a:pt x="8805" y="3163421"/>
                  <a:pt x="14749" y="3111910"/>
                </a:cubicBezTo>
                <a:cubicBezTo>
                  <a:pt x="16186" y="3099459"/>
                  <a:pt x="17722" y="3086775"/>
                  <a:pt x="22123" y="3075039"/>
                </a:cubicBezTo>
                <a:cubicBezTo>
                  <a:pt x="24820" y="3067847"/>
                  <a:pt x="57719" y="3025118"/>
                  <a:pt x="58994" y="3023419"/>
                </a:cubicBezTo>
                <a:cubicBezTo>
                  <a:pt x="74264" y="2977610"/>
                  <a:pt x="53728" y="3021838"/>
                  <a:pt x="110613" y="2979174"/>
                </a:cubicBezTo>
                <a:cubicBezTo>
                  <a:pt x="161906" y="2940705"/>
                  <a:pt x="74823" y="2967161"/>
                  <a:pt x="162233" y="2949677"/>
                </a:cubicBezTo>
                <a:cubicBezTo>
                  <a:pt x="203967" y="2907943"/>
                  <a:pt x="166379" y="2937613"/>
                  <a:pt x="250723" y="2912806"/>
                </a:cubicBezTo>
                <a:cubicBezTo>
                  <a:pt x="270871" y="2906880"/>
                  <a:pt x="290052" y="2898058"/>
                  <a:pt x="309716" y="2890684"/>
                </a:cubicBezTo>
                <a:cubicBezTo>
                  <a:pt x="486697" y="2895600"/>
                  <a:pt x="663825" y="2896699"/>
                  <a:pt x="840658" y="2905432"/>
                </a:cubicBezTo>
                <a:cubicBezTo>
                  <a:pt x="863293" y="2906550"/>
                  <a:pt x="884539" y="2917370"/>
                  <a:pt x="907026" y="2920181"/>
                </a:cubicBezTo>
                <a:cubicBezTo>
                  <a:pt x="943693" y="2924765"/>
                  <a:pt x="980823" y="2924381"/>
                  <a:pt x="1017639" y="2927555"/>
                </a:cubicBezTo>
                <a:lnTo>
                  <a:pt x="1334729" y="2957052"/>
                </a:lnTo>
                <a:cubicBezTo>
                  <a:pt x="1418195" y="2963556"/>
                  <a:pt x="1501890" y="2966684"/>
                  <a:pt x="1585452" y="2971800"/>
                </a:cubicBezTo>
                <a:cubicBezTo>
                  <a:pt x="1893621" y="2990667"/>
                  <a:pt x="1458199" y="2971245"/>
                  <a:pt x="2138516" y="2993923"/>
                </a:cubicBezTo>
                <a:cubicBezTo>
                  <a:pt x="2192594" y="2991465"/>
                  <a:pt x="2246924" y="2992315"/>
                  <a:pt x="2300749" y="2986548"/>
                </a:cubicBezTo>
                <a:cubicBezTo>
                  <a:pt x="2316207" y="2984892"/>
                  <a:pt x="2329996" y="2975890"/>
                  <a:pt x="2344994" y="2971800"/>
                </a:cubicBezTo>
                <a:cubicBezTo>
                  <a:pt x="2357086" y="2968502"/>
                  <a:pt x="2369522" y="2966604"/>
                  <a:pt x="2381865" y="2964426"/>
                </a:cubicBezTo>
                <a:cubicBezTo>
                  <a:pt x="2411314" y="2959229"/>
                  <a:pt x="2441032" y="2955542"/>
                  <a:pt x="2470355" y="2949677"/>
                </a:cubicBezTo>
                <a:cubicBezTo>
                  <a:pt x="2477977" y="2948153"/>
                  <a:pt x="2484773" y="2943330"/>
                  <a:pt x="2492478" y="2942303"/>
                </a:cubicBezTo>
                <a:cubicBezTo>
                  <a:pt x="2521817" y="2938391"/>
                  <a:pt x="2551471" y="2937387"/>
                  <a:pt x="2580968" y="2934929"/>
                </a:cubicBezTo>
                <a:cubicBezTo>
                  <a:pt x="2681579" y="2909777"/>
                  <a:pt x="2599312" y="2927132"/>
                  <a:pt x="2721078" y="2912806"/>
                </a:cubicBezTo>
                <a:cubicBezTo>
                  <a:pt x="2735927" y="2911059"/>
                  <a:pt x="2750537" y="2907650"/>
                  <a:pt x="2765323" y="2905432"/>
                </a:cubicBezTo>
                <a:cubicBezTo>
                  <a:pt x="2874774" y="2889015"/>
                  <a:pt x="2846936" y="2892847"/>
                  <a:pt x="2942304" y="2883310"/>
                </a:cubicBezTo>
                <a:cubicBezTo>
                  <a:pt x="2961798" y="2878436"/>
                  <a:pt x="2997959" y="2868561"/>
                  <a:pt x="3016045" y="2868561"/>
                </a:cubicBezTo>
                <a:cubicBezTo>
                  <a:pt x="3060359" y="2868561"/>
                  <a:pt x="3104536" y="2873477"/>
                  <a:pt x="3148781" y="2875935"/>
                </a:cubicBezTo>
                <a:cubicBezTo>
                  <a:pt x="3184681" y="2887903"/>
                  <a:pt x="3161337" y="2877530"/>
                  <a:pt x="3200400" y="2905432"/>
                </a:cubicBezTo>
                <a:cubicBezTo>
                  <a:pt x="3207612" y="2910583"/>
                  <a:pt x="3216256" y="2913914"/>
                  <a:pt x="3222523" y="2920181"/>
                </a:cubicBezTo>
                <a:cubicBezTo>
                  <a:pt x="3237883" y="2935541"/>
                  <a:pt x="3256237" y="2968996"/>
                  <a:pt x="3266768" y="2986548"/>
                </a:cubicBezTo>
                <a:cubicBezTo>
                  <a:pt x="3269600" y="3003539"/>
                  <a:pt x="3272440" y="3034764"/>
                  <a:pt x="3281516" y="3052916"/>
                </a:cubicBezTo>
                <a:cubicBezTo>
                  <a:pt x="3285480" y="3060843"/>
                  <a:pt x="3291349" y="3067665"/>
                  <a:pt x="3296265" y="3075039"/>
                </a:cubicBezTo>
                <a:cubicBezTo>
                  <a:pt x="3298723" y="3109452"/>
                  <a:pt x="3301573" y="3143839"/>
                  <a:pt x="3303639" y="3178277"/>
                </a:cubicBezTo>
                <a:cubicBezTo>
                  <a:pt x="3308947" y="3266745"/>
                  <a:pt x="3312358" y="3355327"/>
                  <a:pt x="3318387" y="3443748"/>
                </a:cubicBezTo>
                <a:cubicBezTo>
                  <a:pt x="3319735" y="3463520"/>
                  <a:pt x="3323687" y="3483033"/>
                  <a:pt x="3325762" y="3502742"/>
                </a:cubicBezTo>
                <a:cubicBezTo>
                  <a:pt x="3336571" y="3605423"/>
                  <a:pt x="3323390" y="3554618"/>
                  <a:pt x="3347884" y="3628103"/>
                </a:cubicBezTo>
                <a:cubicBezTo>
                  <a:pt x="3338052" y="3719051"/>
                  <a:pt x="3328953" y="3810082"/>
                  <a:pt x="3318387" y="3900948"/>
                </a:cubicBezTo>
                <a:cubicBezTo>
                  <a:pt x="3316660" y="3915800"/>
                  <a:pt x="3315741" y="3931008"/>
                  <a:pt x="3311013" y="3945193"/>
                </a:cubicBezTo>
                <a:cubicBezTo>
                  <a:pt x="3308210" y="3953601"/>
                  <a:pt x="3301181" y="3959942"/>
                  <a:pt x="3296265" y="3967316"/>
                </a:cubicBezTo>
                <a:cubicBezTo>
                  <a:pt x="3293807" y="3991897"/>
                  <a:pt x="3289898" y="4016375"/>
                  <a:pt x="3288891" y="4041058"/>
                </a:cubicBezTo>
                <a:cubicBezTo>
                  <a:pt x="3280319" y="4251070"/>
                  <a:pt x="3281516" y="4293277"/>
                  <a:pt x="3281516" y="4468761"/>
                </a:cubicBezTo>
              </a:path>
            </a:pathLst>
          </a:custGeom>
          <a:noFill/>
          <a:ln w="28575" cap="flat" cmpd="sng" algn="ctr">
            <a:solidFill>
              <a:srgbClr val="FF3C3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5676256" y="1496961"/>
            <a:ext cx="1329228" cy="4446639"/>
          </a:xfrm>
          <a:custGeom>
            <a:avLst/>
            <a:gdLst>
              <a:gd name="connsiteX0" fmla="*/ 46118 w 1329228"/>
              <a:gd name="connsiteY0" fmla="*/ 0 h 4446639"/>
              <a:gd name="connsiteX1" fmla="*/ 60867 w 1329228"/>
              <a:gd name="connsiteY1" fmla="*/ 471949 h 4446639"/>
              <a:gd name="connsiteX2" fmla="*/ 75615 w 1329228"/>
              <a:gd name="connsiteY2" fmla="*/ 560439 h 4446639"/>
              <a:gd name="connsiteX3" fmla="*/ 90363 w 1329228"/>
              <a:gd name="connsiteY3" fmla="*/ 626807 h 4446639"/>
              <a:gd name="connsiteX4" fmla="*/ 97738 w 1329228"/>
              <a:gd name="connsiteY4" fmla="*/ 648929 h 4446639"/>
              <a:gd name="connsiteX5" fmla="*/ 112486 w 1329228"/>
              <a:gd name="connsiteY5" fmla="*/ 678426 h 4446639"/>
              <a:gd name="connsiteX6" fmla="*/ 186228 w 1329228"/>
              <a:gd name="connsiteY6" fmla="*/ 737420 h 4446639"/>
              <a:gd name="connsiteX7" fmla="*/ 223099 w 1329228"/>
              <a:gd name="connsiteY7" fmla="*/ 752168 h 4446639"/>
              <a:gd name="connsiteX8" fmla="*/ 289467 w 1329228"/>
              <a:gd name="connsiteY8" fmla="*/ 774291 h 4446639"/>
              <a:gd name="connsiteX9" fmla="*/ 355834 w 1329228"/>
              <a:gd name="connsiteY9" fmla="*/ 825910 h 4446639"/>
              <a:gd name="connsiteX10" fmla="*/ 400079 w 1329228"/>
              <a:gd name="connsiteY10" fmla="*/ 862781 h 4446639"/>
              <a:gd name="connsiteX11" fmla="*/ 422202 w 1329228"/>
              <a:gd name="connsiteY11" fmla="*/ 870155 h 4446639"/>
              <a:gd name="connsiteX12" fmla="*/ 459073 w 1329228"/>
              <a:gd name="connsiteY12" fmla="*/ 914400 h 4446639"/>
              <a:gd name="connsiteX13" fmla="*/ 473821 w 1329228"/>
              <a:gd name="connsiteY13" fmla="*/ 936523 h 4446639"/>
              <a:gd name="connsiteX14" fmla="*/ 503318 w 1329228"/>
              <a:gd name="connsiteY14" fmla="*/ 966020 h 4446639"/>
              <a:gd name="connsiteX15" fmla="*/ 547563 w 1329228"/>
              <a:gd name="connsiteY15" fmla="*/ 1017639 h 4446639"/>
              <a:gd name="connsiteX16" fmla="*/ 569686 w 1329228"/>
              <a:gd name="connsiteY16" fmla="*/ 1069258 h 4446639"/>
              <a:gd name="connsiteX17" fmla="*/ 584434 w 1329228"/>
              <a:gd name="connsiteY17" fmla="*/ 1091381 h 4446639"/>
              <a:gd name="connsiteX18" fmla="*/ 606557 w 1329228"/>
              <a:gd name="connsiteY18" fmla="*/ 1165123 h 4446639"/>
              <a:gd name="connsiteX19" fmla="*/ 599183 w 1329228"/>
              <a:gd name="connsiteY19" fmla="*/ 1231491 h 4446639"/>
              <a:gd name="connsiteX20" fmla="*/ 584434 w 1329228"/>
              <a:gd name="connsiteY20" fmla="*/ 1246239 h 4446639"/>
              <a:gd name="connsiteX21" fmla="*/ 540189 w 1329228"/>
              <a:gd name="connsiteY21" fmla="*/ 1334729 h 4446639"/>
              <a:gd name="connsiteX22" fmla="*/ 495944 w 1329228"/>
              <a:gd name="connsiteY22" fmla="*/ 1386349 h 4446639"/>
              <a:gd name="connsiteX23" fmla="*/ 414828 w 1329228"/>
              <a:gd name="connsiteY23" fmla="*/ 1452716 h 4446639"/>
              <a:gd name="connsiteX24" fmla="*/ 377957 w 1329228"/>
              <a:gd name="connsiteY24" fmla="*/ 1467465 h 4446639"/>
              <a:gd name="connsiteX25" fmla="*/ 326338 w 1329228"/>
              <a:gd name="connsiteY25" fmla="*/ 1511710 h 4446639"/>
              <a:gd name="connsiteX26" fmla="*/ 282092 w 1329228"/>
              <a:gd name="connsiteY26" fmla="*/ 1533833 h 4446639"/>
              <a:gd name="connsiteX27" fmla="*/ 200976 w 1329228"/>
              <a:gd name="connsiteY27" fmla="*/ 1600200 h 4446639"/>
              <a:gd name="connsiteX28" fmla="*/ 178854 w 1329228"/>
              <a:gd name="connsiteY28" fmla="*/ 1607574 h 4446639"/>
              <a:gd name="connsiteX29" fmla="*/ 149357 w 1329228"/>
              <a:gd name="connsiteY29" fmla="*/ 1637071 h 4446639"/>
              <a:gd name="connsiteX30" fmla="*/ 134609 w 1329228"/>
              <a:gd name="connsiteY30" fmla="*/ 1659194 h 4446639"/>
              <a:gd name="connsiteX31" fmla="*/ 105112 w 1329228"/>
              <a:gd name="connsiteY31" fmla="*/ 1696065 h 4446639"/>
              <a:gd name="connsiteX32" fmla="*/ 60867 w 1329228"/>
              <a:gd name="connsiteY32" fmla="*/ 1755058 h 4446639"/>
              <a:gd name="connsiteX33" fmla="*/ 53492 w 1329228"/>
              <a:gd name="connsiteY33" fmla="*/ 1777181 h 4446639"/>
              <a:gd name="connsiteX34" fmla="*/ 16621 w 1329228"/>
              <a:gd name="connsiteY34" fmla="*/ 1850923 h 4446639"/>
              <a:gd name="connsiteX35" fmla="*/ 9247 w 1329228"/>
              <a:gd name="connsiteY35" fmla="*/ 1880420 h 4446639"/>
              <a:gd name="connsiteX36" fmla="*/ 9247 w 1329228"/>
              <a:gd name="connsiteY36" fmla="*/ 2160639 h 4446639"/>
              <a:gd name="connsiteX37" fmla="*/ 38744 w 1329228"/>
              <a:gd name="connsiteY37" fmla="*/ 2389239 h 4446639"/>
              <a:gd name="connsiteX38" fmla="*/ 46118 w 1329228"/>
              <a:gd name="connsiteY38" fmla="*/ 2448233 h 4446639"/>
              <a:gd name="connsiteX39" fmla="*/ 53492 w 1329228"/>
              <a:gd name="connsiteY39" fmla="*/ 2477729 h 4446639"/>
              <a:gd name="connsiteX40" fmla="*/ 60867 w 1329228"/>
              <a:gd name="connsiteY40" fmla="*/ 2514600 h 4446639"/>
              <a:gd name="connsiteX41" fmla="*/ 75615 w 1329228"/>
              <a:gd name="connsiteY41" fmla="*/ 2632587 h 4446639"/>
              <a:gd name="connsiteX42" fmla="*/ 97738 w 1329228"/>
              <a:gd name="connsiteY42" fmla="*/ 2905433 h 4446639"/>
              <a:gd name="connsiteX43" fmla="*/ 112486 w 1329228"/>
              <a:gd name="connsiteY43" fmla="*/ 2957052 h 4446639"/>
              <a:gd name="connsiteX44" fmla="*/ 127234 w 1329228"/>
              <a:gd name="connsiteY44" fmla="*/ 2993923 h 4446639"/>
              <a:gd name="connsiteX45" fmla="*/ 171479 w 1329228"/>
              <a:gd name="connsiteY45" fmla="*/ 3001297 h 4446639"/>
              <a:gd name="connsiteX46" fmla="*/ 237847 w 1329228"/>
              <a:gd name="connsiteY46" fmla="*/ 3008671 h 4446639"/>
              <a:gd name="connsiteX47" fmla="*/ 311589 w 1329228"/>
              <a:gd name="connsiteY47" fmla="*/ 3023420 h 4446639"/>
              <a:gd name="connsiteX48" fmla="*/ 422202 w 1329228"/>
              <a:gd name="connsiteY48" fmla="*/ 3038168 h 4446639"/>
              <a:gd name="connsiteX49" fmla="*/ 451699 w 1329228"/>
              <a:gd name="connsiteY49" fmla="*/ 3045542 h 4446639"/>
              <a:gd name="connsiteX50" fmla="*/ 495944 w 1329228"/>
              <a:gd name="connsiteY50" fmla="*/ 3060291 h 4446639"/>
              <a:gd name="connsiteX51" fmla="*/ 591809 w 1329228"/>
              <a:gd name="connsiteY51" fmla="*/ 3067665 h 4446639"/>
              <a:gd name="connsiteX52" fmla="*/ 621305 w 1329228"/>
              <a:gd name="connsiteY52" fmla="*/ 3082413 h 4446639"/>
              <a:gd name="connsiteX53" fmla="*/ 938396 w 1329228"/>
              <a:gd name="connsiteY53" fmla="*/ 3097162 h 4446639"/>
              <a:gd name="connsiteX54" fmla="*/ 1078505 w 1329228"/>
              <a:gd name="connsiteY54" fmla="*/ 3111910 h 4446639"/>
              <a:gd name="connsiteX55" fmla="*/ 1159621 w 1329228"/>
              <a:gd name="connsiteY55" fmla="*/ 3119284 h 4446639"/>
              <a:gd name="connsiteX56" fmla="*/ 1174370 w 1329228"/>
              <a:gd name="connsiteY56" fmla="*/ 3134033 h 4446639"/>
              <a:gd name="connsiteX57" fmla="*/ 1225989 w 1329228"/>
              <a:gd name="connsiteY57" fmla="*/ 3259394 h 4446639"/>
              <a:gd name="connsiteX58" fmla="*/ 1240738 w 1329228"/>
              <a:gd name="connsiteY58" fmla="*/ 3281516 h 4446639"/>
              <a:gd name="connsiteX59" fmla="*/ 1255486 w 1329228"/>
              <a:gd name="connsiteY59" fmla="*/ 3340510 h 4446639"/>
              <a:gd name="connsiteX60" fmla="*/ 1277609 w 1329228"/>
              <a:gd name="connsiteY60" fmla="*/ 3517491 h 4446639"/>
              <a:gd name="connsiteX61" fmla="*/ 1284983 w 1329228"/>
              <a:gd name="connsiteY61" fmla="*/ 3569110 h 4446639"/>
              <a:gd name="connsiteX62" fmla="*/ 1292357 w 1329228"/>
              <a:gd name="connsiteY62" fmla="*/ 3650226 h 4446639"/>
              <a:gd name="connsiteX63" fmla="*/ 1314479 w 1329228"/>
              <a:gd name="connsiteY63" fmla="*/ 3812458 h 4446639"/>
              <a:gd name="connsiteX64" fmla="*/ 1329228 w 1329228"/>
              <a:gd name="connsiteY64" fmla="*/ 4446639 h 444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329228" h="4446639">
                <a:moveTo>
                  <a:pt x="46118" y="0"/>
                </a:moveTo>
                <a:cubicBezTo>
                  <a:pt x="46998" y="45782"/>
                  <a:pt x="44509" y="341090"/>
                  <a:pt x="60867" y="471949"/>
                </a:cubicBezTo>
                <a:cubicBezTo>
                  <a:pt x="64576" y="501622"/>
                  <a:pt x="70418" y="530990"/>
                  <a:pt x="75615" y="560439"/>
                </a:cubicBezTo>
                <a:cubicBezTo>
                  <a:pt x="79123" y="580319"/>
                  <a:pt x="84682" y="606926"/>
                  <a:pt x="90363" y="626807"/>
                </a:cubicBezTo>
                <a:cubicBezTo>
                  <a:pt x="92498" y="634281"/>
                  <a:pt x="94676" y="641785"/>
                  <a:pt x="97738" y="648929"/>
                </a:cubicBezTo>
                <a:cubicBezTo>
                  <a:pt x="102068" y="659033"/>
                  <a:pt x="105132" y="670255"/>
                  <a:pt x="112486" y="678426"/>
                </a:cubicBezTo>
                <a:cubicBezTo>
                  <a:pt x="118006" y="684560"/>
                  <a:pt x="165909" y="727261"/>
                  <a:pt x="186228" y="737420"/>
                </a:cubicBezTo>
                <a:cubicBezTo>
                  <a:pt x="198068" y="743340"/>
                  <a:pt x="210541" y="747982"/>
                  <a:pt x="223099" y="752168"/>
                </a:cubicBezTo>
                <a:cubicBezTo>
                  <a:pt x="249036" y="760813"/>
                  <a:pt x="264608" y="758310"/>
                  <a:pt x="289467" y="774291"/>
                </a:cubicBezTo>
                <a:cubicBezTo>
                  <a:pt x="313042" y="789446"/>
                  <a:pt x="336017" y="806093"/>
                  <a:pt x="355834" y="825910"/>
                </a:cubicBezTo>
                <a:cubicBezTo>
                  <a:pt x="372142" y="842218"/>
                  <a:pt x="379547" y="852515"/>
                  <a:pt x="400079" y="862781"/>
                </a:cubicBezTo>
                <a:cubicBezTo>
                  <a:pt x="407032" y="866257"/>
                  <a:pt x="414828" y="867697"/>
                  <a:pt x="422202" y="870155"/>
                </a:cubicBezTo>
                <a:cubicBezTo>
                  <a:pt x="434492" y="884903"/>
                  <a:pt x="447287" y="899246"/>
                  <a:pt x="459073" y="914400"/>
                </a:cubicBezTo>
                <a:cubicBezTo>
                  <a:pt x="464514" y="921396"/>
                  <a:pt x="468053" y="929794"/>
                  <a:pt x="473821" y="936523"/>
                </a:cubicBezTo>
                <a:cubicBezTo>
                  <a:pt x="482870" y="947081"/>
                  <a:pt x="494781" y="955044"/>
                  <a:pt x="503318" y="966020"/>
                </a:cubicBezTo>
                <a:cubicBezTo>
                  <a:pt x="546420" y="1021437"/>
                  <a:pt x="503363" y="988172"/>
                  <a:pt x="547563" y="1017639"/>
                </a:cubicBezTo>
                <a:cubicBezTo>
                  <a:pt x="555837" y="1042458"/>
                  <a:pt x="555107" y="1043744"/>
                  <a:pt x="569686" y="1069258"/>
                </a:cubicBezTo>
                <a:cubicBezTo>
                  <a:pt x="574083" y="1076953"/>
                  <a:pt x="580834" y="1083282"/>
                  <a:pt x="584434" y="1091381"/>
                </a:cubicBezTo>
                <a:cubicBezTo>
                  <a:pt x="594695" y="1114469"/>
                  <a:pt x="600428" y="1140605"/>
                  <a:pt x="606557" y="1165123"/>
                </a:cubicBezTo>
                <a:cubicBezTo>
                  <a:pt x="604099" y="1187246"/>
                  <a:pt x="605040" y="1210017"/>
                  <a:pt x="599183" y="1231491"/>
                </a:cubicBezTo>
                <a:cubicBezTo>
                  <a:pt x="597354" y="1238199"/>
                  <a:pt x="587016" y="1239784"/>
                  <a:pt x="584434" y="1246239"/>
                </a:cubicBezTo>
                <a:cubicBezTo>
                  <a:pt x="548192" y="1336844"/>
                  <a:pt x="596451" y="1278469"/>
                  <a:pt x="540189" y="1334729"/>
                </a:cubicBezTo>
                <a:cubicBezTo>
                  <a:pt x="516140" y="1382828"/>
                  <a:pt x="538489" y="1349123"/>
                  <a:pt x="495944" y="1386349"/>
                </a:cubicBezTo>
                <a:cubicBezTo>
                  <a:pt x="451029" y="1425649"/>
                  <a:pt x="478470" y="1415591"/>
                  <a:pt x="414828" y="1452716"/>
                </a:cubicBezTo>
                <a:cubicBezTo>
                  <a:pt x="403394" y="1459386"/>
                  <a:pt x="389797" y="1461545"/>
                  <a:pt x="377957" y="1467465"/>
                </a:cubicBezTo>
                <a:cubicBezTo>
                  <a:pt x="350865" y="1481011"/>
                  <a:pt x="351745" y="1489932"/>
                  <a:pt x="326338" y="1511710"/>
                </a:cubicBezTo>
                <a:cubicBezTo>
                  <a:pt x="308146" y="1527303"/>
                  <a:pt x="303502" y="1526696"/>
                  <a:pt x="282092" y="1533833"/>
                </a:cubicBezTo>
                <a:cubicBezTo>
                  <a:pt x="251516" y="1564409"/>
                  <a:pt x="247271" y="1570740"/>
                  <a:pt x="200976" y="1600200"/>
                </a:cubicBezTo>
                <a:cubicBezTo>
                  <a:pt x="194418" y="1604373"/>
                  <a:pt x="186228" y="1605116"/>
                  <a:pt x="178854" y="1607574"/>
                </a:cubicBezTo>
                <a:cubicBezTo>
                  <a:pt x="169022" y="1617406"/>
                  <a:pt x="158406" y="1626513"/>
                  <a:pt x="149357" y="1637071"/>
                </a:cubicBezTo>
                <a:cubicBezTo>
                  <a:pt x="143589" y="1643800"/>
                  <a:pt x="139927" y="1652104"/>
                  <a:pt x="134609" y="1659194"/>
                </a:cubicBezTo>
                <a:cubicBezTo>
                  <a:pt x="125165" y="1671786"/>
                  <a:pt x="115477" y="1684220"/>
                  <a:pt x="105112" y="1696065"/>
                </a:cubicBezTo>
                <a:cubicBezTo>
                  <a:pt x="75254" y="1730188"/>
                  <a:pt x="85056" y="1706679"/>
                  <a:pt x="60867" y="1755058"/>
                </a:cubicBezTo>
                <a:cubicBezTo>
                  <a:pt x="57391" y="1762011"/>
                  <a:pt x="56379" y="1769964"/>
                  <a:pt x="53492" y="1777181"/>
                </a:cubicBezTo>
                <a:cubicBezTo>
                  <a:pt x="32146" y="1830546"/>
                  <a:pt x="39734" y="1816255"/>
                  <a:pt x="16621" y="1850923"/>
                </a:cubicBezTo>
                <a:cubicBezTo>
                  <a:pt x="14163" y="1860755"/>
                  <a:pt x="10913" y="1870423"/>
                  <a:pt x="9247" y="1880420"/>
                </a:cubicBezTo>
                <a:cubicBezTo>
                  <a:pt x="-7602" y="1981517"/>
                  <a:pt x="2417" y="2035432"/>
                  <a:pt x="9247" y="2160639"/>
                </a:cubicBezTo>
                <a:cubicBezTo>
                  <a:pt x="19153" y="2342241"/>
                  <a:pt x="6036" y="2291111"/>
                  <a:pt x="38744" y="2389239"/>
                </a:cubicBezTo>
                <a:cubicBezTo>
                  <a:pt x="41202" y="2408904"/>
                  <a:pt x="42860" y="2428685"/>
                  <a:pt x="46118" y="2448233"/>
                </a:cubicBezTo>
                <a:cubicBezTo>
                  <a:pt x="47784" y="2458230"/>
                  <a:pt x="51293" y="2467836"/>
                  <a:pt x="53492" y="2477729"/>
                </a:cubicBezTo>
                <a:cubicBezTo>
                  <a:pt x="56211" y="2489964"/>
                  <a:pt x="58806" y="2502237"/>
                  <a:pt x="60867" y="2514600"/>
                </a:cubicBezTo>
                <a:cubicBezTo>
                  <a:pt x="67880" y="2556678"/>
                  <a:pt x="70815" y="2589382"/>
                  <a:pt x="75615" y="2632587"/>
                </a:cubicBezTo>
                <a:cubicBezTo>
                  <a:pt x="82308" y="2773150"/>
                  <a:pt x="78547" y="2777495"/>
                  <a:pt x="97738" y="2905433"/>
                </a:cubicBezTo>
                <a:cubicBezTo>
                  <a:pt x="99675" y="2918345"/>
                  <a:pt x="107524" y="2943818"/>
                  <a:pt x="112486" y="2957052"/>
                </a:cubicBezTo>
                <a:cubicBezTo>
                  <a:pt x="117134" y="2969446"/>
                  <a:pt x="116644" y="2985981"/>
                  <a:pt x="127234" y="2993923"/>
                </a:cubicBezTo>
                <a:cubicBezTo>
                  <a:pt x="139195" y="3002894"/>
                  <a:pt x="156658" y="2999321"/>
                  <a:pt x="171479" y="3001297"/>
                </a:cubicBezTo>
                <a:cubicBezTo>
                  <a:pt x="193543" y="3004239"/>
                  <a:pt x="215861" y="3005199"/>
                  <a:pt x="237847" y="3008671"/>
                </a:cubicBezTo>
                <a:cubicBezTo>
                  <a:pt x="262608" y="3012581"/>
                  <a:pt x="286828" y="3019510"/>
                  <a:pt x="311589" y="3023420"/>
                </a:cubicBezTo>
                <a:cubicBezTo>
                  <a:pt x="405067" y="3038180"/>
                  <a:pt x="347773" y="3023283"/>
                  <a:pt x="422202" y="3038168"/>
                </a:cubicBezTo>
                <a:cubicBezTo>
                  <a:pt x="432140" y="3040156"/>
                  <a:pt x="441992" y="3042630"/>
                  <a:pt x="451699" y="3045542"/>
                </a:cubicBezTo>
                <a:cubicBezTo>
                  <a:pt x="466590" y="3050009"/>
                  <a:pt x="480588" y="3057866"/>
                  <a:pt x="495944" y="3060291"/>
                </a:cubicBezTo>
                <a:cubicBezTo>
                  <a:pt x="527601" y="3065290"/>
                  <a:pt x="559854" y="3065207"/>
                  <a:pt x="591809" y="3067665"/>
                </a:cubicBezTo>
                <a:cubicBezTo>
                  <a:pt x="601641" y="3072581"/>
                  <a:pt x="610352" y="3081481"/>
                  <a:pt x="621305" y="3082413"/>
                </a:cubicBezTo>
                <a:cubicBezTo>
                  <a:pt x="726735" y="3091386"/>
                  <a:pt x="938396" y="3097162"/>
                  <a:pt x="938396" y="3097162"/>
                </a:cubicBezTo>
                <a:lnTo>
                  <a:pt x="1078505" y="3111910"/>
                </a:lnTo>
                <a:cubicBezTo>
                  <a:pt x="1105520" y="3114611"/>
                  <a:pt x="1133166" y="3113179"/>
                  <a:pt x="1159621" y="3119284"/>
                </a:cubicBezTo>
                <a:cubicBezTo>
                  <a:pt x="1166396" y="3120847"/>
                  <a:pt x="1169454" y="3129117"/>
                  <a:pt x="1174370" y="3134033"/>
                </a:cubicBezTo>
                <a:cubicBezTo>
                  <a:pt x="1187643" y="3168542"/>
                  <a:pt x="1204774" y="3222269"/>
                  <a:pt x="1225989" y="3259394"/>
                </a:cubicBezTo>
                <a:cubicBezTo>
                  <a:pt x="1230386" y="3267089"/>
                  <a:pt x="1235822" y="3274142"/>
                  <a:pt x="1240738" y="3281516"/>
                </a:cubicBezTo>
                <a:cubicBezTo>
                  <a:pt x="1245654" y="3301181"/>
                  <a:pt x="1254522" y="3320263"/>
                  <a:pt x="1255486" y="3340510"/>
                </a:cubicBezTo>
                <a:cubicBezTo>
                  <a:pt x="1263282" y="3504221"/>
                  <a:pt x="1234194" y="3452370"/>
                  <a:pt x="1277609" y="3517491"/>
                </a:cubicBezTo>
                <a:cubicBezTo>
                  <a:pt x="1280067" y="3534697"/>
                  <a:pt x="1283064" y="3551835"/>
                  <a:pt x="1284983" y="3569110"/>
                </a:cubicBezTo>
                <a:cubicBezTo>
                  <a:pt x="1287981" y="3596094"/>
                  <a:pt x="1288689" y="3623325"/>
                  <a:pt x="1292357" y="3650226"/>
                </a:cubicBezTo>
                <a:cubicBezTo>
                  <a:pt x="1321764" y="3865882"/>
                  <a:pt x="1294933" y="3597446"/>
                  <a:pt x="1314479" y="3812458"/>
                </a:cubicBezTo>
                <a:cubicBezTo>
                  <a:pt x="1320883" y="4023771"/>
                  <a:pt x="1329228" y="4235210"/>
                  <a:pt x="1329228" y="4446639"/>
                </a:cubicBezTo>
              </a:path>
            </a:pathLst>
          </a:custGeom>
          <a:noFill/>
          <a:ln w="28575" cap="flat" cmpd="sng" algn="ctr">
            <a:solidFill>
              <a:srgbClr val="4CFF4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5884606" y="1533832"/>
            <a:ext cx="2470355" cy="4461566"/>
          </a:xfrm>
          <a:custGeom>
            <a:avLst/>
            <a:gdLst>
              <a:gd name="connsiteX0" fmla="*/ 66368 w 2470355"/>
              <a:gd name="connsiteY0" fmla="*/ 0 h 4461566"/>
              <a:gd name="connsiteX1" fmla="*/ 51620 w 2470355"/>
              <a:gd name="connsiteY1" fmla="*/ 58994 h 4461566"/>
              <a:gd name="connsiteX2" fmla="*/ 29497 w 2470355"/>
              <a:gd name="connsiteY2" fmla="*/ 398207 h 4461566"/>
              <a:gd name="connsiteX3" fmla="*/ 14749 w 2470355"/>
              <a:gd name="connsiteY3" fmla="*/ 545691 h 4461566"/>
              <a:gd name="connsiteX4" fmla="*/ 29497 w 2470355"/>
              <a:gd name="connsiteY4" fmla="*/ 789039 h 4461566"/>
              <a:gd name="connsiteX5" fmla="*/ 44246 w 2470355"/>
              <a:gd name="connsiteY5" fmla="*/ 848033 h 4461566"/>
              <a:gd name="connsiteX6" fmla="*/ 51620 w 2470355"/>
              <a:gd name="connsiteY6" fmla="*/ 877529 h 4461566"/>
              <a:gd name="connsiteX7" fmla="*/ 88491 w 2470355"/>
              <a:gd name="connsiteY7" fmla="*/ 914400 h 4461566"/>
              <a:gd name="connsiteX8" fmla="*/ 140110 w 2470355"/>
              <a:gd name="connsiteY8" fmla="*/ 988142 h 4461566"/>
              <a:gd name="connsiteX9" fmla="*/ 169607 w 2470355"/>
              <a:gd name="connsiteY9" fmla="*/ 1017639 h 4461566"/>
              <a:gd name="connsiteX10" fmla="*/ 272846 w 2470355"/>
              <a:gd name="connsiteY10" fmla="*/ 1091381 h 4461566"/>
              <a:gd name="connsiteX11" fmla="*/ 309717 w 2470355"/>
              <a:gd name="connsiteY11" fmla="*/ 1113503 h 4461566"/>
              <a:gd name="connsiteX12" fmla="*/ 361336 w 2470355"/>
              <a:gd name="connsiteY12" fmla="*/ 1135626 h 4461566"/>
              <a:gd name="connsiteX13" fmla="*/ 427704 w 2470355"/>
              <a:gd name="connsiteY13" fmla="*/ 1172497 h 4461566"/>
              <a:gd name="connsiteX14" fmla="*/ 494071 w 2470355"/>
              <a:gd name="connsiteY14" fmla="*/ 1209368 h 4461566"/>
              <a:gd name="connsiteX15" fmla="*/ 508820 w 2470355"/>
              <a:gd name="connsiteY15" fmla="*/ 1224116 h 4461566"/>
              <a:gd name="connsiteX16" fmla="*/ 538317 w 2470355"/>
              <a:gd name="connsiteY16" fmla="*/ 1238865 h 4461566"/>
              <a:gd name="connsiteX17" fmla="*/ 567813 w 2470355"/>
              <a:gd name="connsiteY17" fmla="*/ 1297858 h 4461566"/>
              <a:gd name="connsiteX18" fmla="*/ 560439 w 2470355"/>
              <a:gd name="connsiteY18" fmla="*/ 1371600 h 4461566"/>
              <a:gd name="connsiteX19" fmla="*/ 508820 w 2470355"/>
              <a:gd name="connsiteY19" fmla="*/ 1430594 h 4461566"/>
              <a:gd name="connsiteX20" fmla="*/ 435078 w 2470355"/>
              <a:gd name="connsiteY20" fmla="*/ 1474839 h 4461566"/>
              <a:gd name="connsiteX21" fmla="*/ 346588 w 2470355"/>
              <a:gd name="connsiteY21" fmla="*/ 1519084 h 4461566"/>
              <a:gd name="connsiteX22" fmla="*/ 317091 w 2470355"/>
              <a:gd name="connsiteY22" fmla="*/ 1541207 h 4461566"/>
              <a:gd name="connsiteX23" fmla="*/ 287594 w 2470355"/>
              <a:gd name="connsiteY23" fmla="*/ 1548581 h 4461566"/>
              <a:gd name="connsiteX24" fmla="*/ 250723 w 2470355"/>
              <a:gd name="connsiteY24" fmla="*/ 1563329 h 4461566"/>
              <a:gd name="connsiteX25" fmla="*/ 228600 w 2470355"/>
              <a:gd name="connsiteY25" fmla="*/ 1570703 h 4461566"/>
              <a:gd name="connsiteX26" fmla="*/ 206478 w 2470355"/>
              <a:gd name="connsiteY26" fmla="*/ 1592826 h 4461566"/>
              <a:gd name="connsiteX27" fmla="*/ 184355 w 2470355"/>
              <a:gd name="connsiteY27" fmla="*/ 1600200 h 4461566"/>
              <a:gd name="connsiteX28" fmla="*/ 162233 w 2470355"/>
              <a:gd name="connsiteY28" fmla="*/ 1614949 h 4461566"/>
              <a:gd name="connsiteX29" fmla="*/ 132736 w 2470355"/>
              <a:gd name="connsiteY29" fmla="*/ 1629697 h 4461566"/>
              <a:gd name="connsiteX30" fmla="*/ 110613 w 2470355"/>
              <a:gd name="connsiteY30" fmla="*/ 1659194 h 4461566"/>
              <a:gd name="connsiteX31" fmla="*/ 81117 w 2470355"/>
              <a:gd name="connsiteY31" fmla="*/ 1681316 h 4461566"/>
              <a:gd name="connsiteX32" fmla="*/ 66368 w 2470355"/>
              <a:gd name="connsiteY32" fmla="*/ 1710813 h 4461566"/>
              <a:gd name="connsiteX33" fmla="*/ 22123 w 2470355"/>
              <a:gd name="connsiteY33" fmla="*/ 1784555 h 4461566"/>
              <a:gd name="connsiteX34" fmla="*/ 14749 w 2470355"/>
              <a:gd name="connsiteY34" fmla="*/ 1814052 h 4461566"/>
              <a:gd name="connsiteX35" fmla="*/ 0 w 2470355"/>
              <a:gd name="connsiteY35" fmla="*/ 1880420 h 4461566"/>
              <a:gd name="connsiteX36" fmla="*/ 7375 w 2470355"/>
              <a:gd name="connsiteY36" fmla="*/ 2175387 h 4461566"/>
              <a:gd name="connsiteX37" fmla="*/ 22123 w 2470355"/>
              <a:gd name="connsiteY37" fmla="*/ 2271252 h 4461566"/>
              <a:gd name="connsiteX38" fmla="*/ 36871 w 2470355"/>
              <a:gd name="connsiteY38" fmla="*/ 2300749 h 4461566"/>
              <a:gd name="connsiteX39" fmla="*/ 51620 w 2470355"/>
              <a:gd name="connsiteY39" fmla="*/ 2389239 h 4461566"/>
              <a:gd name="connsiteX40" fmla="*/ 58994 w 2470355"/>
              <a:gd name="connsiteY40" fmla="*/ 2433484 h 4461566"/>
              <a:gd name="connsiteX41" fmla="*/ 73742 w 2470355"/>
              <a:gd name="connsiteY41" fmla="*/ 2507226 h 4461566"/>
              <a:gd name="connsiteX42" fmla="*/ 103239 w 2470355"/>
              <a:gd name="connsiteY42" fmla="*/ 2551471 h 4461566"/>
              <a:gd name="connsiteX43" fmla="*/ 117988 w 2470355"/>
              <a:gd name="connsiteY43" fmla="*/ 2573594 h 4461566"/>
              <a:gd name="connsiteX44" fmla="*/ 184355 w 2470355"/>
              <a:gd name="connsiteY44" fmla="*/ 2610465 h 4461566"/>
              <a:gd name="connsiteX45" fmla="*/ 199104 w 2470355"/>
              <a:gd name="connsiteY45" fmla="*/ 2625213 h 4461566"/>
              <a:gd name="connsiteX46" fmla="*/ 302342 w 2470355"/>
              <a:gd name="connsiteY46" fmla="*/ 2647336 h 4461566"/>
              <a:gd name="connsiteX47" fmla="*/ 420329 w 2470355"/>
              <a:gd name="connsiteY47" fmla="*/ 2684207 h 4461566"/>
              <a:gd name="connsiteX48" fmla="*/ 486697 w 2470355"/>
              <a:gd name="connsiteY48" fmla="*/ 2691581 h 4461566"/>
              <a:gd name="connsiteX49" fmla="*/ 567813 w 2470355"/>
              <a:gd name="connsiteY49" fmla="*/ 2706329 h 4461566"/>
              <a:gd name="connsiteX50" fmla="*/ 796413 w 2470355"/>
              <a:gd name="connsiteY50" fmla="*/ 2713703 h 4461566"/>
              <a:gd name="connsiteX51" fmla="*/ 1216742 w 2470355"/>
              <a:gd name="connsiteY51" fmla="*/ 2743200 h 4461566"/>
              <a:gd name="connsiteX52" fmla="*/ 1327355 w 2470355"/>
              <a:gd name="connsiteY52" fmla="*/ 2750574 h 4461566"/>
              <a:gd name="connsiteX53" fmla="*/ 1430594 w 2470355"/>
              <a:gd name="connsiteY53" fmla="*/ 2765323 h 4461566"/>
              <a:gd name="connsiteX54" fmla="*/ 1511710 w 2470355"/>
              <a:gd name="connsiteY54" fmla="*/ 2772697 h 4461566"/>
              <a:gd name="connsiteX55" fmla="*/ 1681317 w 2470355"/>
              <a:gd name="connsiteY55" fmla="*/ 2794820 h 4461566"/>
              <a:gd name="connsiteX56" fmla="*/ 1710813 w 2470355"/>
              <a:gd name="connsiteY56" fmla="*/ 2802194 h 4461566"/>
              <a:gd name="connsiteX57" fmla="*/ 1762433 w 2470355"/>
              <a:gd name="connsiteY57" fmla="*/ 2809568 h 4461566"/>
              <a:gd name="connsiteX58" fmla="*/ 1821426 w 2470355"/>
              <a:gd name="connsiteY58" fmla="*/ 2839065 h 4461566"/>
              <a:gd name="connsiteX59" fmla="*/ 1836175 w 2470355"/>
              <a:gd name="connsiteY59" fmla="*/ 2853813 h 4461566"/>
              <a:gd name="connsiteX60" fmla="*/ 1880420 w 2470355"/>
              <a:gd name="connsiteY60" fmla="*/ 2890684 h 4461566"/>
              <a:gd name="connsiteX61" fmla="*/ 1902542 w 2470355"/>
              <a:gd name="connsiteY61" fmla="*/ 2905433 h 4461566"/>
              <a:gd name="connsiteX62" fmla="*/ 1917291 w 2470355"/>
              <a:gd name="connsiteY62" fmla="*/ 2920181 h 4461566"/>
              <a:gd name="connsiteX63" fmla="*/ 1954162 w 2470355"/>
              <a:gd name="connsiteY63" fmla="*/ 2949678 h 4461566"/>
              <a:gd name="connsiteX64" fmla="*/ 1968910 w 2470355"/>
              <a:gd name="connsiteY64" fmla="*/ 2971800 h 4461566"/>
              <a:gd name="connsiteX65" fmla="*/ 2005781 w 2470355"/>
              <a:gd name="connsiteY65" fmla="*/ 3001297 h 4461566"/>
              <a:gd name="connsiteX66" fmla="*/ 2020529 w 2470355"/>
              <a:gd name="connsiteY66" fmla="*/ 3030794 h 4461566"/>
              <a:gd name="connsiteX67" fmla="*/ 2042652 w 2470355"/>
              <a:gd name="connsiteY67" fmla="*/ 3045542 h 4461566"/>
              <a:gd name="connsiteX68" fmla="*/ 2079523 w 2470355"/>
              <a:gd name="connsiteY68" fmla="*/ 3075039 h 4461566"/>
              <a:gd name="connsiteX69" fmla="*/ 2300749 w 2470355"/>
              <a:gd name="connsiteY69" fmla="*/ 3318387 h 4461566"/>
              <a:gd name="connsiteX70" fmla="*/ 2308123 w 2470355"/>
              <a:gd name="connsiteY70" fmla="*/ 3340510 h 4461566"/>
              <a:gd name="connsiteX71" fmla="*/ 2381865 w 2470355"/>
              <a:gd name="connsiteY71" fmla="*/ 3451123 h 4461566"/>
              <a:gd name="connsiteX72" fmla="*/ 2403988 w 2470355"/>
              <a:gd name="connsiteY72" fmla="*/ 3517491 h 4461566"/>
              <a:gd name="connsiteX73" fmla="*/ 2418736 w 2470355"/>
              <a:gd name="connsiteY73" fmla="*/ 3539613 h 4461566"/>
              <a:gd name="connsiteX74" fmla="*/ 2448233 w 2470355"/>
              <a:gd name="connsiteY74" fmla="*/ 3628103 h 4461566"/>
              <a:gd name="connsiteX75" fmla="*/ 2470355 w 2470355"/>
              <a:gd name="connsiteY75" fmla="*/ 3679723 h 4461566"/>
              <a:gd name="connsiteX76" fmla="*/ 2455607 w 2470355"/>
              <a:gd name="connsiteY76" fmla="*/ 3812458 h 4461566"/>
              <a:gd name="connsiteX77" fmla="*/ 2448233 w 2470355"/>
              <a:gd name="connsiteY77" fmla="*/ 3849329 h 4461566"/>
              <a:gd name="connsiteX78" fmla="*/ 2403988 w 2470355"/>
              <a:gd name="connsiteY78" fmla="*/ 3930445 h 4461566"/>
              <a:gd name="connsiteX79" fmla="*/ 2367117 w 2470355"/>
              <a:gd name="connsiteY79" fmla="*/ 4011562 h 4461566"/>
              <a:gd name="connsiteX80" fmla="*/ 2344994 w 2470355"/>
              <a:gd name="connsiteY80" fmla="*/ 4033684 h 4461566"/>
              <a:gd name="connsiteX81" fmla="*/ 2256504 w 2470355"/>
              <a:gd name="connsiteY81" fmla="*/ 4129549 h 4461566"/>
              <a:gd name="connsiteX82" fmla="*/ 2153265 w 2470355"/>
              <a:gd name="connsiteY82" fmla="*/ 4203291 h 4461566"/>
              <a:gd name="connsiteX83" fmla="*/ 2138517 w 2470355"/>
              <a:gd name="connsiteY83" fmla="*/ 4225413 h 4461566"/>
              <a:gd name="connsiteX84" fmla="*/ 2079523 w 2470355"/>
              <a:gd name="connsiteY84" fmla="*/ 4254910 h 4461566"/>
              <a:gd name="connsiteX85" fmla="*/ 2042652 w 2470355"/>
              <a:gd name="connsiteY85" fmla="*/ 4291781 h 4461566"/>
              <a:gd name="connsiteX86" fmla="*/ 1976284 w 2470355"/>
              <a:gd name="connsiteY86" fmla="*/ 4328652 h 4461566"/>
              <a:gd name="connsiteX87" fmla="*/ 1924665 w 2470355"/>
              <a:gd name="connsiteY87" fmla="*/ 4350774 h 4461566"/>
              <a:gd name="connsiteX88" fmla="*/ 1858297 w 2470355"/>
              <a:gd name="connsiteY88" fmla="*/ 4380271 h 4461566"/>
              <a:gd name="connsiteX89" fmla="*/ 1836175 w 2470355"/>
              <a:gd name="connsiteY89" fmla="*/ 4395020 h 4461566"/>
              <a:gd name="connsiteX90" fmla="*/ 1755059 w 2470355"/>
              <a:gd name="connsiteY90" fmla="*/ 4417142 h 4461566"/>
              <a:gd name="connsiteX91" fmla="*/ 1696065 w 2470355"/>
              <a:gd name="connsiteY91" fmla="*/ 4431891 h 4461566"/>
              <a:gd name="connsiteX92" fmla="*/ 1607575 w 2470355"/>
              <a:gd name="connsiteY92" fmla="*/ 4461387 h 4461566"/>
              <a:gd name="connsiteX93" fmla="*/ 1600200 w 2470355"/>
              <a:gd name="connsiteY93" fmla="*/ 4461387 h 446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470355" h="4461566">
                <a:moveTo>
                  <a:pt x="66368" y="0"/>
                </a:moveTo>
                <a:cubicBezTo>
                  <a:pt x="61452" y="19665"/>
                  <a:pt x="54059" y="38871"/>
                  <a:pt x="51620" y="58994"/>
                </a:cubicBezTo>
                <a:cubicBezTo>
                  <a:pt x="30909" y="229861"/>
                  <a:pt x="41346" y="236260"/>
                  <a:pt x="29497" y="398207"/>
                </a:cubicBezTo>
                <a:cubicBezTo>
                  <a:pt x="25892" y="447482"/>
                  <a:pt x="19665" y="496530"/>
                  <a:pt x="14749" y="545691"/>
                </a:cubicBezTo>
                <a:cubicBezTo>
                  <a:pt x="19665" y="626807"/>
                  <a:pt x="23101" y="708026"/>
                  <a:pt x="29497" y="789039"/>
                </a:cubicBezTo>
                <a:cubicBezTo>
                  <a:pt x="31951" y="820120"/>
                  <a:pt x="36904" y="822338"/>
                  <a:pt x="44246" y="848033"/>
                </a:cubicBezTo>
                <a:cubicBezTo>
                  <a:pt x="47030" y="857778"/>
                  <a:pt x="45998" y="869097"/>
                  <a:pt x="51620" y="877529"/>
                </a:cubicBezTo>
                <a:cubicBezTo>
                  <a:pt x="61261" y="891991"/>
                  <a:pt x="88491" y="914400"/>
                  <a:pt x="88491" y="914400"/>
                </a:cubicBezTo>
                <a:cubicBezTo>
                  <a:pt x="103553" y="974651"/>
                  <a:pt x="83287" y="915083"/>
                  <a:pt x="140110" y="988142"/>
                </a:cubicBezTo>
                <a:cubicBezTo>
                  <a:pt x="167640" y="1023539"/>
                  <a:pt x="122411" y="1001908"/>
                  <a:pt x="169607" y="1017639"/>
                </a:cubicBezTo>
                <a:cubicBezTo>
                  <a:pt x="219373" y="1067405"/>
                  <a:pt x="187181" y="1039983"/>
                  <a:pt x="272846" y="1091381"/>
                </a:cubicBezTo>
                <a:cubicBezTo>
                  <a:pt x="285136" y="1098755"/>
                  <a:pt x="296543" y="1107857"/>
                  <a:pt x="309717" y="1113503"/>
                </a:cubicBezTo>
                <a:cubicBezTo>
                  <a:pt x="326923" y="1120877"/>
                  <a:pt x="344592" y="1127254"/>
                  <a:pt x="361336" y="1135626"/>
                </a:cubicBezTo>
                <a:cubicBezTo>
                  <a:pt x="383972" y="1146944"/>
                  <a:pt x="406003" y="1159476"/>
                  <a:pt x="427704" y="1172497"/>
                </a:cubicBezTo>
                <a:cubicBezTo>
                  <a:pt x="491096" y="1210532"/>
                  <a:pt x="449573" y="1194535"/>
                  <a:pt x="494071" y="1209368"/>
                </a:cubicBezTo>
                <a:cubicBezTo>
                  <a:pt x="498987" y="1214284"/>
                  <a:pt x="503035" y="1220259"/>
                  <a:pt x="508820" y="1224116"/>
                </a:cubicBezTo>
                <a:cubicBezTo>
                  <a:pt x="517967" y="1230214"/>
                  <a:pt x="531450" y="1230281"/>
                  <a:pt x="538317" y="1238865"/>
                </a:cubicBezTo>
                <a:cubicBezTo>
                  <a:pt x="552051" y="1256033"/>
                  <a:pt x="567813" y="1297858"/>
                  <a:pt x="567813" y="1297858"/>
                </a:cubicBezTo>
                <a:cubicBezTo>
                  <a:pt x="565355" y="1322439"/>
                  <a:pt x="565994" y="1347529"/>
                  <a:pt x="560439" y="1371600"/>
                </a:cubicBezTo>
                <a:cubicBezTo>
                  <a:pt x="556916" y="1386867"/>
                  <a:pt x="511037" y="1429264"/>
                  <a:pt x="508820" y="1430594"/>
                </a:cubicBezTo>
                <a:cubicBezTo>
                  <a:pt x="484239" y="1445342"/>
                  <a:pt x="462273" y="1465774"/>
                  <a:pt x="435078" y="1474839"/>
                </a:cubicBezTo>
                <a:cubicBezTo>
                  <a:pt x="393713" y="1488627"/>
                  <a:pt x="404232" y="1483610"/>
                  <a:pt x="346588" y="1519084"/>
                </a:cubicBezTo>
                <a:cubicBezTo>
                  <a:pt x="336121" y="1525525"/>
                  <a:pt x="328084" y="1535711"/>
                  <a:pt x="317091" y="1541207"/>
                </a:cubicBezTo>
                <a:cubicBezTo>
                  <a:pt x="308026" y="1545739"/>
                  <a:pt x="297209" y="1545376"/>
                  <a:pt x="287594" y="1548581"/>
                </a:cubicBezTo>
                <a:cubicBezTo>
                  <a:pt x="275036" y="1552767"/>
                  <a:pt x="263117" y="1558681"/>
                  <a:pt x="250723" y="1563329"/>
                </a:cubicBezTo>
                <a:cubicBezTo>
                  <a:pt x="243445" y="1566058"/>
                  <a:pt x="235974" y="1568245"/>
                  <a:pt x="228600" y="1570703"/>
                </a:cubicBezTo>
                <a:cubicBezTo>
                  <a:pt x="221226" y="1578077"/>
                  <a:pt x="215155" y="1587041"/>
                  <a:pt x="206478" y="1592826"/>
                </a:cubicBezTo>
                <a:cubicBezTo>
                  <a:pt x="200010" y="1597138"/>
                  <a:pt x="191308" y="1596724"/>
                  <a:pt x="184355" y="1600200"/>
                </a:cubicBezTo>
                <a:cubicBezTo>
                  <a:pt x="176428" y="1604164"/>
                  <a:pt x="169928" y="1610552"/>
                  <a:pt x="162233" y="1614949"/>
                </a:cubicBezTo>
                <a:cubicBezTo>
                  <a:pt x="152689" y="1620403"/>
                  <a:pt x="142568" y="1624781"/>
                  <a:pt x="132736" y="1629697"/>
                </a:cubicBezTo>
                <a:cubicBezTo>
                  <a:pt x="125362" y="1639529"/>
                  <a:pt x="119304" y="1650503"/>
                  <a:pt x="110613" y="1659194"/>
                </a:cubicBezTo>
                <a:cubicBezTo>
                  <a:pt x="101923" y="1667884"/>
                  <a:pt x="89115" y="1671985"/>
                  <a:pt x="81117" y="1681316"/>
                </a:cubicBezTo>
                <a:cubicBezTo>
                  <a:pt x="73963" y="1689662"/>
                  <a:pt x="72024" y="1701387"/>
                  <a:pt x="66368" y="1710813"/>
                </a:cubicBezTo>
                <a:cubicBezTo>
                  <a:pt x="49215" y="1739402"/>
                  <a:pt x="33361" y="1754586"/>
                  <a:pt x="22123" y="1784555"/>
                </a:cubicBezTo>
                <a:cubicBezTo>
                  <a:pt x="18564" y="1794045"/>
                  <a:pt x="17533" y="1804307"/>
                  <a:pt x="14749" y="1814052"/>
                </a:cubicBezTo>
                <a:cubicBezTo>
                  <a:pt x="225" y="1864886"/>
                  <a:pt x="13311" y="1800562"/>
                  <a:pt x="0" y="1880420"/>
                </a:cubicBezTo>
                <a:cubicBezTo>
                  <a:pt x="2458" y="1978742"/>
                  <a:pt x="3193" y="2077123"/>
                  <a:pt x="7375" y="2175387"/>
                </a:cubicBezTo>
                <a:cubicBezTo>
                  <a:pt x="7527" y="2178970"/>
                  <a:pt x="19923" y="2263917"/>
                  <a:pt x="22123" y="2271252"/>
                </a:cubicBezTo>
                <a:cubicBezTo>
                  <a:pt x="25282" y="2281781"/>
                  <a:pt x="31955" y="2290917"/>
                  <a:pt x="36871" y="2300749"/>
                </a:cubicBezTo>
                <a:lnTo>
                  <a:pt x="51620" y="2389239"/>
                </a:lnTo>
                <a:cubicBezTo>
                  <a:pt x="54078" y="2403987"/>
                  <a:pt x="56062" y="2418823"/>
                  <a:pt x="58994" y="2433484"/>
                </a:cubicBezTo>
                <a:cubicBezTo>
                  <a:pt x="63910" y="2458065"/>
                  <a:pt x="59837" y="2486369"/>
                  <a:pt x="73742" y="2507226"/>
                </a:cubicBezTo>
                <a:lnTo>
                  <a:pt x="103239" y="2551471"/>
                </a:lnTo>
                <a:cubicBezTo>
                  <a:pt x="108155" y="2558845"/>
                  <a:pt x="110898" y="2568276"/>
                  <a:pt x="117988" y="2573594"/>
                </a:cubicBezTo>
                <a:cubicBezTo>
                  <a:pt x="158074" y="2603658"/>
                  <a:pt x="136073" y="2591151"/>
                  <a:pt x="184355" y="2610465"/>
                </a:cubicBezTo>
                <a:cubicBezTo>
                  <a:pt x="189271" y="2615381"/>
                  <a:pt x="192885" y="2622104"/>
                  <a:pt x="199104" y="2625213"/>
                </a:cubicBezTo>
                <a:cubicBezTo>
                  <a:pt x="234132" y="2642727"/>
                  <a:pt x="263638" y="2642498"/>
                  <a:pt x="302342" y="2647336"/>
                </a:cubicBezTo>
                <a:cubicBezTo>
                  <a:pt x="340915" y="2685907"/>
                  <a:pt x="315671" y="2666006"/>
                  <a:pt x="420329" y="2684207"/>
                </a:cubicBezTo>
                <a:cubicBezTo>
                  <a:pt x="442259" y="2688021"/>
                  <a:pt x="464684" y="2688279"/>
                  <a:pt x="486697" y="2691581"/>
                </a:cubicBezTo>
                <a:cubicBezTo>
                  <a:pt x="513875" y="2695658"/>
                  <a:pt x="540401" y="2704371"/>
                  <a:pt x="567813" y="2706329"/>
                </a:cubicBezTo>
                <a:cubicBezTo>
                  <a:pt x="643859" y="2711761"/>
                  <a:pt x="720213" y="2711245"/>
                  <a:pt x="796413" y="2713703"/>
                </a:cubicBezTo>
                <a:lnTo>
                  <a:pt x="1216742" y="2743200"/>
                </a:lnTo>
                <a:lnTo>
                  <a:pt x="1327355" y="2750574"/>
                </a:lnTo>
                <a:cubicBezTo>
                  <a:pt x="1361768" y="2755490"/>
                  <a:pt x="1396079" y="2761181"/>
                  <a:pt x="1430594" y="2765323"/>
                </a:cubicBezTo>
                <a:cubicBezTo>
                  <a:pt x="1457551" y="2768558"/>
                  <a:pt x="1484769" y="2769330"/>
                  <a:pt x="1511710" y="2772697"/>
                </a:cubicBezTo>
                <a:cubicBezTo>
                  <a:pt x="1770851" y="2805089"/>
                  <a:pt x="1469305" y="2773617"/>
                  <a:pt x="1681317" y="2794820"/>
                </a:cubicBezTo>
                <a:cubicBezTo>
                  <a:pt x="1691149" y="2797278"/>
                  <a:pt x="1700842" y="2800381"/>
                  <a:pt x="1710813" y="2802194"/>
                </a:cubicBezTo>
                <a:cubicBezTo>
                  <a:pt x="1727914" y="2805303"/>
                  <a:pt x="1745944" y="2804072"/>
                  <a:pt x="1762433" y="2809568"/>
                </a:cubicBezTo>
                <a:cubicBezTo>
                  <a:pt x="1783290" y="2816520"/>
                  <a:pt x="1802574" y="2827754"/>
                  <a:pt x="1821426" y="2839065"/>
                </a:cubicBezTo>
                <a:cubicBezTo>
                  <a:pt x="1827388" y="2842642"/>
                  <a:pt x="1830943" y="2849235"/>
                  <a:pt x="1836175" y="2853813"/>
                </a:cubicBezTo>
                <a:cubicBezTo>
                  <a:pt x="1850623" y="2866455"/>
                  <a:pt x="1865266" y="2878897"/>
                  <a:pt x="1880420" y="2890684"/>
                </a:cubicBezTo>
                <a:cubicBezTo>
                  <a:pt x="1887416" y="2896125"/>
                  <a:pt x="1895621" y="2899897"/>
                  <a:pt x="1902542" y="2905433"/>
                </a:cubicBezTo>
                <a:cubicBezTo>
                  <a:pt x="1907971" y="2909776"/>
                  <a:pt x="1912012" y="2915656"/>
                  <a:pt x="1917291" y="2920181"/>
                </a:cubicBezTo>
                <a:cubicBezTo>
                  <a:pt x="1929241" y="2930424"/>
                  <a:pt x="1943033" y="2938549"/>
                  <a:pt x="1954162" y="2949678"/>
                </a:cubicBezTo>
                <a:cubicBezTo>
                  <a:pt x="1960429" y="2955945"/>
                  <a:pt x="1963374" y="2964880"/>
                  <a:pt x="1968910" y="2971800"/>
                </a:cubicBezTo>
                <a:cubicBezTo>
                  <a:pt x="1980919" y="2986811"/>
                  <a:pt x="1989354" y="2990346"/>
                  <a:pt x="2005781" y="3001297"/>
                </a:cubicBezTo>
                <a:cubicBezTo>
                  <a:pt x="2010697" y="3011129"/>
                  <a:pt x="2013492" y="3022349"/>
                  <a:pt x="2020529" y="3030794"/>
                </a:cubicBezTo>
                <a:cubicBezTo>
                  <a:pt x="2026203" y="3037603"/>
                  <a:pt x="2035731" y="3040005"/>
                  <a:pt x="2042652" y="3045542"/>
                </a:cubicBezTo>
                <a:cubicBezTo>
                  <a:pt x="2095190" y="3087573"/>
                  <a:pt x="2011431" y="3029646"/>
                  <a:pt x="2079523" y="3075039"/>
                </a:cubicBezTo>
                <a:cubicBezTo>
                  <a:pt x="2140378" y="3196753"/>
                  <a:pt x="2070460" y="3064275"/>
                  <a:pt x="2300749" y="3318387"/>
                </a:cubicBezTo>
                <a:cubicBezTo>
                  <a:pt x="2305969" y="3324147"/>
                  <a:pt x="2304049" y="3333890"/>
                  <a:pt x="2308123" y="3340510"/>
                </a:cubicBezTo>
                <a:cubicBezTo>
                  <a:pt x="2310549" y="3344452"/>
                  <a:pt x="2371730" y="3427476"/>
                  <a:pt x="2381865" y="3451123"/>
                </a:cubicBezTo>
                <a:cubicBezTo>
                  <a:pt x="2391051" y="3472557"/>
                  <a:pt x="2395019" y="3495965"/>
                  <a:pt x="2403988" y="3517491"/>
                </a:cubicBezTo>
                <a:cubicBezTo>
                  <a:pt x="2407397" y="3525672"/>
                  <a:pt x="2415445" y="3531384"/>
                  <a:pt x="2418736" y="3539613"/>
                </a:cubicBezTo>
                <a:cubicBezTo>
                  <a:pt x="2430283" y="3568481"/>
                  <a:pt x="2437484" y="3598928"/>
                  <a:pt x="2448233" y="3628103"/>
                </a:cubicBezTo>
                <a:cubicBezTo>
                  <a:pt x="2454705" y="3645669"/>
                  <a:pt x="2462981" y="3662516"/>
                  <a:pt x="2470355" y="3679723"/>
                </a:cubicBezTo>
                <a:cubicBezTo>
                  <a:pt x="2465439" y="3723968"/>
                  <a:pt x="2461365" y="3768315"/>
                  <a:pt x="2455607" y="3812458"/>
                </a:cubicBezTo>
                <a:cubicBezTo>
                  <a:pt x="2453986" y="3824886"/>
                  <a:pt x="2452732" y="3837631"/>
                  <a:pt x="2448233" y="3849329"/>
                </a:cubicBezTo>
                <a:cubicBezTo>
                  <a:pt x="2392538" y="3994136"/>
                  <a:pt x="2439894" y="3858634"/>
                  <a:pt x="2403988" y="3930445"/>
                </a:cubicBezTo>
                <a:cubicBezTo>
                  <a:pt x="2384759" y="3968902"/>
                  <a:pt x="2393110" y="3972572"/>
                  <a:pt x="2367117" y="4011562"/>
                </a:cubicBezTo>
                <a:cubicBezTo>
                  <a:pt x="2361332" y="4020239"/>
                  <a:pt x="2351781" y="4025766"/>
                  <a:pt x="2344994" y="4033684"/>
                </a:cubicBezTo>
                <a:cubicBezTo>
                  <a:pt x="2307655" y="4077245"/>
                  <a:pt x="2322509" y="4082402"/>
                  <a:pt x="2256504" y="4129549"/>
                </a:cubicBezTo>
                <a:lnTo>
                  <a:pt x="2153265" y="4203291"/>
                </a:lnTo>
                <a:cubicBezTo>
                  <a:pt x="2148349" y="4210665"/>
                  <a:pt x="2145246" y="4219645"/>
                  <a:pt x="2138517" y="4225413"/>
                </a:cubicBezTo>
                <a:cubicBezTo>
                  <a:pt x="2116352" y="4244412"/>
                  <a:pt x="2103653" y="4246867"/>
                  <a:pt x="2079523" y="4254910"/>
                </a:cubicBezTo>
                <a:cubicBezTo>
                  <a:pt x="2067233" y="4267200"/>
                  <a:pt x="2056224" y="4280923"/>
                  <a:pt x="2042652" y="4291781"/>
                </a:cubicBezTo>
                <a:cubicBezTo>
                  <a:pt x="2030422" y="4301565"/>
                  <a:pt x="1992471" y="4321294"/>
                  <a:pt x="1976284" y="4328652"/>
                </a:cubicBezTo>
                <a:cubicBezTo>
                  <a:pt x="1959242" y="4336398"/>
                  <a:pt x="1941099" y="4341810"/>
                  <a:pt x="1924665" y="4350774"/>
                </a:cubicBezTo>
                <a:cubicBezTo>
                  <a:pt x="1861738" y="4385098"/>
                  <a:pt x="1931086" y="4365714"/>
                  <a:pt x="1858297" y="4380271"/>
                </a:cubicBezTo>
                <a:cubicBezTo>
                  <a:pt x="1850923" y="4385187"/>
                  <a:pt x="1844521" y="4392039"/>
                  <a:pt x="1836175" y="4395020"/>
                </a:cubicBezTo>
                <a:cubicBezTo>
                  <a:pt x="1809782" y="4404446"/>
                  <a:pt x="1782248" y="4410345"/>
                  <a:pt x="1755059" y="4417142"/>
                </a:cubicBezTo>
                <a:cubicBezTo>
                  <a:pt x="1720099" y="4425882"/>
                  <a:pt x="1724166" y="4420651"/>
                  <a:pt x="1696065" y="4431891"/>
                </a:cubicBezTo>
                <a:cubicBezTo>
                  <a:pt x="1636982" y="4455525"/>
                  <a:pt x="1660087" y="4452635"/>
                  <a:pt x="1607575" y="4461387"/>
                </a:cubicBezTo>
                <a:cubicBezTo>
                  <a:pt x="1605150" y="4461791"/>
                  <a:pt x="1602658" y="4461387"/>
                  <a:pt x="1600200" y="4461387"/>
                </a:cubicBezTo>
              </a:path>
            </a:pathLst>
          </a:custGeom>
          <a:noFill/>
          <a:ln w="28575" cap="flat" cmpd="sng" algn="ctr">
            <a:solidFill>
              <a:srgbClr val="089C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84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6" grpId="0"/>
      <p:bldP spid="3" grpId="0" animBg="1"/>
      <p:bldP spid="3" grpId="1" animBg="1"/>
      <p:bldP spid="5" grpId="0" animBg="1"/>
      <p:bldP spid="5" grpId="1" animBg="1"/>
      <p:bldP spid="9" grpId="0" animBg="1"/>
      <p:bldP spid="9" grpId="1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Basic Path Testing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1143000" y="1371600"/>
            <a:ext cx="6705600" cy="558800"/>
          </a:xfrm>
          <a:prstGeom prst="rect">
            <a:avLst/>
          </a:prstGeom>
          <a:solidFill>
            <a:srgbClr val="FFFF99"/>
          </a:solidFill>
          <a:ln w="28575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7" tIns="44450" rIns="90487" bIns="44450" anchor="ctr"/>
          <a:lstStyle>
            <a:lvl1pPr marL="114300" indent="-114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00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29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858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87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3431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003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575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2200"/>
              </a:lnSpc>
              <a:buClr>
                <a:schemeClr val="accent1"/>
              </a:buClr>
              <a:buSzPct val="75000"/>
            </a:pPr>
            <a:r>
              <a:rPr lang="en-US" altLang="zh-CN" sz="16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Goal: exercise </a:t>
            </a: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each independent path</a:t>
            </a:r>
            <a:r>
              <a:rPr lang="en-US" altLang="zh-CN" sz="16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at least once</a:t>
            </a:r>
            <a:r>
              <a:rPr lang="en-US" altLang="zh-CN" sz="16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94917" name="Group 5"/>
          <p:cNvGrpSpPr>
            <a:grpSpLocks/>
          </p:cNvGrpSpPr>
          <p:nvPr/>
        </p:nvGrpSpPr>
        <p:grpSpPr bwMode="auto">
          <a:xfrm>
            <a:off x="5886450" y="2514600"/>
            <a:ext cx="2724150" cy="3101975"/>
            <a:chOff x="3456" y="2784"/>
            <a:chExt cx="1476" cy="1282"/>
          </a:xfrm>
        </p:grpSpPr>
        <p:sp>
          <p:nvSpPr>
            <p:cNvPr id="294918" name="Line 6"/>
            <p:cNvSpPr>
              <a:spLocks noChangeShapeType="1"/>
            </p:cNvSpPr>
            <p:nvPr/>
          </p:nvSpPr>
          <p:spPr bwMode="auto">
            <a:xfrm>
              <a:off x="3683" y="361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4192" y="2881"/>
              <a:ext cx="192" cy="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grpSp>
          <p:nvGrpSpPr>
            <p:cNvPr id="294920" name="Group 8"/>
            <p:cNvGrpSpPr>
              <a:grpSpLocks/>
            </p:cNvGrpSpPr>
            <p:nvPr/>
          </p:nvGrpSpPr>
          <p:grpSpPr bwMode="auto">
            <a:xfrm>
              <a:off x="4389" y="2903"/>
              <a:ext cx="538" cy="23"/>
              <a:chOff x="3016" y="808"/>
              <a:chExt cx="960" cy="41"/>
            </a:xfrm>
          </p:grpSpPr>
          <p:sp>
            <p:nvSpPr>
              <p:cNvPr id="294921" name="Freeform 9"/>
              <p:cNvSpPr>
                <a:spLocks/>
              </p:cNvSpPr>
              <p:nvPr/>
            </p:nvSpPr>
            <p:spPr bwMode="auto">
              <a:xfrm>
                <a:off x="3016" y="808"/>
                <a:ext cx="89" cy="41"/>
              </a:xfrm>
              <a:custGeom>
                <a:avLst/>
                <a:gdLst>
                  <a:gd name="T0" fmla="*/ 0 w 89"/>
                  <a:gd name="T1" fmla="*/ 20 h 41"/>
                  <a:gd name="T2" fmla="*/ 88 w 89"/>
                  <a:gd name="T3" fmla="*/ 0 h 41"/>
                  <a:gd name="T4" fmla="*/ 88 w 89"/>
                  <a:gd name="T5" fmla="*/ 20 h 41"/>
                  <a:gd name="T6" fmla="*/ 88 w 89"/>
                  <a:gd name="T7" fmla="*/ 40 h 41"/>
                  <a:gd name="T8" fmla="*/ 0 w 89"/>
                  <a:gd name="T9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">
                    <a:moveTo>
                      <a:pt x="0" y="2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88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4922" name="Line 10"/>
              <p:cNvSpPr>
                <a:spLocks noChangeShapeType="1"/>
              </p:cNvSpPr>
              <p:nvPr/>
            </p:nvSpPr>
            <p:spPr bwMode="auto">
              <a:xfrm>
                <a:off x="3120" y="836"/>
                <a:ext cx="8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94923" name="Line 11"/>
            <p:cNvSpPr>
              <a:spLocks noChangeShapeType="1"/>
            </p:cNvSpPr>
            <p:nvPr/>
          </p:nvSpPr>
          <p:spPr bwMode="auto">
            <a:xfrm>
              <a:off x="4288" y="2971"/>
              <a:ext cx="0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4" name="Freeform 12"/>
            <p:cNvSpPr>
              <a:spLocks/>
            </p:cNvSpPr>
            <p:nvPr/>
          </p:nvSpPr>
          <p:spPr bwMode="auto">
            <a:xfrm>
              <a:off x="4227" y="3029"/>
              <a:ext cx="122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5" name="Freeform 13"/>
            <p:cNvSpPr>
              <a:spLocks/>
            </p:cNvSpPr>
            <p:nvPr/>
          </p:nvSpPr>
          <p:spPr bwMode="auto">
            <a:xfrm>
              <a:off x="4227" y="3029"/>
              <a:ext cx="122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6" name="Line 14"/>
            <p:cNvSpPr>
              <a:spLocks noChangeShapeType="1"/>
            </p:cNvSpPr>
            <p:nvPr/>
          </p:nvSpPr>
          <p:spPr bwMode="auto">
            <a:xfrm flipH="1">
              <a:off x="3976" y="3090"/>
              <a:ext cx="2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7" name="Freeform 15"/>
            <p:cNvSpPr>
              <a:spLocks/>
            </p:cNvSpPr>
            <p:nvPr/>
          </p:nvSpPr>
          <p:spPr bwMode="auto">
            <a:xfrm>
              <a:off x="3914" y="3150"/>
              <a:ext cx="121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8" name="Freeform 16"/>
            <p:cNvSpPr>
              <a:spLocks/>
            </p:cNvSpPr>
            <p:nvPr/>
          </p:nvSpPr>
          <p:spPr bwMode="auto">
            <a:xfrm>
              <a:off x="3914" y="3150"/>
              <a:ext cx="121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9" name="Line 17"/>
            <p:cNvSpPr>
              <a:spLocks noChangeShapeType="1"/>
            </p:cNvSpPr>
            <p:nvPr/>
          </p:nvSpPr>
          <p:spPr bwMode="auto">
            <a:xfrm flipH="1">
              <a:off x="3703" y="3211"/>
              <a:ext cx="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0" name="Line 18"/>
            <p:cNvSpPr>
              <a:spLocks noChangeShapeType="1"/>
            </p:cNvSpPr>
            <p:nvPr/>
          </p:nvSpPr>
          <p:spPr bwMode="auto">
            <a:xfrm>
              <a:off x="4353" y="3090"/>
              <a:ext cx="3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1" name="Line 19"/>
            <p:cNvSpPr>
              <a:spLocks noChangeShapeType="1"/>
            </p:cNvSpPr>
            <p:nvPr/>
          </p:nvSpPr>
          <p:spPr bwMode="auto">
            <a:xfrm flipV="1">
              <a:off x="3974" y="308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2" name="Rectangle 20"/>
            <p:cNvSpPr>
              <a:spLocks noChangeArrowheads="1"/>
            </p:cNvSpPr>
            <p:nvPr/>
          </p:nvSpPr>
          <p:spPr bwMode="auto">
            <a:xfrm>
              <a:off x="4613" y="3186"/>
              <a:ext cx="193" cy="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3" name="Line 21"/>
            <p:cNvSpPr>
              <a:spLocks noChangeShapeType="1"/>
            </p:cNvSpPr>
            <p:nvPr/>
          </p:nvSpPr>
          <p:spPr bwMode="auto">
            <a:xfrm flipV="1">
              <a:off x="4714" y="3087"/>
              <a:ext cx="0" cy="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4" name="Line 22"/>
            <p:cNvSpPr>
              <a:spLocks noChangeShapeType="1"/>
            </p:cNvSpPr>
            <p:nvPr/>
          </p:nvSpPr>
          <p:spPr bwMode="auto">
            <a:xfrm>
              <a:off x="3705" y="3213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5" name="Freeform 23"/>
            <p:cNvSpPr>
              <a:spLocks/>
            </p:cNvSpPr>
            <p:nvPr/>
          </p:nvSpPr>
          <p:spPr bwMode="auto">
            <a:xfrm>
              <a:off x="3640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12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6" name="Freeform 24"/>
            <p:cNvSpPr>
              <a:spLocks/>
            </p:cNvSpPr>
            <p:nvPr/>
          </p:nvSpPr>
          <p:spPr bwMode="auto">
            <a:xfrm>
              <a:off x="3640" y="3280"/>
              <a:ext cx="184" cy="64"/>
            </a:xfrm>
            <a:custGeom>
              <a:avLst/>
              <a:gdLst>
                <a:gd name="T0" fmla="*/ 0 w 329"/>
                <a:gd name="T1" fmla="*/ 112 h 113"/>
                <a:gd name="T2" fmla="*/ 112 w 329"/>
                <a:gd name="T3" fmla="*/ 0 h 113"/>
                <a:gd name="T4" fmla="*/ 216 w 329"/>
                <a:gd name="T5" fmla="*/ 112 h 113"/>
                <a:gd name="T6" fmla="*/ 328 w 329"/>
                <a:gd name="T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  <a:lnTo>
                    <a:pt x="328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7" name="Freeform 25"/>
            <p:cNvSpPr>
              <a:spLocks/>
            </p:cNvSpPr>
            <p:nvPr/>
          </p:nvSpPr>
          <p:spPr bwMode="auto">
            <a:xfrm>
              <a:off x="3550" y="3343"/>
              <a:ext cx="81" cy="99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8" name="Line 26"/>
            <p:cNvSpPr>
              <a:spLocks noChangeShapeType="1"/>
            </p:cNvSpPr>
            <p:nvPr/>
          </p:nvSpPr>
          <p:spPr bwMode="auto">
            <a:xfrm>
              <a:off x="3826" y="3348"/>
              <a:ext cx="0" cy="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9" name="Rectangle 27"/>
            <p:cNvSpPr>
              <a:spLocks noChangeArrowheads="1"/>
            </p:cNvSpPr>
            <p:nvPr/>
          </p:nvSpPr>
          <p:spPr bwMode="auto">
            <a:xfrm>
              <a:off x="3725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0" name="Rectangle 28"/>
            <p:cNvSpPr>
              <a:spLocks noChangeArrowheads="1"/>
            </p:cNvSpPr>
            <p:nvPr/>
          </p:nvSpPr>
          <p:spPr bwMode="auto">
            <a:xfrm>
              <a:off x="3456" y="3455"/>
              <a:ext cx="188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1" name="Line 29"/>
            <p:cNvSpPr>
              <a:spLocks noChangeShapeType="1"/>
            </p:cNvSpPr>
            <p:nvPr/>
          </p:nvSpPr>
          <p:spPr bwMode="auto">
            <a:xfrm>
              <a:off x="3552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2" name="Line 30"/>
            <p:cNvSpPr>
              <a:spLocks noChangeShapeType="1"/>
            </p:cNvSpPr>
            <p:nvPr/>
          </p:nvSpPr>
          <p:spPr bwMode="auto">
            <a:xfrm>
              <a:off x="3826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3" name="Line 31"/>
            <p:cNvSpPr>
              <a:spLocks noChangeShapeType="1"/>
            </p:cNvSpPr>
            <p:nvPr/>
          </p:nvSpPr>
          <p:spPr bwMode="auto">
            <a:xfrm>
              <a:off x="3555" y="3615"/>
              <a:ext cx="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4" name="Line 32"/>
            <p:cNvSpPr>
              <a:spLocks noChangeShapeType="1"/>
            </p:cNvSpPr>
            <p:nvPr/>
          </p:nvSpPr>
          <p:spPr bwMode="auto">
            <a:xfrm>
              <a:off x="4039" y="3211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5" name="Freeform 33"/>
            <p:cNvSpPr>
              <a:spLocks/>
            </p:cNvSpPr>
            <p:nvPr/>
          </p:nvSpPr>
          <p:spPr bwMode="auto">
            <a:xfrm>
              <a:off x="4187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6" name="Freeform 34"/>
            <p:cNvSpPr>
              <a:spLocks/>
            </p:cNvSpPr>
            <p:nvPr/>
          </p:nvSpPr>
          <p:spPr bwMode="auto">
            <a:xfrm>
              <a:off x="4187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7" name="Freeform 35"/>
            <p:cNvSpPr>
              <a:spLocks/>
            </p:cNvSpPr>
            <p:nvPr/>
          </p:nvSpPr>
          <p:spPr bwMode="auto">
            <a:xfrm>
              <a:off x="4093" y="3343"/>
              <a:ext cx="81" cy="99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8" name="Line 36"/>
            <p:cNvSpPr>
              <a:spLocks noChangeShapeType="1"/>
            </p:cNvSpPr>
            <p:nvPr/>
          </p:nvSpPr>
          <p:spPr bwMode="auto">
            <a:xfrm>
              <a:off x="4369" y="3348"/>
              <a:ext cx="0" cy="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9" name="Rectangle 37"/>
            <p:cNvSpPr>
              <a:spLocks noChangeArrowheads="1"/>
            </p:cNvSpPr>
            <p:nvPr/>
          </p:nvSpPr>
          <p:spPr bwMode="auto">
            <a:xfrm>
              <a:off x="4272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0" name="Rectangle 38"/>
            <p:cNvSpPr>
              <a:spLocks noChangeArrowheads="1"/>
            </p:cNvSpPr>
            <p:nvPr/>
          </p:nvSpPr>
          <p:spPr bwMode="auto">
            <a:xfrm>
              <a:off x="3999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1" name="Line 39"/>
            <p:cNvSpPr>
              <a:spLocks noChangeShapeType="1"/>
            </p:cNvSpPr>
            <p:nvPr/>
          </p:nvSpPr>
          <p:spPr bwMode="auto">
            <a:xfrm>
              <a:off x="4095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2" name="Line 40"/>
            <p:cNvSpPr>
              <a:spLocks noChangeShapeType="1"/>
            </p:cNvSpPr>
            <p:nvPr/>
          </p:nvSpPr>
          <p:spPr bwMode="auto">
            <a:xfrm>
              <a:off x="4369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3" name="Line 41"/>
            <p:cNvSpPr>
              <a:spLocks noChangeShapeType="1"/>
            </p:cNvSpPr>
            <p:nvPr/>
          </p:nvSpPr>
          <p:spPr bwMode="auto">
            <a:xfrm>
              <a:off x="4241" y="3615"/>
              <a:ext cx="1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4" name="Line 42"/>
            <p:cNvSpPr>
              <a:spLocks noChangeShapeType="1"/>
            </p:cNvSpPr>
            <p:nvPr/>
          </p:nvSpPr>
          <p:spPr bwMode="auto">
            <a:xfrm>
              <a:off x="4248" y="3213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5" name="Line 43"/>
            <p:cNvSpPr>
              <a:spLocks noChangeShapeType="1"/>
            </p:cNvSpPr>
            <p:nvPr/>
          </p:nvSpPr>
          <p:spPr bwMode="auto">
            <a:xfrm>
              <a:off x="4097" y="3615"/>
              <a:ext cx="1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6" name="Oval 44"/>
            <p:cNvSpPr>
              <a:spLocks noChangeArrowheads="1"/>
            </p:cNvSpPr>
            <p:nvPr/>
          </p:nvSpPr>
          <p:spPr bwMode="auto">
            <a:xfrm>
              <a:off x="4219" y="3608"/>
              <a:ext cx="13" cy="1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7" name="Oval 45"/>
            <p:cNvSpPr>
              <a:spLocks noChangeArrowheads="1"/>
            </p:cNvSpPr>
            <p:nvPr/>
          </p:nvSpPr>
          <p:spPr bwMode="auto">
            <a:xfrm>
              <a:off x="3676" y="3608"/>
              <a:ext cx="9" cy="1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8" name="Line 46"/>
            <p:cNvSpPr>
              <a:spLocks noChangeShapeType="1"/>
            </p:cNvSpPr>
            <p:nvPr/>
          </p:nvSpPr>
          <p:spPr bwMode="auto">
            <a:xfrm>
              <a:off x="4230" y="361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9" name="Line 47"/>
            <p:cNvSpPr>
              <a:spLocks noChangeShapeType="1"/>
            </p:cNvSpPr>
            <p:nvPr/>
          </p:nvSpPr>
          <p:spPr bwMode="auto">
            <a:xfrm flipH="1">
              <a:off x="3994" y="3686"/>
              <a:ext cx="2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0" name="Line 48"/>
            <p:cNvSpPr>
              <a:spLocks noChangeShapeType="1"/>
            </p:cNvSpPr>
            <p:nvPr/>
          </p:nvSpPr>
          <p:spPr bwMode="auto">
            <a:xfrm>
              <a:off x="3685" y="3686"/>
              <a:ext cx="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1" name="Oval 49"/>
            <p:cNvSpPr>
              <a:spLocks noChangeArrowheads="1"/>
            </p:cNvSpPr>
            <p:nvPr/>
          </p:nvSpPr>
          <p:spPr bwMode="auto">
            <a:xfrm>
              <a:off x="3976" y="3680"/>
              <a:ext cx="14" cy="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2" name="Freeform 50"/>
            <p:cNvSpPr>
              <a:spLocks/>
            </p:cNvSpPr>
            <p:nvPr/>
          </p:nvSpPr>
          <p:spPr bwMode="auto">
            <a:xfrm>
              <a:off x="3985" y="3693"/>
              <a:ext cx="189" cy="72"/>
            </a:xfrm>
            <a:custGeom>
              <a:avLst/>
              <a:gdLst>
                <a:gd name="T0" fmla="*/ 0 w 337"/>
                <a:gd name="T1" fmla="*/ 0 h 129"/>
                <a:gd name="T2" fmla="*/ 0 w 337"/>
                <a:gd name="T3" fmla="*/ 128 h 129"/>
                <a:gd name="T4" fmla="*/ 336 w 337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129">
                  <a:moveTo>
                    <a:pt x="0" y="0"/>
                  </a:moveTo>
                  <a:lnTo>
                    <a:pt x="0" y="128"/>
                  </a:lnTo>
                  <a:lnTo>
                    <a:pt x="336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3" name="Oval 51"/>
            <p:cNvSpPr>
              <a:spLocks noChangeArrowheads="1"/>
            </p:cNvSpPr>
            <p:nvPr/>
          </p:nvSpPr>
          <p:spPr bwMode="auto">
            <a:xfrm>
              <a:off x="4169" y="3760"/>
              <a:ext cx="14" cy="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4" name="Line 52"/>
            <p:cNvSpPr>
              <a:spLocks noChangeShapeType="1"/>
            </p:cNvSpPr>
            <p:nvPr/>
          </p:nvSpPr>
          <p:spPr bwMode="auto">
            <a:xfrm>
              <a:off x="4714" y="3276"/>
              <a:ext cx="0" cy="4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5" name="Line 53"/>
            <p:cNvSpPr>
              <a:spLocks noChangeShapeType="1"/>
            </p:cNvSpPr>
            <p:nvPr/>
          </p:nvSpPr>
          <p:spPr bwMode="auto">
            <a:xfrm>
              <a:off x="4192" y="3767"/>
              <a:ext cx="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6" name="Freeform 54"/>
            <p:cNvSpPr>
              <a:spLocks/>
            </p:cNvSpPr>
            <p:nvPr/>
          </p:nvSpPr>
          <p:spPr bwMode="auto">
            <a:xfrm>
              <a:off x="4115" y="3846"/>
              <a:ext cx="122" cy="6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7" name="Freeform 55"/>
            <p:cNvSpPr>
              <a:spLocks/>
            </p:cNvSpPr>
            <p:nvPr/>
          </p:nvSpPr>
          <p:spPr bwMode="auto">
            <a:xfrm>
              <a:off x="4115" y="3846"/>
              <a:ext cx="122" cy="6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8" name="Line 56"/>
            <p:cNvSpPr>
              <a:spLocks noChangeShapeType="1"/>
            </p:cNvSpPr>
            <p:nvPr/>
          </p:nvSpPr>
          <p:spPr bwMode="auto">
            <a:xfrm flipV="1">
              <a:off x="4176" y="3765"/>
              <a:ext cx="0" cy="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9" name="Freeform 57"/>
            <p:cNvSpPr>
              <a:spLocks/>
            </p:cNvSpPr>
            <p:nvPr/>
          </p:nvSpPr>
          <p:spPr bwMode="auto">
            <a:xfrm>
              <a:off x="4236" y="2917"/>
              <a:ext cx="696" cy="992"/>
            </a:xfrm>
            <a:custGeom>
              <a:avLst/>
              <a:gdLst>
                <a:gd name="T0" fmla="*/ 0 w 1241"/>
                <a:gd name="T1" fmla="*/ 1768 h 1769"/>
                <a:gd name="T2" fmla="*/ 1240 w 1241"/>
                <a:gd name="T3" fmla="*/ 1768 h 1769"/>
                <a:gd name="T4" fmla="*/ 1240 w 1241"/>
                <a:gd name="T5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1" h="1769">
                  <a:moveTo>
                    <a:pt x="0" y="1768"/>
                  </a:moveTo>
                  <a:lnTo>
                    <a:pt x="1240" y="1768"/>
                  </a:lnTo>
                  <a:lnTo>
                    <a:pt x="124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0" name="Freeform 58"/>
            <p:cNvSpPr>
              <a:spLocks/>
            </p:cNvSpPr>
            <p:nvPr/>
          </p:nvSpPr>
          <p:spPr bwMode="auto">
            <a:xfrm>
              <a:off x="4227" y="3087"/>
              <a:ext cx="122" cy="64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1" name="Freeform 59"/>
            <p:cNvSpPr>
              <a:spLocks/>
            </p:cNvSpPr>
            <p:nvPr/>
          </p:nvSpPr>
          <p:spPr bwMode="auto">
            <a:xfrm>
              <a:off x="4227" y="3087"/>
              <a:ext cx="122" cy="64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2" name="Freeform 60"/>
            <p:cNvSpPr>
              <a:spLocks/>
            </p:cNvSpPr>
            <p:nvPr/>
          </p:nvSpPr>
          <p:spPr bwMode="auto">
            <a:xfrm>
              <a:off x="3914" y="3209"/>
              <a:ext cx="121" cy="6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3" name="Freeform 61"/>
            <p:cNvSpPr>
              <a:spLocks/>
            </p:cNvSpPr>
            <p:nvPr/>
          </p:nvSpPr>
          <p:spPr bwMode="auto">
            <a:xfrm>
              <a:off x="3914" y="3209"/>
              <a:ext cx="121" cy="6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4" name="Freeform 62"/>
            <p:cNvSpPr>
              <a:spLocks/>
            </p:cNvSpPr>
            <p:nvPr/>
          </p:nvSpPr>
          <p:spPr bwMode="auto">
            <a:xfrm>
              <a:off x="3640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5" name="Freeform 63"/>
            <p:cNvSpPr>
              <a:spLocks/>
            </p:cNvSpPr>
            <p:nvPr/>
          </p:nvSpPr>
          <p:spPr bwMode="auto">
            <a:xfrm>
              <a:off x="3640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6" name="Freeform 64"/>
            <p:cNvSpPr>
              <a:spLocks/>
            </p:cNvSpPr>
            <p:nvPr/>
          </p:nvSpPr>
          <p:spPr bwMode="auto">
            <a:xfrm>
              <a:off x="4187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7" name="Freeform 65"/>
            <p:cNvSpPr>
              <a:spLocks/>
            </p:cNvSpPr>
            <p:nvPr/>
          </p:nvSpPr>
          <p:spPr bwMode="auto">
            <a:xfrm>
              <a:off x="4187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8" name="Freeform 66"/>
            <p:cNvSpPr>
              <a:spLocks/>
            </p:cNvSpPr>
            <p:nvPr/>
          </p:nvSpPr>
          <p:spPr bwMode="auto">
            <a:xfrm>
              <a:off x="4115" y="3908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9" name="Freeform 67"/>
            <p:cNvSpPr>
              <a:spLocks/>
            </p:cNvSpPr>
            <p:nvPr/>
          </p:nvSpPr>
          <p:spPr bwMode="auto">
            <a:xfrm>
              <a:off x="4115" y="3908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0" name="Line 68"/>
            <p:cNvSpPr>
              <a:spLocks noChangeShapeType="1"/>
            </p:cNvSpPr>
            <p:nvPr/>
          </p:nvSpPr>
          <p:spPr bwMode="auto">
            <a:xfrm>
              <a:off x="4313" y="3345"/>
              <a:ext cx="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1" name="AutoShape 69"/>
            <p:cNvSpPr>
              <a:spLocks noChangeArrowheads="1"/>
            </p:cNvSpPr>
            <p:nvPr/>
          </p:nvSpPr>
          <p:spPr bwMode="auto">
            <a:xfrm>
              <a:off x="4210" y="3016"/>
              <a:ext cx="148" cy="134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2" name="AutoShape 70"/>
            <p:cNvSpPr>
              <a:spLocks noChangeArrowheads="1"/>
            </p:cNvSpPr>
            <p:nvPr/>
          </p:nvSpPr>
          <p:spPr bwMode="auto">
            <a:xfrm>
              <a:off x="3896" y="314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3" name="AutoShape 71"/>
            <p:cNvSpPr>
              <a:spLocks noChangeArrowheads="1"/>
            </p:cNvSpPr>
            <p:nvPr/>
          </p:nvSpPr>
          <p:spPr bwMode="auto">
            <a:xfrm>
              <a:off x="3622" y="327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4" name="AutoShape 72"/>
            <p:cNvSpPr>
              <a:spLocks noChangeArrowheads="1"/>
            </p:cNvSpPr>
            <p:nvPr/>
          </p:nvSpPr>
          <p:spPr bwMode="auto">
            <a:xfrm>
              <a:off x="4169" y="327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5" name="AutoShape 73"/>
            <p:cNvSpPr>
              <a:spLocks noChangeArrowheads="1"/>
            </p:cNvSpPr>
            <p:nvPr/>
          </p:nvSpPr>
          <p:spPr bwMode="auto">
            <a:xfrm>
              <a:off x="4093" y="3837"/>
              <a:ext cx="148" cy="134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6" name="Line 74"/>
            <p:cNvSpPr>
              <a:spLocks noChangeShapeType="1"/>
            </p:cNvSpPr>
            <p:nvPr/>
          </p:nvSpPr>
          <p:spPr bwMode="auto">
            <a:xfrm>
              <a:off x="4169" y="3968"/>
              <a:ext cx="1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7" name="Line 75"/>
            <p:cNvSpPr>
              <a:spLocks noChangeShapeType="1"/>
            </p:cNvSpPr>
            <p:nvPr/>
          </p:nvSpPr>
          <p:spPr bwMode="auto">
            <a:xfrm>
              <a:off x="4290" y="2784"/>
              <a:ext cx="1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294988" name="Rectangle 76"/>
          <p:cNvSpPr>
            <a:spLocks noChangeArrowheads="1"/>
          </p:cNvSpPr>
          <p:nvPr/>
        </p:nvSpPr>
        <p:spPr bwMode="auto">
          <a:xfrm>
            <a:off x="434782" y="2286000"/>
            <a:ext cx="5334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Using the code, draw a corresponding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flow graph</a:t>
            </a:r>
          </a:p>
          <a:p>
            <a:pPr>
              <a:buFontTx/>
              <a:buAutoNum type="arabicPeriod"/>
            </a:pP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Determine the </a:t>
            </a:r>
            <a:r>
              <a:rPr lang="en-US" altLang="zh-CN" sz="2000" b="1" u="sng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cyclomatic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complexity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 the flow graph.</a:t>
            </a:r>
          </a:p>
          <a:p>
            <a:pPr>
              <a:buFontTx/>
              <a:buAutoNum type="arabicPeriod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Determine a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basis set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 linearly independent paths.</a:t>
            </a:r>
          </a:p>
          <a:p>
            <a:pPr>
              <a:buFontTx/>
              <a:buAutoNum type="arabicPeriod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Prepare</a:t>
            </a:r>
            <a:r>
              <a:rPr lang="en-US" altLang="zh-CN" sz="2000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cases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that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force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execution of each path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 the basis set.</a:t>
            </a:r>
          </a:p>
        </p:txBody>
      </p:sp>
    </p:spTree>
    <p:extLst>
      <p:ext uri="{BB962C8B-B14F-4D97-AF65-F5344CB8AC3E}">
        <p14:creationId xmlns:p14="http://schemas.microsoft.com/office/powerpoint/2010/main" val="3482213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2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304800" y="1350498"/>
            <a:ext cx="39624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buAutoNum type="arabicPlain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for (j=1; j&lt;N;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j++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 </a:t>
            </a:r>
          </a:p>
          <a:p>
            <a:pPr marL="457200" indent="-457200">
              <a:buAutoNum type="arabicPlain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{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3           last = N - j + 1;    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4           for (k=1; k&lt;last; k++)  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5             {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6               if (list[k] &gt; list[k+1])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7  	    {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8                    temp = list[k];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9                    list[k] = list[k+1];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10                  list[k+1] = temp;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11            	    }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12             }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13          }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14    print(“Done\n”);</a:t>
            </a:r>
          </a:p>
          <a:p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1676400" y="5181600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【腾讯文档】Basis path test example 2</a:t>
            </a:r>
          </a:p>
          <a:p>
            <a:r>
              <a:rPr lang="zh-CN" altLang="en-US" dirty="0"/>
              <a:t>https://docs.qq.com/form/page/DSEF5cXRYeUdnTlhY</a:t>
            </a:r>
          </a:p>
        </p:txBody>
      </p:sp>
      <p:sp>
        <p:nvSpPr>
          <p:cNvPr id="6" name="矩形 5"/>
          <p:cNvSpPr/>
          <p:nvPr/>
        </p:nvSpPr>
        <p:spPr>
          <a:xfrm>
            <a:off x="4191000" y="1440795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Please draw the control flow graph of the following code and provide the </a:t>
            </a:r>
            <a:r>
              <a:rPr lang="en-US" altLang="zh-CN" dirty="0" err="1"/>
              <a:t>cyclomatic</a:t>
            </a:r>
            <a:r>
              <a:rPr lang="en-US" altLang="zh-CN" dirty="0"/>
              <a:t> complexity V(G) of the control flow graph;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Please provide the Basis Path set of the control flow graph;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22672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17043" y="93319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2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24826" y="1445136"/>
            <a:ext cx="39624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buAutoNum type="arabicPlain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for (j=1; j&lt;N;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j++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 </a:t>
            </a:r>
          </a:p>
          <a:p>
            <a:pPr marL="457200" indent="-457200">
              <a:buAutoNum type="arabicPlain"/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{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3           last = N - j + 1;    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4           for (k=1; k&lt;last; k++)  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5             {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6               if (list[k] &gt; list[k+1])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7  	    {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8                    temp = list[k];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9                    list[k] = list[k+1];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10                  list[k+1] = temp;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11            	    }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12             }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13      }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14    print(“Done\n”);</a:t>
            </a:r>
          </a:p>
          <a:p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6542508" y="763513"/>
            <a:ext cx="467892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>
            <a:spLocks/>
          </p:cNvSpPr>
          <p:nvPr/>
        </p:nvSpPr>
        <p:spPr bwMode="auto">
          <a:xfrm>
            <a:off x="6551454" y="1270672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椭圆 7"/>
          <p:cNvSpPr>
            <a:spLocks/>
          </p:cNvSpPr>
          <p:nvPr/>
        </p:nvSpPr>
        <p:spPr bwMode="auto">
          <a:xfrm>
            <a:off x="6551454" y="1797751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>
            <a:spLocks/>
          </p:cNvSpPr>
          <p:nvPr/>
        </p:nvSpPr>
        <p:spPr bwMode="auto">
          <a:xfrm>
            <a:off x="6551454" y="2329046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>
            <a:spLocks/>
          </p:cNvSpPr>
          <p:nvPr/>
        </p:nvSpPr>
        <p:spPr bwMode="auto">
          <a:xfrm>
            <a:off x="6551454" y="2848540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>
            <a:spLocks/>
          </p:cNvSpPr>
          <p:nvPr/>
        </p:nvSpPr>
        <p:spPr bwMode="auto">
          <a:xfrm>
            <a:off x="6551454" y="3359184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>
            <a:spLocks/>
          </p:cNvSpPr>
          <p:nvPr/>
        </p:nvSpPr>
        <p:spPr bwMode="auto">
          <a:xfrm>
            <a:off x="6551454" y="3879906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椭圆 12"/>
          <p:cNvSpPr>
            <a:spLocks/>
          </p:cNvSpPr>
          <p:nvPr/>
        </p:nvSpPr>
        <p:spPr bwMode="auto">
          <a:xfrm>
            <a:off x="6551454" y="5961681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>
            <a:spLocks/>
          </p:cNvSpPr>
          <p:nvPr/>
        </p:nvSpPr>
        <p:spPr bwMode="auto">
          <a:xfrm>
            <a:off x="6551454" y="5448429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椭圆 14"/>
          <p:cNvSpPr>
            <a:spLocks/>
          </p:cNvSpPr>
          <p:nvPr/>
        </p:nvSpPr>
        <p:spPr bwMode="auto">
          <a:xfrm>
            <a:off x="6551454" y="4921350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>
            <a:spLocks/>
          </p:cNvSpPr>
          <p:nvPr/>
        </p:nvSpPr>
        <p:spPr bwMode="auto">
          <a:xfrm>
            <a:off x="6551454" y="4400628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" name="椭圆 29"/>
          <p:cNvSpPr>
            <a:spLocks/>
          </p:cNvSpPr>
          <p:nvPr/>
        </p:nvSpPr>
        <p:spPr bwMode="auto">
          <a:xfrm>
            <a:off x="7725196" y="2329046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" name="椭圆 30"/>
          <p:cNvSpPr>
            <a:spLocks/>
          </p:cNvSpPr>
          <p:nvPr/>
        </p:nvSpPr>
        <p:spPr bwMode="auto">
          <a:xfrm>
            <a:off x="5697725" y="5961681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>
            <a:stCxn id="13" idx="2"/>
            <a:endCxn id="31" idx="6"/>
          </p:cNvCxnSpPr>
          <p:nvPr/>
        </p:nvCxnSpPr>
        <p:spPr bwMode="auto">
          <a:xfrm flipH="1">
            <a:off x="6147725" y="6186681"/>
            <a:ext cx="40372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6" idx="4"/>
            <a:endCxn id="7" idx="0"/>
          </p:cNvCxnSpPr>
          <p:nvPr/>
        </p:nvCxnSpPr>
        <p:spPr bwMode="auto">
          <a:xfrm>
            <a:off x="6776454" y="1213513"/>
            <a:ext cx="0" cy="571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1" idx="2"/>
            <a:endCxn id="31" idx="0"/>
          </p:cNvCxnSpPr>
          <p:nvPr/>
        </p:nvCxnSpPr>
        <p:spPr bwMode="auto">
          <a:xfrm rot="10800000" flipV="1">
            <a:off x="5922726" y="3584183"/>
            <a:ext cx="628729" cy="2377497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1" idx="2"/>
            <a:endCxn id="9" idx="2"/>
          </p:cNvCxnSpPr>
          <p:nvPr/>
        </p:nvCxnSpPr>
        <p:spPr bwMode="auto">
          <a:xfrm rot="10800000" flipH="1">
            <a:off x="5697724" y="2554047"/>
            <a:ext cx="853729" cy="3632635"/>
          </a:xfrm>
          <a:prstGeom prst="bentConnector3">
            <a:avLst>
              <a:gd name="adj1" fmla="val -26777"/>
            </a:avLst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7" idx="4"/>
            <a:endCxn id="8" idx="0"/>
          </p:cNvCxnSpPr>
          <p:nvPr/>
        </p:nvCxnSpPr>
        <p:spPr bwMode="auto">
          <a:xfrm>
            <a:off x="6776454" y="1720672"/>
            <a:ext cx="0" cy="770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8" idx="4"/>
            <a:endCxn id="9" idx="0"/>
          </p:cNvCxnSpPr>
          <p:nvPr/>
        </p:nvCxnSpPr>
        <p:spPr bwMode="auto">
          <a:xfrm>
            <a:off x="6776454" y="2247751"/>
            <a:ext cx="0" cy="812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9" idx="4"/>
            <a:endCxn id="10" idx="0"/>
          </p:cNvCxnSpPr>
          <p:nvPr/>
        </p:nvCxnSpPr>
        <p:spPr bwMode="auto">
          <a:xfrm>
            <a:off x="6776454" y="2779046"/>
            <a:ext cx="0" cy="694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0" idx="4"/>
            <a:endCxn id="11" idx="0"/>
          </p:cNvCxnSpPr>
          <p:nvPr/>
        </p:nvCxnSpPr>
        <p:spPr bwMode="auto">
          <a:xfrm>
            <a:off x="6776454" y="3298540"/>
            <a:ext cx="0" cy="606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1" idx="4"/>
            <a:endCxn id="12" idx="0"/>
          </p:cNvCxnSpPr>
          <p:nvPr/>
        </p:nvCxnSpPr>
        <p:spPr bwMode="auto">
          <a:xfrm>
            <a:off x="6776454" y="3809184"/>
            <a:ext cx="0" cy="707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2" idx="4"/>
            <a:endCxn id="16" idx="0"/>
          </p:cNvCxnSpPr>
          <p:nvPr/>
        </p:nvCxnSpPr>
        <p:spPr bwMode="auto">
          <a:xfrm>
            <a:off x="6776454" y="4329906"/>
            <a:ext cx="0" cy="707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9" idx="6"/>
            <a:endCxn id="30" idx="2"/>
          </p:cNvCxnSpPr>
          <p:nvPr/>
        </p:nvCxnSpPr>
        <p:spPr bwMode="auto">
          <a:xfrm>
            <a:off x="7001454" y="2554046"/>
            <a:ext cx="72374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6" idx="4"/>
            <a:endCxn id="15" idx="0"/>
          </p:cNvCxnSpPr>
          <p:nvPr/>
        </p:nvCxnSpPr>
        <p:spPr bwMode="auto">
          <a:xfrm>
            <a:off x="6776454" y="4850628"/>
            <a:ext cx="0" cy="707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5" idx="4"/>
            <a:endCxn id="14" idx="0"/>
          </p:cNvCxnSpPr>
          <p:nvPr/>
        </p:nvCxnSpPr>
        <p:spPr bwMode="auto">
          <a:xfrm>
            <a:off x="6776454" y="5371350"/>
            <a:ext cx="0" cy="770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4" idx="4"/>
            <a:endCxn id="13" idx="0"/>
          </p:cNvCxnSpPr>
          <p:nvPr/>
        </p:nvCxnSpPr>
        <p:spPr bwMode="auto">
          <a:xfrm>
            <a:off x="6776454" y="5898429"/>
            <a:ext cx="0" cy="632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30" idx="0"/>
            <a:endCxn id="6" idx="6"/>
          </p:cNvCxnSpPr>
          <p:nvPr/>
        </p:nvCxnSpPr>
        <p:spPr bwMode="auto">
          <a:xfrm rot="16200000" flipV="1">
            <a:off x="6810032" y="1188882"/>
            <a:ext cx="1340533" cy="93979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6" idx="2"/>
            <a:endCxn id="106" idx="6"/>
          </p:cNvCxnSpPr>
          <p:nvPr/>
        </p:nvCxnSpPr>
        <p:spPr bwMode="auto">
          <a:xfrm flipH="1">
            <a:off x="5978518" y="988513"/>
            <a:ext cx="56399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椭圆 105"/>
          <p:cNvSpPr>
            <a:spLocks/>
          </p:cNvSpPr>
          <p:nvPr/>
        </p:nvSpPr>
        <p:spPr bwMode="auto">
          <a:xfrm>
            <a:off x="5528518" y="763513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380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3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1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5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0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0" grpId="0" animBg="1"/>
      <p:bldP spid="31" grpId="0" animBg="1"/>
      <p:bldP spid="10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17043" y="93319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34464" y="1057433"/>
            <a:ext cx="2646678" cy="5648168"/>
            <a:chOff x="1034464" y="1057433"/>
            <a:chExt cx="2646678" cy="5648168"/>
          </a:xfrm>
        </p:grpSpPr>
        <p:sp>
          <p:nvSpPr>
            <p:cNvPr id="6" name="椭圆 5"/>
            <p:cNvSpPr>
              <a:spLocks noChangeAspect="1"/>
            </p:cNvSpPr>
            <p:nvPr/>
          </p:nvSpPr>
          <p:spPr bwMode="auto">
            <a:xfrm>
              <a:off x="2048454" y="1057433"/>
              <a:ext cx="467892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椭圆 6"/>
            <p:cNvSpPr>
              <a:spLocks/>
            </p:cNvSpPr>
            <p:nvPr/>
          </p:nvSpPr>
          <p:spPr bwMode="auto">
            <a:xfrm>
              <a:off x="2057400" y="1564592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椭圆 7"/>
            <p:cNvSpPr>
              <a:spLocks/>
            </p:cNvSpPr>
            <p:nvPr/>
          </p:nvSpPr>
          <p:spPr bwMode="auto">
            <a:xfrm>
              <a:off x="2057400" y="2091671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椭圆 8"/>
            <p:cNvSpPr>
              <a:spLocks/>
            </p:cNvSpPr>
            <p:nvPr/>
          </p:nvSpPr>
          <p:spPr bwMode="auto">
            <a:xfrm>
              <a:off x="2057400" y="2622966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椭圆 9"/>
            <p:cNvSpPr>
              <a:spLocks/>
            </p:cNvSpPr>
            <p:nvPr/>
          </p:nvSpPr>
          <p:spPr bwMode="auto">
            <a:xfrm>
              <a:off x="2057400" y="3142460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椭圆 10"/>
            <p:cNvSpPr>
              <a:spLocks/>
            </p:cNvSpPr>
            <p:nvPr/>
          </p:nvSpPr>
          <p:spPr bwMode="auto">
            <a:xfrm>
              <a:off x="2057400" y="3653104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椭圆 11"/>
            <p:cNvSpPr>
              <a:spLocks/>
            </p:cNvSpPr>
            <p:nvPr/>
          </p:nvSpPr>
          <p:spPr bwMode="auto">
            <a:xfrm>
              <a:off x="2057400" y="4173826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椭圆 12"/>
            <p:cNvSpPr>
              <a:spLocks/>
            </p:cNvSpPr>
            <p:nvPr/>
          </p:nvSpPr>
          <p:spPr bwMode="auto">
            <a:xfrm>
              <a:off x="2057400" y="6255601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11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 bwMode="auto">
            <a:xfrm>
              <a:off x="2057400" y="5742349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椭圆 14"/>
            <p:cNvSpPr>
              <a:spLocks/>
            </p:cNvSpPr>
            <p:nvPr/>
          </p:nvSpPr>
          <p:spPr bwMode="auto">
            <a:xfrm>
              <a:off x="2057400" y="5215270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椭圆 15"/>
            <p:cNvSpPr>
              <a:spLocks/>
            </p:cNvSpPr>
            <p:nvPr/>
          </p:nvSpPr>
          <p:spPr bwMode="auto">
            <a:xfrm>
              <a:off x="2057400" y="4694548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0" name="椭圆 29"/>
            <p:cNvSpPr>
              <a:spLocks/>
            </p:cNvSpPr>
            <p:nvPr/>
          </p:nvSpPr>
          <p:spPr bwMode="auto">
            <a:xfrm>
              <a:off x="3231142" y="2622966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" name="椭圆 30"/>
            <p:cNvSpPr>
              <a:spLocks/>
            </p:cNvSpPr>
            <p:nvPr/>
          </p:nvSpPr>
          <p:spPr bwMode="auto">
            <a:xfrm>
              <a:off x="1203671" y="6255601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43" name="直接箭头连接符 42"/>
            <p:cNvCxnSpPr>
              <a:stCxn id="13" idx="2"/>
              <a:endCxn id="31" idx="6"/>
            </p:cNvCxnSpPr>
            <p:nvPr/>
          </p:nvCxnSpPr>
          <p:spPr bwMode="auto">
            <a:xfrm flipH="1">
              <a:off x="1653671" y="6480601"/>
              <a:ext cx="403729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6" idx="4"/>
              <a:endCxn id="7" idx="0"/>
            </p:cNvCxnSpPr>
            <p:nvPr/>
          </p:nvCxnSpPr>
          <p:spPr bwMode="auto">
            <a:xfrm>
              <a:off x="2282400" y="1507433"/>
              <a:ext cx="0" cy="5715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11" idx="2"/>
              <a:endCxn id="31" idx="0"/>
            </p:cNvCxnSpPr>
            <p:nvPr/>
          </p:nvCxnSpPr>
          <p:spPr bwMode="auto">
            <a:xfrm rot="10800000" flipV="1">
              <a:off x="1428672" y="3878103"/>
              <a:ext cx="628729" cy="2377497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31" idx="2"/>
              <a:endCxn id="9" idx="2"/>
            </p:cNvCxnSpPr>
            <p:nvPr/>
          </p:nvCxnSpPr>
          <p:spPr bwMode="auto">
            <a:xfrm rot="10800000" flipH="1">
              <a:off x="1203670" y="2847967"/>
              <a:ext cx="853729" cy="3632635"/>
            </a:xfrm>
            <a:prstGeom prst="bentConnector3">
              <a:avLst>
                <a:gd name="adj1" fmla="val -26777"/>
              </a:avLst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7" idx="4"/>
              <a:endCxn id="8" idx="0"/>
            </p:cNvCxnSpPr>
            <p:nvPr/>
          </p:nvCxnSpPr>
          <p:spPr bwMode="auto">
            <a:xfrm>
              <a:off x="2282400" y="2014592"/>
              <a:ext cx="0" cy="7707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8" idx="4"/>
              <a:endCxn id="9" idx="0"/>
            </p:cNvCxnSpPr>
            <p:nvPr/>
          </p:nvCxnSpPr>
          <p:spPr bwMode="auto">
            <a:xfrm>
              <a:off x="2282400" y="2541671"/>
              <a:ext cx="0" cy="8129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9" idx="4"/>
              <a:endCxn id="10" idx="0"/>
            </p:cNvCxnSpPr>
            <p:nvPr/>
          </p:nvCxnSpPr>
          <p:spPr bwMode="auto">
            <a:xfrm>
              <a:off x="2282400" y="3072966"/>
              <a:ext cx="0" cy="6949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10" idx="4"/>
              <a:endCxn id="11" idx="0"/>
            </p:cNvCxnSpPr>
            <p:nvPr/>
          </p:nvCxnSpPr>
          <p:spPr bwMode="auto">
            <a:xfrm>
              <a:off x="2282400" y="3592460"/>
              <a:ext cx="0" cy="6064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1" idx="4"/>
              <a:endCxn id="12" idx="0"/>
            </p:cNvCxnSpPr>
            <p:nvPr/>
          </p:nvCxnSpPr>
          <p:spPr bwMode="auto">
            <a:xfrm>
              <a:off x="2282400" y="4103104"/>
              <a:ext cx="0" cy="7072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2" idx="4"/>
              <a:endCxn id="16" idx="0"/>
            </p:cNvCxnSpPr>
            <p:nvPr/>
          </p:nvCxnSpPr>
          <p:spPr bwMode="auto">
            <a:xfrm>
              <a:off x="2282400" y="4623826"/>
              <a:ext cx="0" cy="7072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9" idx="6"/>
              <a:endCxn id="30" idx="2"/>
            </p:cNvCxnSpPr>
            <p:nvPr/>
          </p:nvCxnSpPr>
          <p:spPr bwMode="auto">
            <a:xfrm>
              <a:off x="2507400" y="2847966"/>
              <a:ext cx="72374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16" idx="4"/>
              <a:endCxn id="15" idx="0"/>
            </p:cNvCxnSpPr>
            <p:nvPr/>
          </p:nvCxnSpPr>
          <p:spPr bwMode="auto">
            <a:xfrm>
              <a:off x="2282400" y="5144548"/>
              <a:ext cx="0" cy="7072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5" idx="4"/>
              <a:endCxn id="14" idx="0"/>
            </p:cNvCxnSpPr>
            <p:nvPr/>
          </p:nvCxnSpPr>
          <p:spPr bwMode="auto">
            <a:xfrm>
              <a:off x="2282400" y="5665270"/>
              <a:ext cx="0" cy="7707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14" idx="4"/>
              <a:endCxn id="13" idx="0"/>
            </p:cNvCxnSpPr>
            <p:nvPr/>
          </p:nvCxnSpPr>
          <p:spPr bwMode="auto">
            <a:xfrm>
              <a:off x="2282400" y="6192349"/>
              <a:ext cx="0" cy="6325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肘形连接符 98"/>
            <p:cNvCxnSpPr>
              <a:stCxn id="30" idx="0"/>
              <a:endCxn id="6" idx="6"/>
            </p:cNvCxnSpPr>
            <p:nvPr/>
          </p:nvCxnSpPr>
          <p:spPr bwMode="auto">
            <a:xfrm rot="16200000" flipV="1">
              <a:off x="2315978" y="1482802"/>
              <a:ext cx="1340533" cy="939796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6" idx="2"/>
              <a:endCxn id="106" idx="6"/>
            </p:cNvCxnSpPr>
            <p:nvPr/>
          </p:nvCxnSpPr>
          <p:spPr bwMode="auto">
            <a:xfrm flipH="1">
              <a:off x="1484464" y="1282433"/>
              <a:ext cx="56399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椭圆 105"/>
            <p:cNvSpPr>
              <a:spLocks/>
            </p:cNvSpPr>
            <p:nvPr/>
          </p:nvSpPr>
          <p:spPr bwMode="auto">
            <a:xfrm>
              <a:off x="1034464" y="1057433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00600" y="1073537"/>
            <a:ext cx="2971800" cy="5682457"/>
            <a:chOff x="2895600" y="1057432"/>
            <a:chExt cx="2971800" cy="5682457"/>
          </a:xfrm>
        </p:grpSpPr>
        <p:sp>
          <p:nvSpPr>
            <p:cNvPr id="36" name="椭圆 35"/>
            <p:cNvSpPr>
              <a:spLocks noChangeAspect="1"/>
            </p:cNvSpPr>
            <p:nvPr/>
          </p:nvSpPr>
          <p:spPr bwMode="auto">
            <a:xfrm>
              <a:off x="4234712" y="1057432"/>
              <a:ext cx="467892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" name="椭圆 36"/>
            <p:cNvSpPr>
              <a:spLocks/>
            </p:cNvSpPr>
            <p:nvPr/>
          </p:nvSpPr>
          <p:spPr bwMode="auto">
            <a:xfrm>
              <a:off x="3620087" y="5067823"/>
              <a:ext cx="1697142" cy="54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7,8,9,10,11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" name="椭圆 37"/>
            <p:cNvSpPr>
              <a:spLocks/>
            </p:cNvSpPr>
            <p:nvPr/>
          </p:nvSpPr>
          <p:spPr bwMode="auto">
            <a:xfrm>
              <a:off x="4243658" y="262296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" name="椭圆 38"/>
            <p:cNvSpPr>
              <a:spLocks/>
            </p:cNvSpPr>
            <p:nvPr/>
          </p:nvSpPr>
          <p:spPr bwMode="auto">
            <a:xfrm>
              <a:off x="4243658" y="3346998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" name="椭圆 39"/>
            <p:cNvSpPr>
              <a:spLocks/>
            </p:cNvSpPr>
            <p:nvPr/>
          </p:nvSpPr>
          <p:spPr bwMode="auto">
            <a:xfrm>
              <a:off x="4243658" y="406115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" name="椭圆 40"/>
            <p:cNvSpPr>
              <a:spLocks/>
            </p:cNvSpPr>
            <p:nvPr/>
          </p:nvSpPr>
          <p:spPr bwMode="auto">
            <a:xfrm>
              <a:off x="5417400" y="262296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" name="椭圆 41"/>
            <p:cNvSpPr>
              <a:spLocks/>
            </p:cNvSpPr>
            <p:nvPr/>
          </p:nvSpPr>
          <p:spPr bwMode="auto">
            <a:xfrm>
              <a:off x="2895600" y="6289889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44" name="直接箭头连接符 43"/>
            <p:cNvCxnSpPr>
              <a:stCxn id="37" idx="4"/>
              <a:endCxn id="42" idx="6"/>
            </p:cNvCxnSpPr>
            <p:nvPr/>
          </p:nvCxnSpPr>
          <p:spPr bwMode="auto">
            <a:xfrm flipH="1">
              <a:off x="3345600" y="5607823"/>
              <a:ext cx="1123058" cy="90706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6" idx="4"/>
              <a:endCxn id="60" idx="0"/>
            </p:cNvCxnSpPr>
            <p:nvPr/>
          </p:nvCxnSpPr>
          <p:spPr bwMode="auto">
            <a:xfrm>
              <a:off x="4468658" y="1507432"/>
              <a:ext cx="0" cy="27759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40" idx="2"/>
              <a:endCxn id="42" idx="0"/>
            </p:cNvCxnSpPr>
            <p:nvPr/>
          </p:nvCxnSpPr>
          <p:spPr bwMode="auto">
            <a:xfrm rot="10800000" flipV="1">
              <a:off x="3120600" y="4286155"/>
              <a:ext cx="1123058" cy="2003734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2" idx="2"/>
              <a:endCxn id="38" idx="2"/>
            </p:cNvCxnSpPr>
            <p:nvPr/>
          </p:nvCxnSpPr>
          <p:spPr bwMode="auto">
            <a:xfrm rot="10800000" flipH="1">
              <a:off x="2895600" y="2847965"/>
              <a:ext cx="1348058" cy="3666924"/>
            </a:xfrm>
            <a:prstGeom prst="bentConnector3">
              <a:avLst>
                <a:gd name="adj1" fmla="val -16958"/>
              </a:avLst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60" idx="4"/>
              <a:endCxn id="38" idx="0"/>
            </p:cNvCxnSpPr>
            <p:nvPr/>
          </p:nvCxnSpPr>
          <p:spPr bwMode="auto">
            <a:xfrm>
              <a:off x="4468658" y="2325023"/>
              <a:ext cx="0" cy="29794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8" idx="4"/>
              <a:endCxn id="39" idx="0"/>
            </p:cNvCxnSpPr>
            <p:nvPr/>
          </p:nvCxnSpPr>
          <p:spPr bwMode="auto">
            <a:xfrm>
              <a:off x="4468658" y="3072965"/>
              <a:ext cx="0" cy="27403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9" idx="4"/>
              <a:endCxn id="40" idx="0"/>
            </p:cNvCxnSpPr>
            <p:nvPr/>
          </p:nvCxnSpPr>
          <p:spPr bwMode="auto">
            <a:xfrm>
              <a:off x="4468658" y="3796998"/>
              <a:ext cx="0" cy="26415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0" idx="4"/>
              <a:endCxn id="37" idx="0"/>
            </p:cNvCxnSpPr>
            <p:nvPr/>
          </p:nvCxnSpPr>
          <p:spPr bwMode="auto">
            <a:xfrm>
              <a:off x="4468658" y="4511155"/>
              <a:ext cx="0" cy="55666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38" idx="6"/>
              <a:endCxn id="41" idx="2"/>
            </p:cNvCxnSpPr>
            <p:nvPr/>
          </p:nvCxnSpPr>
          <p:spPr bwMode="auto">
            <a:xfrm>
              <a:off x="4693658" y="2847965"/>
              <a:ext cx="72374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41" idx="0"/>
              <a:endCxn id="36" idx="6"/>
            </p:cNvCxnSpPr>
            <p:nvPr/>
          </p:nvCxnSpPr>
          <p:spPr bwMode="auto">
            <a:xfrm rot="16200000" flipV="1">
              <a:off x="4502236" y="1482801"/>
              <a:ext cx="1340533" cy="939796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36" idx="2"/>
              <a:endCxn id="59" idx="6"/>
            </p:cNvCxnSpPr>
            <p:nvPr/>
          </p:nvCxnSpPr>
          <p:spPr bwMode="auto">
            <a:xfrm flipH="1">
              <a:off x="3670722" y="1282432"/>
              <a:ext cx="56399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/>
            </p:cNvSpPr>
            <p:nvPr/>
          </p:nvSpPr>
          <p:spPr bwMode="auto">
            <a:xfrm>
              <a:off x="3220722" y="1057432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" name="椭圆 59"/>
            <p:cNvSpPr>
              <a:spLocks/>
            </p:cNvSpPr>
            <p:nvPr/>
          </p:nvSpPr>
          <p:spPr bwMode="auto">
            <a:xfrm>
              <a:off x="4087658" y="1785023"/>
              <a:ext cx="762000" cy="54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,3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" name="椭圆 2"/>
          <p:cNvSpPr/>
          <p:nvPr/>
        </p:nvSpPr>
        <p:spPr bwMode="auto">
          <a:xfrm>
            <a:off x="1662664" y="1494049"/>
            <a:ext cx="1241929" cy="111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1615983" y="4106284"/>
            <a:ext cx="1241929" cy="2700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3664164" y="3363103"/>
            <a:ext cx="457200" cy="30030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5752693" y="1576603"/>
            <a:ext cx="1241929" cy="111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5331014" y="4795928"/>
            <a:ext cx="2136586" cy="111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835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 animBg="1"/>
      <p:bldP spid="4" grpId="0" animBg="1"/>
      <p:bldP spid="62" grpId="0" animBg="1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17043" y="93319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2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895600" y="1057432"/>
            <a:ext cx="2971800" cy="5682457"/>
            <a:chOff x="2895600" y="1057432"/>
            <a:chExt cx="2971800" cy="5682457"/>
          </a:xfrm>
        </p:grpSpPr>
        <p:sp>
          <p:nvSpPr>
            <p:cNvPr id="6" name="椭圆 5"/>
            <p:cNvSpPr>
              <a:spLocks noChangeAspect="1"/>
            </p:cNvSpPr>
            <p:nvPr/>
          </p:nvSpPr>
          <p:spPr bwMode="auto">
            <a:xfrm>
              <a:off x="4234712" y="1057432"/>
              <a:ext cx="467892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椭圆 7"/>
            <p:cNvSpPr>
              <a:spLocks/>
            </p:cNvSpPr>
            <p:nvPr/>
          </p:nvSpPr>
          <p:spPr bwMode="auto">
            <a:xfrm>
              <a:off x="3620087" y="5175913"/>
              <a:ext cx="1697142" cy="61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7,8,9,10,11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椭圆 8"/>
            <p:cNvSpPr>
              <a:spLocks/>
            </p:cNvSpPr>
            <p:nvPr/>
          </p:nvSpPr>
          <p:spPr bwMode="auto">
            <a:xfrm>
              <a:off x="4243658" y="262296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椭圆 9"/>
            <p:cNvSpPr>
              <a:spLocks/>
            </p:cNvSpPr>
            <p:nvPr/>
          </p:nvSpPr>
          <p:spPr bwMode="auto">
            <a:xfrm>
              <a:off x="4243658" y="3346998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椭圆 10"/>
            <p:cNvSpPr>
              <a:spLocks/>
            </p:cNvSpPr>
            <p:nvPr/>
          </p:nvSpPr>
          <p:spPr bwMode="auto">
            <a:xfrm>
              <a:off x="4243658" y="406115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0" name="椭圆 29"/>
            <p:cNvSpPr>
              <a:spLocks/>
            </p:cNvSpPr>
            <p:nvPr/>
          </p:nvSpPr>
          <p:spPr bwMode="auto">
            <a:xfrm>
              <a:off x="5417400" y="262296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" name="椭圆 30"/>
            <p:cNvSpPr>
              <a:spLocks/>
            </p:cNvSpPr>
            <p:nvPr/>
          </p:nvSpPr>
          <p:spPr bwMode="auto">
            <a:xfrm>
              <a:off x="2895600" y="6289889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43" name="直接箭头连接符 42"/>
            <p:cNvCxnSpPr>
              <a:stCxn id="8" idx="4"/>
              <a:endCxn id="31" idx="6"/>
            </p:cNvCxnSpPr>
            <p:nvPr/>
          </p:nvCxnSpPr>
          <p:spPr bwMode="auto">
            <a:xfrm flipH="1">
              <a:off x="3345600" y="5787913"/>
              <a:ext cx="1123058" cy="72697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6" idx="4"/>
              <a:endCxn id="36" idx="0"/>
            </p:cNvCxnSpPr>
            <p:nvPr/>
          </p:nvCxnSpPr>
          <p:spPr bwMode="auto">
            <a:xfrm>
              <a:off x="4468658" y="1507432"/>
              <a:ext cx="0" cy="27759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11" idx="2"/>
              <a:endCxn id="31" idx="0"/>
            </p:cNvCxnSpPr>
            <p:nvPr/>
          </p:nvCxnSpPr>
          <p:spPr bwMode="auto">
            <a:xfrm rot="10800000" flipV="1">
              <a:off x="3120600" y="4286155"/>
              <a:ext cx="1123058" cy="2003734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31" idx="2"/>
              <a:endCxn id="9" idx="2"/>
            </p:cNvCxnSpPr>
            <p:nvPr/>
          </p:nvCxnSpPr>
          <p:spPr bwMode="auto">
            <a:xfrm rot="10800000" flipH="1">
              <a:off x="2895600" y="2847965"/>
              <a:ext cx="1348058" cy="3666924"/>
            </a:xfrm>
            <a:prstGeom prst="bentConnector3">
              <a:avLst>
                <a:gd name="adj1" fmla="val -16958"/>
              </a:avLst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36" idx="4"/>
              <a:endCxn id="9" idx="0"/>
            </p:cNvCxnSpPr>
            <p:nvPr/>
          </p:nvCxnSpPr>
          <p:spPr bwMode="auto">
            <a:xfrm>
              <a:off x="4468658" y="2325023"/>
              <a:ext cx="0" cy="29794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9" idx="4"/>
              <a:endCxn id="10" idx="0"/>
            </p:cNvCxnSpPr>
            <p:nvPr/>
          </p:nvCxnSpPr>
          <p:spPr bwMode="auto">
            <a:xfrm>
              <a:off x="4468658" y="3072965"/>
              <a:ext cx="0" cy="27403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10" idx="4"/>
              <a:endCxn id="11" idx="0"/>
            </p:cNvCxnSpPr>
            <p:nvPr/>
          </p:nvCxnSpPr>
          <p:spPr bwMode="auto">
            <a:xfrm>
              <a:off x="4468658" y="3796998"/>
              <a:ext cx="0" cy="26415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1" idx="4"/>
              <a:endCxn id="8" idx="0"/>
            </p:cNvCxnSpPr>
            <p:nvPr/>
          </p:nvCxnSpPr>
          <p:spPr bwMode="auto">
            <a:xfrm>
              <a:off x="4468658" y="4511155"/>
              <a:ext cx="0" cy="66475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9" idx="6"/>
              <a:endCxn id="30" idx="2"/>
            </p:cNvCxnSpPr>
            <p:nvPr/>
          </p:nvCxnSpPr>
          <p:spPr bwMode="auto">
            <a:xfrm>
              <a:off x="4693658" y="2847965"/>
              <a:ext cx="72374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肘形连接符 98"/>
            <p:cNvCxnSpPr>
              <a:stCxn id="30" idx="0"/>
              <a:endCxn id="6" idx="6"/>
            </p:cNvCxnSpPr>
            <p:nvPr/>
          </p:nvCxnSpPr>
          <p:spPr bwMode="auto">
            <a:xfrm rot="16200000" flipV="1">
              <a:off x="4502236" y="1482801"/>
              <a:ext cx="1340533" cy="939796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6" idx="2"/>
              <a:endCxn id="106" idx="6"/>
            </p:cNvCxnSpPr>
            <p:nvPr/>
          </p:nvCxnSpPr>
          <p:spPr bwMode="auto">
            <a:xfrm flipH="1">
              <a:off x="3670722" y="1282432"/>
              <a:ext cx="56399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椭圆 105"/>
            <p:cNvSpPr>
              <a:spLocks/>
            </p:cNvSpPr>
            <p:nvPr/>
          </p:nvSpPr>
          <p:spPr bwMode="auto">
            <a:xfrm>
              <a:off x="3220722" y="1057432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6" name="椭圆 35"/>
            <p:cNvSpPr>
              <a:spLocks/>
            </p:cNvSpPr>
            <p:nvPr/>
          </p:nvSpPr>
          <p:spPr bwMode="auto">
            <a:xfrm>
              <a:off x="4087658" y="1785023"/>
              <a:ext cx="762000" cy="54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,3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623169" y="1650397"/>
            <a:ext cx="1388119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1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2889616" y="3423403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2</a:t>
            </a:r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3130026" y="4564806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3</a:t>
            </a: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4948340" y="3524196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4</a:t>
            </a: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400800" y="4946695"/>
            <a:ext cx="113011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V(G)=4</a:t>
            </a:r>
          </a:p>
        </p:txBody>
      </p:sp>
    </p:spTree>
    <p:extLst>
      <p:ext uri="{BB962C8B-B14F-4D97-AF65-F5344CB8AC3E}">
        <p14:creationId xmlns:p14="http://schemas.microsoft.com/office/powerpoint/2010/main" val="2859048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  <p:bldP spid="59" grpId="0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17043" y="93319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2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181600" y="990600"/>
            <a:ext cx="2971800" cy="5682457"/>
            <a:chOff x="2895600" y="1057432"/>
            <a:chExt cx="2971800" cy="5682457"/>
          </a:xfrm>
        </p:grpSpPr>
        <p:sp>
          <p:nvSpPr>
            <p:cNvPr id="6" name="椭圆 5"/>
            <p:cNvSpPr>
              <a:spLocks noChangeAspect="1"/>
            </p:cNvSpPr>
            <p:nvPr/>
          </p:nvSpPr>
          <p:spPr bwMode="auto">
            <a:xfrm>
              <a:off x="4234712" y="1057432"/>
              <a:ext cx="467892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椭圆 7"/>
            <p:cNvSpPr>
              <a:spLocks/>
            </p:cNvSpPr>
            <p:nvPr/>
          </p:nvSpPr>
          <p:spPr bwMode="auto">
            <a:xfrm>
              <a:off x="3620087" y="5175913"/>
              <a:ext cx="1697142" cy="576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7,8,9,10,11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椭圆 8"/>
            <p:cNvSpPr>
              <a:spLocks/>
            </p:cNvSpPr>
            <p:nvPr/>
          </p:nvSpPr>
          <p:spPr bwMode="auto">
            <a:xfrm>
              <a:off x="4243658" y="262296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椭圆 9"/>
            <p:cNvSpPr>
              <a:spLocks/>
            </p:cNvSpPr>
            <p:nvPr/>
          </p:nvSpPr>
          <p:spPr bwMode="auto">
            <a:xfrm>
              <a:off x="4243658" y="3346998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椭圆 10"/>
            <p:cNvSpPr>
              <a:spLocks/>
            </p:cNvSpPr>
            <p:nvPr/>
          </p:nvSpPr>
          <p:spPr bwMode="auto">
            <a:xfrm>
              <a:off x="4243658" y="406115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0" name="椭圆 29"/>
            <p:cNvSpPr>
              <a:spLocks/>
            </p:cNvSpPr>
            <p:nvPr/>
          </p:nvSpPr>
          <p:spPr bwMode="auto">
            <a:xfrm>
              <a:off x="5417400" y="2622965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" name="椭圆 30"/>
            <p:cNvSpPr>
              <a:spLocks/>
            </p:cNvSpPr>
            <p:nvPr/>
          </p:nvSpPr>
          <p:spPr bwMode="auto">
            <a:xfrm>
              <a:off x="2895600" y="6289889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43" name="直接箭头连接符 42"/>
            <p:cNvCxnSpPr>
              <a:stCxn id="8" idx="4"/>
              <a:endCxn id="31" idx="6"/>
            </p:cNvCxnSpPr>
            <p:nvPr/>
          </p:nvCxnSpPr>
          <p:spPr bwMode="auto">
            <a:xfrm flipH="1">
              <a:off x="3345600" y="5751913"/>
              <a:ext cx="1123058" cy="76297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6" idx="4"/>
              <a:endCxn id="36" idx="0"/>
            </p:cNvCxnSpPr>
            <p:nvPr/>
          </p:nvCxnSpPr>
          <p:spPr bwMode="auto">
            <a:xfrm>
              <a:off x="4468658" y="1507432"/>
              <a:ext cx="0" cy="27759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11" idx="2"/>
              <a:endCxn id="31" idx="0"/>
            </p:cNvCxnSpPr>
            <p:nvPr/>
          </p:nvCxnSpPr>
          <p:spPr bwMode="auto">
            <a:xfrm rot="10800000" flipV="1">
              <a:off x="3120600" y="4286155"/>
              <a:ext cx="1123058" cy="2003734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31" idx="2"/>
              <a:endCxn id="9" idx="2"/>
            </p:cNvCxnSpPr>
            <p:nvPr/>
          </p:nvCxnSpPr>
          <p:spPr bwMode="auto">
            <a:xfrm rot="10800000" flipH="1">
              <a:off x="2895600" y="2847965"/>
              <a:ext cx="1348058" cy="3666924"/>
            </a:xfrm>
            <a:prstGeom prst="bentConnector3">
              <a:avLst>
                <a:gd name="adj1" fmla="val -16958"/>
              </a:avLst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36" idx="4"/>
              <a:endCxn id="9" idx="0"/>
            </p:cNvCxnSpPr>
            <p:nvPr/>
          </p:nvCxnSpPr>
          <p:spPr bwMode="auto">
            <a:xfrm>
              <a:off x="4468658" y="2325023"/>
              <a:ext cx="0" cy="29794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9" idx="4"/>
              <a:endCxn id="10" idx="0"/>
            </p:cNvCxnSpPr>
            <p:nvPr/>
          </p:nvCxnSpPr>
          <p:spPr bwMode="auto">
            <a:xfrm>
              <a:off x="4468658" y="3072965"/>
              <a:ext cx="0" cy="27403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10" idx="4"/>
              <a:endCxn id="11" idx="0"/>
            </p:cNvCxnSpPr>
            <p:nvPr/>
          </p:nvCxnSpPr>
          <p:spPr bwMode="auto">
            <a:xfrm>
              <a:off x="4468658" y="3796998"/>
              <a:ext cx="0" cy="26415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1" idx="4"/>
              <a:endCxn id="8" idx="0"/>
            </p:cNvCxnSpPr>
            <p:nvPr/>
          </p:nvCxnSpPr>
          <p:spPr bwMode="auto">
            <a:xfrm>
              <a:off x="4468658" y="4511155"/>
              <a:ext cx="0" cy="66475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9" idx="6"/>
              <a:endCxn id="30" idx="2"/>
            </p:cNvCxnSpPr>
            <p:nvPr/>
          </p:nvCxnSpPr>
          <p:spPr bwMode="auto">
            <a:xfrm>
              <a:off x="4693658" y="2847965"/>
              <a:ext cx="72374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肘形连接符 98"/>
            <p:cNvCxnSpPr>
              <a:stCxn id="30" idx="0"/>
              <a:endCxn id="6" idx="6"/>
            </p:cNvCxnSpPr>
            <p:nvPr/>
          </p:nvCxnSpPr>
          <p:spPr bwMode="auto">
            <a:xfrm rot="16200000" flipV="1">
              <a:off x="4502236" y="1482801"/>
              <a:ext cx="1340533" cy="939796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6" idx="2"/>
              <a:endCxn id="106" idx="6"/>
            </p:cNvCxnSpPr>
            <p:nvPr/>
          </p:nvCxnSpPr>
          <p:spPr bwMode="auto">
            <a:xfrm flipH="1">
              <a:off x="3670722" y="1282432"/>
              <a:ext cx="56399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椭圆 105"/>
            <p:cNvSpPr>
              <a:spLocks/>
            </p:cNvSpPr>
            <p:nvPr/>
          </p:nvSpPr>
          <p:spPr bwMode="auto">
            <a:xfrm>
              <a:off x="3220722" y="1057432"/>
              <a:ext cx="450000" cy="45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6" name="椭圆 35"/>
            <p:cNvSpPr>
              <a:spLocks/>
            </p:cNvSpPr>
            <p:nvPr/>
          </p:nvSpPr>
          <p:spPr bwMode="auto">
            <a:xfrm>
              <a:off x="4087658" y="1785023"/>
              <a:ext cx="762000" cy="54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,3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681421" y="2285188"/>
            <a:ext cx="342132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Path2: </a:t>
            </a:r>
            <a:r>
              <a:rPr lang="en-US" altLang="zh-CN" sz="2000" b="1" dirty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1-2-3-4-13-1-14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81421" y="3223760"/>
            <a:ext cx="40501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00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Path3: 1-2-3-4-5-6-12-4-13-1-14</a:t>
            </a:r>
            <a:endParaRPr lang="en-US" altLang="zh-CN" sz="2000" dirty="0">
              <a:solidFill>
                <a:srgbClr val="00FF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1421" y="4162332"/>
            <a:ext cx="342132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0099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Path4: </a:t>
            </a:r>
            <a:r>
              <a:rPr lang="en-US" altLang="zh-CN" sz="2000" b="1" dirty="0">
                <a:solidFill>
                  <a:srgbClr val="0099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1-2-3-4-5-6-7-8-9-10-11-12-4-13-1-14</a:t>
            </a:r>
            <a:endParaRPr lang="en-US" altLang="zh-CN" sz="2000" dirty="0">
              <a:solidFill>
                <a:srgbClr val="0099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81421" y="1490570"/>
            <a:ext cx="15406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Path1: 1-14</a:t>
            </a:r>
            <a:endParaRPr lang="en-US" altLang="zh-CN" sz="20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5963478" y="1107503"/>
            <a:ext cx="812169" cy="68154"/>
          </a:xfrm>
          <a:custGeom>
            <a:avLst/>
            <a:gdLst>
              <a:gd name="connsiteX0" fmla="*/ 812169 w 812169"/>
              <a:gd name="connsiteY0" fmla="*/ 0 h 68154"/>
              <a:gd name="connsiteX1" fmla="*/ 789451 w 812169"/>
              <a:gd name="connsiteY1" fmla="*/ 28398 h 68154"/>
              <a:gd name="connsiteX2" fmla="*/ 698579 w 812169"/>
              <a:gd name="connsiteY2" fmla="*/ 56795 h 68154"/>
              <a:gd name="connsiteX3" fmla="*/ 624746 w 812169"/>
              <a:gd name="connsiteY3" fmla="*/ 68154 h 68154"/>
              <a:gd name="connsiteX4" fmla="*/ 556592 w 812169"/>
              <a:gd name="connsiteY4" fmla="*/ 56795 h 68154"/>
              <a:gd name="connsiteX5" fmla="*/ 505476 w 812169"/>
              <a:gd name="connsiteY5" fmla="*/ 51116 h 68154"/>
              <a:gd name="connsiteX6" fmla="*/ 443002 w 812169"/>
              <a:gd name="connsiteY6" fmla="*/ 39757 h 68154"/>
              <a:gd name="connsiteX7" fmla="*/ 306693 w 812169"/>
              <a:gd name="connsiteY7" fmla="*/ 34077 h 68154"/>
              <a:gd name="connsiteX8" fmla="*/ 187424 w 812169"/>
              <a:gd name="connsiteY8" fmla="*/ 22718 h 68154"/>
              <a:gd name="connsiteX9" fmla="*/ 0 w 812169"/>
              <a:gd name="connsiteY9" fmla="*/ 17039 h 6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2169" h="68154">
                <a:moveTo>
                  <a:pt x="812169" y="0"/>
                </a:moveTo>
                <a:cubicBezTo>
                  <a:pt x="804596" y="9466"/>
                  <a:pt x="798511" y="20344"/>
                  <a:pt x="789451" y="28398"/>
                </a:cubicBezTo>
                <a:cubicBezTo>
                  <a:pt x="762326" y="52510"/>
                  <a:pt x="734674" y="50779"/>
                  <a:pt x="698579" y="56795"/>
                </a:cubicBezTo>
                <a:cubicBezTo>
                  <a:pt x="674017" y="60889"/>
                  <a:pt x="649357" y="64368"/>
                  <a:pt x="624746" y="68154"/>
                </a:cubicBezTo>
                <a:cubicBezTo>
                  <a:pt x="602028" y="64368"/>
                  <a:pt x="579392" y="60052"/>
                  <a:pt x="556592" y="56795"/>
                </a:cubicBezTo>
                <a:cubicBezTo>
                  <a:pt x="539621" y="54371"/>
                  <a:pt x="522430" y="53659"/>
                  <a:pt x="505476" y="51116"/>
                </a:cubicBezTo>
                <a:cubicBezTo>
                  <a:pt x="484544" y="47976"/>
                  <a:pt x="464091" y="41565"/>
                  <a:pt x="443002" y="39757"/>
                </a:cubicBezTo>
                <a:cubicBezTo>
                  <a:pt x="397692" y="35873"/>
                  <a:pt x="352129" y="35970"/>
                  <a:pt x="306693" y="34077"/>
                </a:cubicBezTo>
                <a:cubicBezTo>
                  <a:pt x="266937" y="30291"/>
                  <a:pt x="227254" y="25632"/>
                  <a:pt x="187424" y="22718"/>
                </a:cubicBezTo>
                <a:cubicBezTo>
                  <a:pt x="93013" y="15810"/>
                  <a:pt x="83336" y="17039"/>
                  <a:pt x="0" y="17039"/>
                </a:cubicBezTo>
              </a:path>
            </a:pathLst>
          </a:custGeom>
          <a:ln>
            <a:solidFill>
              <a:srgbClr val="12357C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5880100" y="1009316"/>
            <a:ext cx="2400300" cy="1765634"/>
          </a:xfrm>
          <a:custGeom>
            <a:avLst/>
            <a:gdLst>
              <a:gd name="connsiteX0" fmla="*/ 984250 w 2400300"/>
              <a:gd name="connsiteY0" fmla="*/ 235284 h 1765634"/>
              <a:gd name="connsiteX1" fmla="*/ 958850 w 2400300"/>
              <a:gd name="connsiteY1" fmla="*/ 413084 h 1765634"/>
              <a:gd name="connsiteX2" fmla="*/ 946150 w 2400300"/>
              <a:gd name="connsiteY2" fmla="*/ 501984 h 1765634"/>
              <a:gd name="connsiteX3" fmla="*/ 933450 w 2400300"/>
              <a:gd name="connsiteY3" fmla="*/ 692484 h 1765634"/>
              <a:gd name="connsiteX4" fmla="*/ 939800 w 2400300"/>
              <a:gd name="connsiteY4" fmla="*/ 1067134 h 1765634"/>
              <a:gd name="connsiteX5" fmla="*/ 946150 w 2400300"/>
              <a:gd name="connsiteY5" fmla="*/ 1105234 h 1765634"/>
              <a:gd name="connsiteX6" fmla="*/ 952500 w 2400300"/>
              <a:gd name="connsiteY6" fmla="*/ 1175084 h 1765634"/>
              <a:gd name="connsiteX7" fmla="*/ 965200 w 2400300"/>
              <a:gd name="connsiteY7" fmla="*/ 1276684 h 1765634"/>
              <a:gd name="connsiteX8" fmla="*/ 971550 w 2400300"/>
              <a:gd name="connsiteY8" fmla="*/ 1321134 h 1765634"/>
              <a:gd name="connsiteX9" fmla="*/ 990600 w 2400300"/>
              <a:gd name="connsiteY9" fmla="*/ 1410034 h 1765634"/>
              <a:gd name="connsiteX10" fmla="*/ 1016000 w 2400300"/>
              <a:gd name="connsiteY10" fmla="*/ 1492584 h 1765634"/>
              <a:gd name="connsiteX11" fmla="*/ 1028700 w 2400300"/>
              <a:gd name="connsiteY11" fmla="*/ 1543384 h 1765634"/>
              <a:gd name="connsiteX12" fmla="*/ 1041400 w 2400300"/>
              <a:gd name="connsiteY12" fmla="*/ 1568784 h 1765634"/>
              <a:gd name="connsiteX13" fmla="*/ 1047750 w 2400300"/>
              <a:gd name="connsiteY13" fmla="*/ 1587834 h 1765634"/>
              <a:gd name="connsiteX14" fmla="*/ 1066800 w 2400300"/>
              <a:gd name="connsiteY14" fmla="*/ 1600534 h 1765634"/>
              <a:gd name="connsiteX15" fmla="*/ 1085850 w 2400300"/>
              <a:gd name="connsiteY15" fmla="*/ 1619584 h 1765634"/>
              <a:gd name="connsiteX16" fmla="*/ 1111250 w 2400300"/>
              <a:gd name="connsiteY16" fmla="*/ 1632284 h 1765634"/>
              <a:gd name="connsiteX17" fmla="*/ 1168400 w 2400300"/>
              <a:gd name="connsiteY17" fmla="*/ 1670384 h 1765634"/>
              <a:gd name="connsiteX18" fmla="*/ 1231900 w 2400300"/>
              <a:gd name="connsiteY18" fmla="*/ 1721184 h 1765634"/>
              <a:gd name="connsiteX19" fmla="*/ 1295400 w 2400300"/>
              <a:gd name="connsiteY19" fmla="*/ 1759284 h 1765634"/>
              <a:gd name="connsiteX20" fmla="*/ 1346200 w 2400300"/>
              <a:gd name="connsiteY20" fmla="*/ 1765634 h 1765634"/>
              <a:gd name="connsiteX21" fmla="*/ 2089150 w 2400300"/>
              <a:gd name="connsiteY21" fmla="*/ 1740234 h 1765634"/>
              <a:gd name="connsiteX22" fmla="*/ 2178050 w 2400300"/>
              <a:gd name="connsiteY22" fmla="*/ 1727534 h 1765634"/>
              <a:gd name="connsiteX23" fmla="*/ 2197100 w 2400300"/>
              <a:gd name="connsiteY23" fmla="*/ 1721184 h 1765634"/>
              <a:gd name="connsiteX24" fmla="*/ 2241550 w 2400300"/>
              <a:gd name="connsiteY24" fmla="*/ 1695784 h 1765634"/>
              <a:gd name="connsiteX25" fmla="*/ 2292350 w 2400300"/>
              <a:gd name="connsiteY25" fmla="*/ 1664034 h 1765634"/>
              <a:gd name="connsiteX26" fmla="*/ 2336800 w 2400300"/>
              <a:gd name="connsiteY26" fmla="*/ 1613234 h 1765634"/>
              <a:gd name="connsiteX27" fmla="*/ 2362200 w 2400300"/>
              <a:gd name="connsiteY27" fmla="*/ 1575134 h 1765634"/>
              <a:gd name="connsiteX28" fmla="*/ 2387600 w 2400300"/>
              <a:gd name="connsiteY28" fmla="*/ 1410034 h 1765634"/>
              <a:gd name="connsiteX29" fmla="*/ 2400300 w 2400300"/>
              <a:gd name="connsiteY29" fmla="*/ 1359234 h 1765634"/>
              <a:gd name="connsiteX30" fmla="*/ 2387600 w 2400300"/>
              <a:gd name="connsiteY30" fmla="*/ 349584 h 1765634"/>
              <a:gd name="connsiteX31" fmla="*/ 2381250 w 2400300"/>
              <a:gd name="connsiteY31" fmla="*/ 298784 h 1765634"/>
              <a:gd name="connsiteX32" fmla="*/ 2343150 w 2400300"/>
              <a:gd name="connsiteY32" fmla="*/ 203534 h 1765634"/>
              <a:gd name="connsiteX33" fmla="*/ 2298700 w 2400300"/>
              <a:gd name="connsiteY33" fmla="*/ 114634 h 1765634"/>
              <a:gd name="connsiteX34" fmla="*/ 2266950 w 2400300"/>
              <a:gd name="connsiteY34" fmla="*/ 76534 h 1765634"/>
              <a:gd name="connsiteX35" fmla="*/ 2203450 w 2400300"/>
              <a:gd name="connsiteY35" fmla="*/ 44784 h 1765634"/>
              <a:gd name="connsiteX36" fmla="*/ 2184400 w 2400300"/>
              <a:gd name="connsiteY36" fmla="*/ 38434 h 1765634"/>
              <a:gd name="connsiteX37" fmla="*/ 2127250 w 2400300"/>
              <a:gd name="connsiteY37" fmla="*/ 32084 h 1765634"/>
              <a:gd name="connsiteX38" fmla="*/ 381000 w 2400300"/>
              <a:gd name="connsiteY38" fmla="*/ 19384 h 1765634"/>
              <a:gd name="connsiteX39" fmla="*/ 50800 w 2400300"/>
              <a:gd name="connsiteY39" fmla="*/ 334 h 1765634"/>
              <a:gd name="connsiteX40" fmla="*/ 0 w 2400300"/>
              <a:gd name="connsiteY40" fmla="*/ 334 h 176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00300" h="1765634">
                <a:moveTo>
                  <a:pt x="984250" y="235284"/>
                </a:moveTo>
                <a:lnTo>
                  <a:pt x="958850" y="413084"/>
                </a:lnTo>
                <a:lnTo>
                  <a:pt x="946150" y="501984"/>
                </a:lnTo>
                <a:cubicBezTo>
                  <a:pt x="941917" y="565484"/>
                  <a:pt x="934165" y="628847"/>
                  <a:pt x="933450" y="692484"/>
                </a:cubicBezTo>
                <a:cubicBezTo>
                  <a:pt x="932047" y="817377"/>
                  <a:pt x="935959" y="942292"/>
                  <a:pt x="939800" y="1067134"/>
                </a:cubicBezTo>
                <a:cubicBezTo>
                  <a:pt x="940196" y="1080003"/>
                  <a:pt x="944646" y="1092447"/>
                  <a:pt x="946150" y="1105234"/>
                </a:cubicBezTo>
                <a:cubicBezTo>
                  <a:pt x="948882" y="1128453"/>
                  <a:pt x="949918" y="1151848"/>
                  <a:pt x="952500" y="1175084"/>
                </a:cubicBezTo>
                <a:cubicBezTo>
                  <a:pt x="956269" y="1209005"/>
                  <a:pt x="960786" y="1242840"/>
                  <a:pt x="965200" y="1276684"/>
                </a:cubicBezTo>
                <a:cubicBezTo>
                  <a:pt x="967136" y="1291525"/>
                  <a:pt x="968749" y="1306431"/>
                  <a:pt x="971550" y="1321134"/>
                </a:cubicBezTo>
                <a:cubicBezTo>
                  <a:pt x="977221" y="1350905"/>
                  <a:pt x="984929" y="1380263"/>
                  <a:pt x="990600" y="1410034"/>
                </a:cubicBezTo>
                <a:cubicBezTo>
                  <a:pt x="1003459" y="1477541"/>
                  <a:pt x="985987" y="1432558"/>
                  <a:pt x="1016000" y="1492584"/>
                </a:cubicBezTo>
                <a:cubicBezTo>
                  <a:pt x="1019727" y="1511220"/>
                  <a:pt x="1021378" y="1526299"/>
                  <a:pt x="1028700" y="1543384"/>
                </a:cubicBezTo>
                <a:cubicBezTo>
                  <a:pt x="1032429" y="1552085"/>
                  <a:pt x="1037671" y="1560083"/>
                  <a:pt x="1041400" y="1568784"/>
                </a:cubicBezTo>
                <a:cubicBezTo>
                  <a:pt x="1044037" y="1574936"/>
                  <a:pt x="1043569" y="1582607"/>
                  <a:pt x="1047750" y="1587834"/>
                </a:cubicBezTo>
                <a:cubicBezTo>
                  <a:pt x="1052518" y="1593793"/>
                  <a:pt x="1060937" y="1595648"/>
                  <a:pt x="1066800" y="1600534"/>
                </a:cubicBezTo>
                <a:cubicBezTo>
                  <a:pt x="1073699" y="1606283"/>
                  <a:pt x="1078542" y="1614364"/>
                  <a:pt x="1085850" y="1619584"/>
                </a:cubicBezTo>
                <a:cubicBezTo>
                  <a:pt x="1093553" y="1625086"/>
                  <a:pt x="1103188" y="1627323"/>
                  <a:pt x="1111250" y="1632284"/>
                </a:cubicBezTo>
                <a:cubicBezTo>
                  <a:pt x="1130749" y="1644283"/>
                  <a:pt x="1149968" y="1656803"/>
                  <a:pt x="1168400" y="1670384"/>
                </a:cubicBezTo>
                <a:cubicBezTo>
                  <a:pt x="1190222" y="1686464"/>
                  <a:pt x="1211207" y="1703675"/>
                  <a:pt x="1231900" y="1721184"/>
                </a:cubicBezTo>
                <a:cubicBezTo>
                  <a:pt x="1262229" y="1746847"/>
                  <a:pt x="1242910" y="1745287"/>
                  <a:pt x="1295400" y="1759284"/>
                </a:cubicBezTo>
                <a:cubicBezTo>
                  <a:pt x="1311889" y="1763681"/>
                  <a:pt x="1329267" y="1763517"/>
                  <a:pt x="1346200" y="1765634"/>
                </a:cubicBezTo>
                <a:lnTo>
                  <a:pt x="2089150" y="1740234"/>
                </a:lnTo>
                <a:cubicBezTo>
                  <a:pt x="2127300" y="1738732"/>
                  <a:pt x="2145976" y="1736698"/>
                  <a:pt x="2178050" y="1727534"/>
                </a:cubicBezTo>
                <a:cubicBezTo>
                  <a:pt x="2184486" y="1725695"/>
                  <a:pt x="2191113" y="1724177"/>
                  <a:pt x="2197100" y="1721184"/>
                </a:cubicBezTo>
                <a:cubicBezTo>
                  <a:pt x="2212364" y="1713552"/>
                  <a:pt x="2226917" y="1704564"/>
                  <a:pt x="2241550" y="1695784"/>
                </a:cubicBezTo>
                <a:cubicBezTo>
                  <a:pt x="2258673" y="1685510"/>
                  <a:pt x="2279201" y="1679062"/>
                  <a:pt x="2292350" y="1664034"/>
                </a:cubicBezTo>
                <a:cubicBezTo>
                  <a:pt x="2307167" y="1647101"/>
                  <a:pt x="2322899" y="1630927"/>
                  <a:pt x="2336800" y="1613234"/>
                </a:cubicBezTo>
                <a:cubicBezTo>
                  <a:pt x="2346230" y="1601232"/>
                  <a:pt x="2362200" y="1575134"/>
                  <a:pt x="2362200" y="1575134"/>
                </a:cubicBezTo>
                <a:cubicBezTo>
                  <a:pt x="2370628" y="1499279"/>
                  <a:pt x="2368949" y="1503288"/>
                  <a:pt x="2387600" y="1410034"/>
                </a:cubicBezTo>
                <a:cubicBezTo>
                  <a:pt x="2391023" y="1392918"/>
                  <a:pt x="2396067" y="1376167"/>
                  <a:pt x="2400300" y="1359234"/>
                </a:cubicBezTo>
                <a:cubicBezTo>
                  <a:pt x="2396067" y="1022684"/>
                  <a:pt x="2393645" y="686106"/>
                  <a:pt x="2387600" y="349584"/>
                </a:cubicBezTo>
                <a:cubicBezTo>
                  <a:pt x="2387293" y="332522"/>
                  <a:pt x="2385389" y="315340"/>
                  <a:pt x="2381250" y="298784"/>
                </a:cubicBezTo>
                <a:cubicBezTo>
                  <a:pt x="2369911" y="253427"/>
                  <a:pt x="2357406" y="246301"/>
                  <a:pt x="2343150" y="203534"/>
                </a:cubicBezTo>
                <a:cubicBezTo>
                  <a:pt x="2317157" y="125556"/>
                  <a:pt x="2350416" y="176694"/>
                  <a:pt x="2298700" y="114634"/>
                </a:cubicBezTo>
                <a:cubicBezTo>
                  <a:pt x="2290433" y="89834"/>
                  <a:pt x="2295443" y="92816"/>
                  <a:pt x="2266950" y="76534"/>
                </a:cubicBezTo>
                <a:cubicBezTo>
                  <a:pt x="2246403" y="64793"/>
                  <a:pt x="2225901" y="52268"/>
                  <a:pt x="2203450" y="44784"/>
                </a:cubicBezTo>
                <a:cubicBezTo>
                  <a:pt x="2197100" y="42667"/>
                  <a:pt x="2191002" y="39534"/>
                  <a:pt x="2184400" y="38434"/>
                </a:cubicBezTo>
                <a:cubicBezTo>
                  <a:pt x="2165494" y="35283"/>
                  <a:pt x="2146416" y="32286"/>
                  <a:pt x="2127250" y="32084"/>
                </a:cubicBezTo>
                <a:lnTo>
                  <a:pt x="381000" y="19384"/>
                </a:lnTo>
                <a:cubicBezTo>
                  <a:pt x="254288" y="10937"/>
                  <a:pt x="202184" y="7062"/>
                  <a:pt x="50800" y="334"/>
                </a:cubicBezTo>
                <a:cubicBezTo>
                  <a:pt x="33883" y="-418"/>
                  <a:pt x="16933" y="334"/>
                  <a:pt x="0" y="33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4768850" y="847078"/>
            <a:ext cx="3886200" cy="5617222"/>
          </a:xfrm>
          <a:custGeom>
            <a:avLst/>
            <a:gdLst>
              <a:gd name="connsiteX0" fmla="*/ 2089150 w 3886200"/>
              <a:gd name="connsiteY0" fmla="*/ 397522 h 5617222"/>
              <a:gd name="connsiteX1" fmla="*/ 2171700 w 3886200"/>
              <a:gd name="connsiteY1" fmla="*/ 1045222 h 5617222"/>
              <a:gd name="connsiteX2" fmla="*/ 2178050 w 3886200"/>
              <a:gd name="connsiteY2" fmla="*/ 1102372 h 5617222"/>
              <a:gd name="connsiteX3" fmla="*/ 2190750 w 3886200"/>
              <a:gd name="connsiteY3" fmla="*/ 1254772 h 5617222"/>
              <a:gd name="connsiteX4" fmla="*/ 2178050 w 3886200"/>
              <a:gd name="connsiteY4" fmla="*/ 2461272 h 5617222"/>
              <a:gd name="connsiteX5" fmla="*/ 2171700 w 3886200"/>
              <a:gd name="connsiteY5" fmla="*/ 2543822 h 5617222"/>
              <a:gd name="connsiteX6" fmla="*/ 2159000 w 3886200"/>
              <a:gd name="connsiteY6" fmla="*/ 2689872 h 5617222"/>
              <a:gd name="connsiteX7" fmla="*/ 2146300 w 3886200"/>
              <a:gd name="connsiteY7" fmla="*/ 2747022 h 5617222"/>
              <a:gd name="connsiteX8" fmla="*/ 2133600 w 3886200"/>
              <a:gd name="connsiteY8" fmla="*/ 2829572 h 5617222"/>
              <a:gd name="connsiteX9" fmla="*/ 2120900 w 3886200"/>
              <a:gd name="connsiteY9" fmla="*/ 2937522 h 5617222"/>
              <a:gd name="connsiteX10" fmla="*/ 2114550 w 3886200"/>
              <a:gd name="connsiteY10" fmla="*/ 2975622 h 5617222"/>
              <a:gd name="connsiteX11" fmla="*/ 2095500 w 3886200"/>
              <a:gd name="connsiteY11" fmla="*/ 3020072 h 5617222"/>
              <a:gd name="connsiteX12" fmla="*/ 2063750 w 3886200"/>
              <a:gd name="connsiteY12" fmla="*/ 3089922 h 5617222"/>
              <a:gd name="connsiteX13" fmla="*/ 1993900 w 3886200"/>
              <a:gd name="connsiteY13" fmla="*/ 3102622 h 5617222"/>
              <a:gd name="connsiteX14" fmla="*/ 1968500 w 3886200"/>
              <a:gd name="connsiteY14" fmla="*/ 3115322 h 5617222"/>
              <a:gd name="connsiteX15" fmla="*/ 1860550 w 3886200"/>
              <a:gd name="connsiteY15" fmla="*/ 3134372 h 5617222"/>
              <a:gd name="connsiteX16" fmla="*/ 1733550 w 3886200"/>
              <a:gd name="connsiteY16" fmla="*/ 3178822 h 5617222"/>
              <a:gd name="connsiteX17" fmla="*/ 1708150 w 3886200"/>
              <a:gd name="connsiteY17" fmla="*/ 3191522 h 5617222"/>
              <a:gd name="connsiteX18" fmla="*/ 1651000 w 3886200"/>
              <a:gd name="connsiteY18" fmla="*/ 3204222 h 5617222"/>
              <a:gd name="connsiteX19" fmla="*/ 1606550 w 3886200"/>
              <a:gd name="connsiteY19" fmla="*/ 3223272 h 5617222"/>
              <a:gd name="connsiteX20" fmla="*/ 1530350 w 3886200"/>
              <a:gd name="connsiteY20" fmla="*/ 3248672 h 5617222"/>
              <a:gd name="connsiteX21" fmla="*/ 1485900 w 3886200"/>
              <a:gd name="connsiteY21" fmla="*/ 3267722 h 5617222"/>
              <a:gd name="connsiteX22" fmla="*/ 1447800 w 3886200"/>
              <a:gd name="connsiteY22" fmla="*/ 3274072 h 5617222"/>
              <a:gd name="connsiteX23" fmla="*/ 1403350 w 3886200"/>
              <a:gd name="connsiteY23" fmla="*/ 3286772 h 5617222"/>
              <a:gd name="connsiteX24" fmla="*/ 1022350 w 3886200"/>
              <a:gd name="connsiteY24" fmla="*/ 3299472 h 5617222"/>
              <a:gd name="connsiteX25" fmla="*/ 946150 w 3886200"/>
              <a:gd name="connsiteY25" fmla="*/ 3388372 h 5617222"/>
              <a:gd name="connsiteX26" fmla="*/ 850900 w 3886200"/>
              <a:gd name="connsiteY26" fmla="*/ 3477272 h 5617222"/>
              <a:gd name="connsiteX27" fmla="*/ 819150 w 3886200"/>
              <a:gd name="connsiteY27" fmla="*/ 3566172 h 5617222"/>
              <a:gd name="connsiteX28" fmla="*/ 806450 w 3886200"/>
              <a:gd name="connsiteY28" fmla="*/ 3674122 h 5617222"/>
              <a:gd name="connsiteX29" fmla="*/ 800100 w 3886200"/>
              <a:gd name="connsiteY29" fmla="*/ 3712222 h 5617222"/>
              <a:gd name="connsiteX30" fmla="*/ 774700 w 3886200"/>
              <a:gd name="connsiteY30" fmla="*/ 3782072 h 5617222"/>
              <a:gd name="connsiteX31" fmla="*/ 768350 w 3886200"/>
              <a:gd name="connsiteY31" fmla="*/ 3832872 h 5617222"/>
              <a:gd name="connsiteX32" fmla="*/ 755650 w 3886200"/>
              <a:gd name="connsiteY32" fmla="*/ 3864622 h 5617222"/>
              <a:gd name="connsiteX33" fmla="*/ 749300 w 3886200"/>
              <a:gd name="connsiteY33" fmla="*/ 3928122 h 5617222"/>
              <a:gd name="connsiteX34" fmla="*/ 723900 w 3886200"/>
              <a:gd name="connsiteY34" fmla="*/ 4207522 h 5617222"/>
              <a:gd name="connsiteX35" fmla="*/ 704850 w 3886200"/>
              <a:gd name="connsiteY35" fmla="*/ 4359922 h 5617222"/>
              <a:gd name="connsiteX36" fmla="*/ 685800 w 3886200"/>
              <a:gd name="connsiteY36" fmla="*/ 4442472 h 5617222"/>
              <a:gd name="connsiteX37" fmla="*/ 673100 w 3886200"/>
              <a:gd name="connsiteY37" fmla="*/ 4480572 h 5617222"/>
              <a:gd name="connsiteX38" fmla="*/ 660400 w 3886200"/>
              <a:gd name="connsiteY38" fmla="*/ 4569472 h 5617222"/>
              <a:gd name="connsiteX39" fmla="*/ 654050 w 3886200"/>
              <a:gd name="connsiteY39" fmla="*/ 4607572 h 5617222"/>
              <a:gd name="connsiteX40" fmla="*/ 641350 w 3886200"/>
              <a:gd name="connsiteY40" fmla="*/ 4639322 h 5617222"/>
              <a:gd name="connsiteX41" fmla="*/ 615950 w 3886200"/>
              <a:gd name="connsiteY41" fmla="*/ 5306072 h 5617222"/>
              <a:gd name="connsiteX42" fmla="*/ 609600 w 3886200"/>
              <a:gd name="connsiteY42" fmla="*/ 5337822 h 5617222"/>
              <a:gd name="connsiteX43" fmla="*/ 596900 w 3886200"/>
              <a:gd name="connsiteY43" fmla="*/ 5426722 h 5617222"/>
              <a:gd name="connsiteX44" fmla="*/ 590550 w 3886200"/>
              <a:gd name="connsiteY44" fmla="*/ 5464822 h 5617222"/>
              <a:gd name="connsiteX45" fmla="*/ 577850 w 3886200"/>
              <a:gd name="connsiteY45" fmla="*/ 5483872 h 5617222"/>
              <a:gd name="connsiteX46" fmla="*/ 565150 w 3886200"/>
              <a:gd name="connsiteY46" fmla="*/ 5509272 h 5617222"/>
              <a:gd name="connsiteX47" fmla="*/ 495300 w 3886200"/>
              <a:gd name="connsiteY47" fmla="*/ 5560072 h 5617222"/>
              <a:gd name="connsiteX48" fmla="*/ 476250 w 3886200"/>
              <a:gd name="connsiteY48" fmla="*/ 5572772 h 5617222"/>
              <a:gd name="connsiteX49" fmla="*/ 450850 w 3886200"/>
              <a:gd name="connsiteY49" fmla="*/ 5598172 h 5617222"/>
              <a:gd name="connsiteX50" fmla="*/ 400050 w 3886200"/>
              <a:gd name="connsiteY50" fmla="*/ 5617222 h 5617222"/>
              <a:gd name="connsiteX51" fmla="*/ 355600 w 3886200"/>
              <a:gd name="connsiteY51" fmla="*/ 5610872 h 5617222"/>
              <a:gd name="connsiteX52" fmla="*/ 260350 w 3886200"/>
              <a:gd name="connsiteY52" fmla="*/ 5502922 h 5617222"/>
              <a:gd name="connsiteX53" fmla="*/ 228600 w 3886200"/>
              <a:gd name="connsiteY53" fmla="*/ 5458472 h 5617222"/>
              <a:gd name="connsiteX54" fmla="*/ 209550 w 3886200"/>
              <a:gd name="connsiteY54" fmla="*/ 5433072 h 5617222"/>
              <a:gd name="connsiteX55" fmla="*/ 190500 w 3886200"/>
              <a:gd name="connsiteY55" fmla="*/ 5401322 h 5617222"/>
              <a:gd name="connsiteX56" fmla="*/ 158750 w 3886200"/>
              <a:gd name="connsiteY56" fmla="*/ 5344172 h 5617222"/>
              <a:gd name="connsiteX57" fmla="*/ 114300 w 3886200"/>
              <a:gd name="connsiteY57" fmla="*/ 5185422 h 5617222"/>
              <a:gd name="connsiteX58" fmla="*/ 44450 w 3886200"/>
              <a:gd name="connsiteY58" fmla="*/ 5033022 h 5617222"/>
              <a:gd name="connsiteX59" fmla="*/ 25400 w 3886200"/>
              <a:gd name="connsiteY59" fmla="*/ 4937772 h 5617222"/>
              <a:gd name="connsiteX60" fmla="*/ 0 w 3886200"/>
              <a:gd name="connsiteY60" fmla="*/ 4810772 h 5617222"/>
              <a:gd name="connsiteX61" fmla="*/ 12700 w 3886200"/>
              <a:gd name="connsiteY61" fmla="*/ 4156722 h 5617222"/>
              <a:gd name="connsiteX62" fmla="*/ 31750 w 3886200"/>
              <a:gd name="connsiteY62" fmla="*/ 4074172 h 5617222"/>
              <a:gd name="connsiteX63" fmla="*/ 38100 w 3886200"/>
              <a:gd name="connsiteY63" fmla="*/ 3991622 h 5617222"/>
              <a:gd name="connsiteX64" fmla="*/ 63500 w 3886200"/>
              <a:gd name="connsiteY64" fmla="*/ 3851922 h 5617222"/>
              <a:gd name="connsiteX65" fmla="*/ 88900 w 3886200"/>
              <a:gd name="connsiteY65" fmla="*/ 3743972 h 5617222"/>
              <a:gd name="connsiteX66" fmla="*/ 107950 w 3886200"/>
              <a:gd name="connsiteY66" fmla="*/ 3686822 h 5617222"/>
              <a:gd name="connsiteX67" fmla="*/ 133350 w 3886200"/>
              <a:gd name="connsiteY67" fmla="*/ 3591572 h 5617222"/>
              <a:gd name="connsiteX68" fmla="*/ 139700 w 3886200"/>
              <a:gd name="connsiteY68" fmla="*/ 3553472 h 5617222"/>
              <a:gd name="connsiteX69" fmla="*/ 165100 w 3886200"/>
              <a:gd name="connsiteY69" fmla="*/ 3496322 h 5617222"/>
              <a:gd name="connsiteX70" fmla="*/ 171450 w 3886200"/>
              <a:gd name="connsiteY70" fmla="*/ 3426472 h 5617222"/>
              <a:gd name="connsiteX71" fmla="*/ 209550 w 3886200"/>
              <a:gd name="connsiteY71" fmla="*/ 2988322 h 5617222"/>
              <a:gd name="connsiteX72" fmla="*/ 228600 w 3886200"/>
              <a:gd name="connsiteY72" fmla="*/ 2854972 h 5617222"/>
              <a:gd name="connsiteX73" fmla="*/ 241300 w 3886200"/>
              <a:gd name="connsiteY73" fmla="*/ 2785122 h 5617222"/>
              <a:gd name="connsiteX74" fmla="*/ 241300 w 3886200"/>
              <a:gd name="connsiteY74" fmla="*/ 2073922 h 5617222"/>
              <a:gd name="connsiteX75" fmla="*/ 222250 w 3886200"/>
              <a:gd name="connsiteY75" fmla="*/ 1972322 h 5617222"/>
              <a:gd name="connsiteX76" fmla="*/ 215900 w 3886200"/>
              <a:gd name="connsiteY76" fmla="*/ 1940572 h 5617222"/>
              <a:gd name="connsiteX77" fmla="*/ 222250 w 3886200"/>
              <a:gd name="connsiteY77" fmla="*/ 1864372 h 5617222"/>
              <a:gd name="connsiteX78" fmla="*/ 285750 w 3886200"/>
              <a:gd name="connsiteY78" fmla="*/ 1832622 h 5617222"/>
              <a:gd name="connsiteX79" fmla="*/ 527050 w 3886200"/>
              <a:gd name="connsiteY79" fmla="*/ 1807222 h 5617222"/>
              <a:gd name="connsiteX80" fmla="*/ 1219200 w 3886200"/>
              <a:gd name="connsiteY80" fmla="*/ 1813572 h 5617222"/>
              <a:gd name="connsiteX81" fmla="*/ 1238250 w 3886200"/>
              <a:gd name="connsiteY81" fmla="*/ 1819922 h 5617222"/>
              <a:gd name="connsiteX82" fmla="*/ 1377950 w 3886200"/>
              <a:gd name="connsiteY82" fmla="*/ 1908822 h 5617222"/>
              <a:gd name="connsiteX83" fmla="*/ 1454150 w 3886200"/>
              <a:gd name="connsiteY83" fmla="*/ 1946922 h 5617222"/>
              <a:gd name="connsiteX84" fmla="*/ 1498600 w 3886200"/>
              <a:gd name="connsiteY84" fmla="*/ 1972322 h 5617222"/>
              <a:gd name="connsiteX85" fmla="*/ 1701800 w 3886200"/>
              <a:gd name="connsiteY85" fmla="*/ 2054872 h 5617222"/>
              <a:gd name="connsiteX86" fmla="*/ 1778000 w 3886200"/>
              <a:gd name="connsiteY86" fmla="*/ 2086622 h 5617222"/>
              <a:gd name="connsiteX87" fmla="*/ 1816100 w 3886200"/>
              <a:gd name="connsiteY87" fmla="*/ 2092972 h 5617222"/>
              <a:gd name="connsiteX88" fmla="*/ 1898650 w 3886200"/>
              <a:gd name="connsiteY88" fmla="*/ 2124722 h 5617222"/>
              <a:gd name="connsiteX89" fmla="*/ 1955800 w 3886200"/>
              <a:gd name="connsiteY89" fmla="*/ 2143772 h 5617222"/>
              <a:gd name="connsiteX90" fmla="*/ 1993900 w 3886200"/>
              <a:gd name="connsiteY90" fmla="*/ 2162822 h 5617222"/>
              <a:gd name="connsiteX91" fmla="*/ 2139950 w 3886200"/>
              <a:gd name="connsiteY91" fmla="*/ 2213622 h 5617222"/>
              <a:gd name="connsiteX92" fmla="*/ 2197100 w 3886200"/>
              <a:gd name="connsiteY92" fmla="*/ 2239022 h 5617222"/>
              <a:gd name="connsiteX93" fmla="*/ 2254250 w 3886200"/>
              <a:gd name="connsiteY93" fmla="*/ 2245372 h 5617222"/>
              <a:gd name="connsiteX94" fmla="*/ 2425700 w 3886200"/>
              <a:gd name="connsiteY94" fmla="*/ 2258072 h 5617222"/>
              <a:gd name="connsiteX95" fmla="*/ 3054350 w 3886200"/>
              <a:gd name="connsiteY95" fmla="*/ 2245372 h 5617222"/>
              <a:gd name="connsiteX96" fmla="*/ 3111500 w 3886200"/>
              <a:gd name="connsiteY96" fmla="*/ 2239022 h 5617222"/>
              <a:gd name="connsiteX97" fmla="*/ 3479800 w 3886200"/>
              <a:gd name="connsiteY97" fmla="*/ 2175522 h 5617222"/>
              <a:gd name="connsiteX98" fmla="*/ 3517900 w 3886200"/>
              <a:gd name="connsiteY98" fmla="*/ 2169172 h 5617222"/>
              <a:gd name="connsiteX99" fmla="*/ 3625850 w 3886200"/>
              <a:gd name="connsiteY99" fmla="*/ 2099322 h 5617222"/>
              <a:gd name="connsiteX100" fmla="*/ 3746500 w 3886200"/>
              <a:gd name="connsiteY100" fmla="*/ 2042172 h 5617222"/>
              <a:gd name="connsiteX101" fmla="*/ 3816350 w 3886200"/>
              <a:gd name="connsiteY101" fmla="*/ 1985022 h 5617222"/>
              <a:gd name="connsiteX102" fmla="*/ 3854450 w 3886200"/>
              <a:gd name="connsiteY102" fmla="*/ 1915172 h 5617222"/>
              <a:gd name="connsiteX103" fmla="*/ 3873500 w 3886200"/>
              <a:gd name="connsiteY103" fmla="*/ 1667522 h 5617222"/>
              <a:gd name="connsiteX104" fmla="*/ 3886200 w 3886200"/>
              <a:gd name="connsiteY104" fmla="*/ 1521472 h 5617222"/>
              <a:gd name="connsiteX105" fmla="*/ 3848100 w 3886200"/>
              <a:gd name="connsiteY105" fmla="*/ 810272 h 5617222"/>
              <a:gd name="connsiteX106" fmla="*/ 3816350 w 3886200"/>
              <a:gd name="connsiteY106" fmla="*/ 543572 h 5617222"/>
              <a:gd name="connsiteX107" fmla="*/ 3797300 w 3886200"/>
              <a:gd name="connsiteY107" fmla="*/ 467372 h 5617222"/>
              <a:gd name="connsiteX108" fmla="*/ 3784600 w 3886200"/>
              <a:gd name="connsiteY108" fmla="*/ 397522 h 5617222"/>
              <a:gd name="connsiteX109" fmla="*/ 3771900 w 3886200"/>
              <a:gd name="connsiteY109" fmla="*/ 372122 h 5617222"/>
              <a:gd name="connsiteX110" fmla="*/ 3702050 w 3886200"/>
              <a:gd name="connsiteY110" fmla="*/ 149872 h 5617222"/>
              <a:gd name="connsiteX111" fmla="*/ 3663950 w 3886200"/>
              <a:gd name="connsiteY111" fmla="*/ 99072 h 5617222"/>
              <a:gd name="connsiteX112" fmla="*/ 3644900 w 3886200"/>
              <a:gd name="connsiteY112" fmla="*/ 92722 h 5617222"/>
              <a:gd name="connsiteX113" fmla="*/ 3556000 w 3886200"/>
              <a:gd name="connsiteY113" fmla="*/ 54622 h 5617222"/>
              <a:gd name="connsiteX114" fmla="*/ 3486150 w 3886200"/>
              <a:gd name="connsiteY114" fmla="*/ 41922 h 5617222"/>
              <a:gd name="connsiteX115" fmla="*/ 3289300 w 3886200"/>
              <a:gd name="connsiteY115" fmla="*/ 22872 h 5617222"/>
              <a:gd name="connsiteX116" fmla="*/ 2806700 w 3886200"/>
              <a:gd name="connsiteY116" fmla="*/ 29222 h 5617222"/>
              <a:gd name="connsiteX117" fmla="*/ 2616200 w 3886200"/>
              <a:gd name="connsiteY117" fmla="*/ 41922 h 5617222"/>
              <a:gd name="connsiteX118" fmla="*/ 1301750 w 3886200"/>
              <a:gd name="connsiteY118" fmla="*/ 67322 h 5617222"/>
              <a:gd name="connsiteX119" fmla="*/ 1200150 w 3886200"/>
              <a:gd name="connsiteY119" fmla="*/ 73672 h 5617222"/>
              <a:gd name="connsiteX120" fmla="*/ 1162050 w 3886200"/>
              <a:gd name="connsiteY120" fmla="*/ 86372 h 5617222"/>
              <a:gd name="connsiteX121" fmla="*/ 1085850 w 3886200"/>
              <a:gd name="connsiteY121" fmla="*/ 92722 h 5617222"/>
              <a:gd name="connsiteX122" fmla="*/ 965200 w 3886200"/>
              <a:gd name="connsiteY122" fmla="*/ 105422 h 5617222"/>
              <a:gd name="connsiteX123" fmla="*/ 819150 w 3886200"/>
              <a:gd name="connsiteY123" fmla="*/ 124472 h 561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3886200" h="5617222">
                <a:moveTo>
                  <a:pt x="2089150" y="397522"/>
                </a:moveTo>
                <a:cubicBezTo>
                  <a:pt x="2116667" y="613422"/>
                  <a:pt x="2144465" y="829286"/>
                  <a:pt x="2171700" y="1045222"/>
                </a:cubicBezTo>
                <a:cubicBezTo>
                  <a:pt x="2174098" y="1064239"/>
                  <a:pt x="2176315" y="1083283"/>
                  <a:pt x="2178050" y="1102372"/>
                </a:cubicBezTo>
                <a:cubicBezTo>
                  <a:pt x="2182665" y="1153139"/>
                  <a:pt x="2186517" y="1203972"/>
                  <a:pt x="2190750" y="1254772"/>
                </a:cubicBezTo>
                <a:cubicBezTo>
                  <a:pt x="2186517" y="1656939"/>
                  <a:pt x="2183993" y="2059127"/>
                  <a:pt x="2178050" y="2461272"/>
                </a:cubicBezTo>
                <a:cubicBezTo>
                  <a:pt x="2177642" y="2488867"/>
                  <a:pt x="2173992" y="2516319"/>
                  <a:pt x="2171700" y="2543822"/>
                </a:cubicBezTo>
                <a:cubicBezTo>
                  <a:pt x="2167642" y="2592520"/>
                  <a:pt x="2165061" y="2641382"/>
                  <a:pt x="2159000" y="2689872"/>
                </a:cubicBezTo>
                <a:cubicBezTo>
                  <a:pt x="2156579" y="2709236"/>
                  <a:pt x="2149791" y="2727822"/>
                  <a:pt x="2146300" y="2747022"/>
                </a:cubicBezTo>
                <a:cubicBezTo>
                  <a:pt x="2141320" y="2774413"/>
                  <a:pt x="2137201" y="2801965"/>
                  <a:pt x="2133600" y="2829572"/>
                </a:cubicBezTo>
                <a:cubicBezTo>
                  <a:pt x="2115782" y="2966173"/>
                  <a:pt x="2137279" y="2831058"/>
                  <a:pt x="2120900" y="2937522"/>
                </a:cubicBezTo>
                <a:cubicBezTo>
                  <a:pt x="2118942" y="2950247"/>
                  <a:pt x="2118250" y="2963290"/>
                  <a:pt x="2114550" y="2975622"/>
                </a:cubicBezTo>
                <a:cubicBezTo>
                  <a:pt x="2087290" y="3066488"/>
                  <a:pt x="2113022" y="2949983"/>
                  <a:pt x="2095500" y="3020072"/>
                </a:cubicBezTo>
                <a:cubicBezTo>
                  <a:pt x="2091290" y="3036910"/>
                  <a:pt x="2087876" y="3085097"/>
                  <a:pt x="2063750" y="3089922"/>
                </a:cubicBezTo>
                <a:cubicBezTo>
                  <a:pt x="2019375" y="3098797"/>
                  <a:pt x="2042646" y="3094498"/>
                  <a:pt x="1993900" y="3102622"/>
                </a:cubicBezTo>
                <a:cubicBezTo>
                  <a:pt x="1985433" y="3106855"/>
                  <a:pt x="1977602" y="3112721"/>
                  <a:pt x="1968500" y="3115322"/>
                </a:cubicBezTo>
                <a:cubicBezTo>
                  <a:pt x="1937229" y="3124256"/>
                  <a:pt x="1893846" y="3129615"/>
                  <a:pt x="1860550" y="3134372"/>
                </a:cubicBezTo>
                <a:cubicBezTo>
                  <a:pt x="1738959" y="3188412"/>
                  <a:pt x="1872582" y="3132478"/>
                  <a:pt x="1733550" y="3178822"/>
                </a:cubicBezTo>
                <a:cubicBezTo>
                  <a:pt x="1724570" y="3181815"/>
                  <a:pt x="1717013" y="3188198"/>
                  <a:pt x="1708150" y="3191522"/>
                </a:cubicBezTo>
                <a:cubicBezTo>
                  <a:pt x="1697901" y="3195365"/>
                  <a:pt x="1659621" y="3202498"/>
                  <a:pt x="1651000" y="3204222"/>
                </a:cubicBezTo>
                <a:cubicBezTo>
                  <a:pt x="1636183" y="3210572"/>
                  <a:pt x="1621676" y="3217699"/>
                  <a:pt x="1606550" y="3223272"/>
                </a:cubicBezTo>
                <a:cubicBezTo>
                  <a:pt x="1581427" y="3232528"/>
                  <a:pt x="1554959" y="3238125"/>
                  <a:pt x="1530350" y="3248672"/>
                </a:cubicBezTo>
                <a:cubicBezTo>
                  <a:pt x="1515533" y="3255022"/>
                  <a:pt x="1501307" y="3262981"/>
                  <a:pt x="1485900" y="3267722"/>
                </a:cubicBezTo>
                <a:cubicBezTo>
                  <a:pt x="1473594" y="3271508"/>
                  <a:pt x="1460345" y="3271177"/>
                  <a:pt x="1447800" y="3274072"/>
                </a:cubicBezTo>
                <a:cubicBezTo>
                  <a:pt x="1432785" y="3277537"/>
                  <a:pt x="1418683" y="3285239"/>
                  <a:pt x="1403350" y="3286772"/>
                </a:cubicBezTo>
                <a:cubicBezTo>
                  <a:pt x="1352778" y="3291829"/>
                  <a:pt x="1026663" y="3299355"/>
                  <a:pt x="1022350" y="3299472"/>
                </a:cubicBezTo>
                <a:cubicBezTo>
                  <a:pt x="991669" y="3338919"/>
                  <a:pt x="980727" y="3357863"/>
                  <a:pt x="946150" y="3388372"/>
                </a:cubicBezTo>
                <a:cubicBezTo>
                  <a:pt x="852653" y="3470869"/>
                  <a:pt x="892722" y="3421509"/>
                  <a:pt x="850900" y="3477272"/>
                </a:cubicBezTo>
                <a:cubicBezTo>
                  <a:pt x="832481" y="3532529"/>
                  <a:pt x="842900" y="3502837"/>
                  <a:pt x="819150" y="3566172"/>
                </a:cubicBezTo>
                <a:cubicBezTo>
                  <a:pt x="814917" y="3602155"/>
                  <a:pt x="811136" y="3638195"/>
                  <a:pt x="806450" y="3674122"/>
                </a:cubicBezTo>
                <a:cubicBezTo>
                  <a:pt x="804785" y="3686889"/>
                  <a:pt x="803733" y="3699870"/>
                  <a:pt x="800100" y="3712222"/>
                </a:cubicBezTo>
                <a:cubicBezTo>
                  <a:pt x="793109" y="3735990"/>
                  <a:pt x="783167" y="3758789"/>
                  <a:pt x="774700" y="3782072"/>
                </a:cubicBezTo>
                <a:cubicBezTo>
                  <a:pt x="772583" y="3799005"/>
                  <a:pt x="772187" y="3816244"/>
                  <a:pt x="768350" y="3832872"/>
                </a:cubicBezTo>
                <a:cubicBezTo>
                  <a:pt x="765787" y="3843979"/>
                  <a:pt x="757885" y="3853445"/>
                  <a:pt x="755650" y="3864622"/>
                </a:cubicBezTo>
                <a:cubicBezTo>
                  <a:pt x="751478" y="3885481"/>
                  <a:pt x="751261" y="3906940"/>
                  <a:pt x="749300" y="3928122"/>
                </a:cubicBezTo>
                <a:cubicBezTo>
                  <a:pt x="740678" y="4021241"/>
                  <a:pt x="732522" y="4114403"/>
                  <a:pt x="723900" y="4207522"/>
                </a:cubicBezTo>
                <a:cubicBezTo>
                  <a:pt x="718812" y="4262469"/>
                  <a:pt x="714591" y="4303914"/>
                  <a:pt x="704850" y="4359922"/>
                </a:cubicBezTo>
                <a:cubicBezTo>
                  <a:pt x="704642" y="4361121"/>
                  <a:pt x="690450" y="4426972"/>
                  <a:pt x="685800" y="4442472"/>
                </a:cubicBezTo>
                <a:cubicBezTo>
                  <a:pt x="681953" y="4455294"/>
                  <a:pt x="677333" y="4467872"/>
                  <a:pt x="673100" y="4480572"/>
                </a:cubicBezTo>
                <a:cubicBezTo>
                  <a:pt x="668867" y="4510205"/>
                  <a:pt x="664840" y="4539869"/>
                  <a:pt x="660400" y="4569472"/>
                </a:cubicBezTo>
                <a:cubicBezTo>
                  <a:pt x="658490" y="4582205"/>
                  <a:pt x="657438" y="4595150"/>
                  <a:pt x="654050" y="4607572"/>
                </a:cubicBezTo>
                <a:cubicBezTo>
                  <a:pt x="651051" y="4618569"/>
                  <a:pt x="645583" y="4628739"/>
                  <a:pt x="641350" y="4639322"/>
                </a:cubicBezTo>
                <a:cubicBezTo>
                  <a:pt x="599700" y="4986408"/>
                  <a:pt x="630667" y="4680608"/>
                  <a:pt x="615950" y="5306072"/>
                </a:cubicBezTo>
                <a:cubicBezTo>
                  <a:pt x="615696" y="5316862"/>
                  <a:pt x="611283" y="5327161"/>
                  <a:pt x="609600" y="5337822"/>
                </a:cubicBezTo>
                <a:cubicBezTo>
                  <a:pt x="604931" y="5367390"/>
                  <a:pt x="601340" y="5397119"/>
                  <a:pt x="596900" y="5426722"/>
                </a:cubicBezTo>
                <a:cubicBezTo>
                  <a:pt x="594990" y="5439455"/>
                  <a:pt x="594621" y="5452608"/>
                  <a:pt x="590550" y="5464822"/>
                </a:cubicBezTo>
                <a:cubicBezTo>
                  <a:pt x="588137" y="5472062"/>
                  <a:pt x="581636" y="5477246"/>
                  <a:pt x="577850" y="5483872"/>
                </a:cubicBezTo>
                <a:cubicBezTo>
                  <a:pt x="573154" y="5492091"/>
                  <a:pt x="572106" y="5502851"/>
                  <a:pt x="565150" y="5509272"/>
                </a:cubicBezTo>
                <a:cubicBezTo>
                  <a:pt x="543995" y="5528800"/>
                  <a:pt x="518727" y="5543338"/>
                  <a:pt x="495300" y="5560072"/>
                </a:cubicBezTo>
                <a:cubicBezTo>
                  <a:pt x="489090" y="5564508"/>
                  <a:pt x="481646" y="5567376"/>
                  <a:pt x="476250" y="5572772"/>
                </a:cubicBezTo>
                <a:cubicBezTo>
                  <a:pt x="467783" y="5581239"/>
                  <a:pt x="460813" y="5591530"/>
                  <a:pt x="450850" y="5598172"/>
                </a:cubicBezTo>
                <a:cubicBezTo>
                  <a:pt x="443257" y="5603234"/>
                  <a:pt x="412079" y="5613212"/>
                  <a:pt x="400050" y="5617222"/>
                </a:cubicBezTo>
                <a:cubicBezTo>
                  <a:pt x="385233" y="5615105"/>
                  <a:pt x="369799" y="5615605"/>
                  <a:pt x="355600" y="5610872"/>
                </a:cubicBezTo>
                <a:cubicBezTo>
                  <a:pt x="308367" y="5595128"/>
                  <a:pt x="284569" y="5536829"/>
                  <a:pt x="260350" y="5502922"/>
                </a:cubicBezTo>
                <a:cubicBezTo>
                  <a:pt x="249767" y="5488105"/>
                  <a:pt x="239310" y="5473198"/>
                  <a:pt x="228600" y="5458472"/>
                </a:cubicBezTo>
                <a:cubicBezTo>
                  <a:pt x="222375" y="5449913"/>
                  <a:pt x="214995" y="5442147"/>
                  <a:pt x="209550" y="5433072"/>
                </a:cubicBezTo>
                <a:cubicBezTo>
                  <a:pt x="203200" y="5422489"/>
                  <a:pt x="196410" y="5412157"/>
                  <a:pt x="190500" y="5401322"/>
                </a:cubicBezTo>
                <a:cubicBezTo>
                  <a:pt x="156805" y="5339549"/>
                  <a:pt x="185363" y="5384091"/>
                  <a:pt x="158750" y="5344172"/>
                </a:cubicBezTo>
                <a:cubicBezTo>
                  <a:pt x="143933" y="5291255"/>
                  <a:pt x="136618" y="5235638"/>
                  <a:pt x="114300" y="5185422"/>
                </a:cubicBezTo>
                <a:cubicBezTo>
                  <a:pt x="57733" y="5058147"/>
                  <a:pt x="82146" y="5108414"/>
                  <a:pt x="44450" y="5033022"/>
                </a:cubicBezTo>
                <a:cubicBezTo>
                  <a:pt x="29781" y="4945007"/>
                  <a:pt x="48640" y="5053970"/>
                  <a:pt x="25400" y="4937772"/>
                </a:cubicBezTo>
                <a:cubicBezTo>
                  <a:pt x="-6982" y="4775863"/>
                  <a:pt x="31185" y="4951105"/>
                  <a:pt x="0" y="4810772"/>
                </a:cubicBezTo>
                <a:cubicBezTo>
                  <a:pt x="4233" y="4592755"/>
                  <a:pt x="6861" y="4374702"/>
                  <a:pt x="12700" y="4156722"/>
                </a:cubicBezTo>
                <a:cubicBezTo>
                  <a:pt x="14165" y="4102024"/>
                  <a:pt x="13407" y="4110858"/>
                  <a:pt x="31750" y="4074172"/>
                </a:cubicBezTo>
                <a:cubicBezTo>
                  <a:pt x="33867" y="4046655"/>
                  <a:pt x="34197" y="4018943"/>
                  <a:pt x="38100" y="3991622"/>
                </a:cubicBezTo>
                <a:cubicBezTo>
                  <a:pt x="44793" y="3944768"/>
                  <a:pt x="53233" y="3898125"/>
                  <a:pt x="63500" y="3851922"/>
                </a:cubicBezTo>
                <a:cubicBezTo>
                  <a:pt x="69355" y="3825574"/>
                  <a:pt x="80976" y="3770914"/>
                  <a:pt x="88900" y="3743972"/>
                </a:cubicBezTo>
                <a:cubicBezTo>
                  <a:pt x="94566" y="3724707"/>
                  <a:pt x="102327" y="3706099"/>
                  <a:pt x="107950" y="3686822"/>
                </a:cubicBezTo>
                <a:cubicBezTo>
                  <a:pt x="117151" y="3655277"/>
                  <a:pt x="125739" y="3623538"/>
                  <a:pt x="133350" y="3591572"/>
                </a:cubicBezTo>
                <a:cubicBezTo>
                  <a:pt x="136332" y="3579047"/>
                  <a:pt x="135629" y="3565686"/>
                  <a:pt x="139700" y="3553472"/>
                </a:cubicBezTo>
                <a:cubicBezTo>
                  <a:pt x="146292" y="3533695"/>
                  <a:pt x="156633" y="3515372"/>
                  <a:pt x="165100" y="3496322"/>
                </a:cubicBezTo>
                <a:cubicBezTo>
                  <a:pt x="167217" y="3473039"/>
                  <a:pt x="169895" y="3449800"/>
                  <a:pt x="171450" y="3426472"/>
                </a:cubicBezTo>
                <a:cubicBezTo>
                  <a:pt x="199650" y="3003473"/>
                  <a:pt x="146265" y="3146534"/>
                  <a:pt x="209550" y="2988322"/>
                </a:cubicBezTo>
                <a:cubicBezTo>
                  <a:pt x="217009" y="2928647"/>
                  <a:pt x="217129" y="2923799"/>
                  <a:pt x="228600" y="2854972"/>
                </a:cubicBezTo>
                <a:cubicBezTo>
                  <a:pt x="232491" y="2831629"/>
                  <a:pt x="237067" y="2808405"/>
                  <a:pt x="241300" y="2785122"/>
                </a:cubicBezTo>
                <a:cubicBezTo>
                  <a:pt x="256024" y="2505363"/>
                  <a:pt x="257726" y="2521527"/>
                  <a:pt x="241300" y="2073922"/>
                </a:cubicBezTo>
                <a:cubicBezTo>
                  <a:pt x="240036" y="2039488"/>
                  <a:pt x="228697" y="2006170"/>
                  <a:pt x="222250" y="1972322"/>
                </a:cubicBezTo>
                <a:cubicBezTo>
                  <a:pt x="220231" y="1961720"/>
                  <a:pt x="215900" y="1940572"/>
                  <a:pt x="215900" y="1940572"/>
                </a:cubicBezTo>
                <a:cubicBezTo>
                  <a:pt x="218017" y="1915172"/>
                  <a:pt x="214190" y="1888552"/>
                  <a:pt x="222250" y="1864372"/>
                </a:cubicBezTo>
                <a:cubicBezTo>
                  <a:pt x="227464" y="1848730"/>
                  <a:pt x="276690" y="1834198"/>
                  <a:pt x="285750" y="1832622"/>
                </a:cubicBezTo>
                <a:cubicBezTo>
                  <a:pt x="329128" y="1825078"/>
                  <a:pt x="491859" y="1810573"/>
                  <a:pt x="527050" y="1807222"/>
                </a:cubicBezTo>
                <a:lnTo>
                  <a:pt x="1219200" y="1813572"/>
                </a:lnTo>
                <a:cubicBezTo>
                  <a:pt x="1225892" y="1813692"/>
                  <a:pt x="1232574" y="1816374"/>
                  <a:pt x="1238250" y="1819922"/>
                </a:cubicBezTo>
                <a:cubicBezTo>
                  <a:pt x="1363914" y="1898462"/>
                  <a:pt x="1275137" y="1854968"/>
                  <a:pt x="1377950" y="1908822"/>
                </a:cubicBezTo>
                <a:cubicBezTo>
                  <a:pt x="1403106" y="1921999"/>
                  <a:pt x="1429020" y="1933696"/>
                  <a:pt x="1454150" y="1946922"/>
                </a:cubicBezTo>
                <a:cubicBezTo>
                  <a:pt x="1469251" y="1954870"/>
                  <a:pt x="1483122" y="1965136"/>
                  <a:pt x="1498600" y="1972322"/>
                </a:cubicBezTo>
                <a:cubicBezTo>
                  <a:pt x="1695294" y="2063644"/>
                  <a:pt x="1565716" y="2000438"/>
                  <a:pt x="1701800" y="2054872"/>
                </a:cubicBezTo>
                <a:cubicBezTo>
                  <a:pt x="1705305" y="2056274"/>
                  <a:pt x="1758361" y="2082258"/>
                  <a:pt x="1778000" y="2086622"/>
                </a:cubicBezTo>
                <a:cubicBezTo>
                  <a:pt x="1790569" y="2089415"/>
                  <a:pt x="1803400" y="2090855"/>
                  <a:pt x="1816100" y="2092972"/>
                </a:cubicBezTo>
                <a:cubicBezTo>
                  <a:pt x="1843617" y="2103555"/>
                  <a:pt x="1871389" y="2113497"/>
                  <a:pt x="1898650" y="2124722"/>
                </a:cubicBezTo>
                <a:cubicBezTo>
                  <a:pt x="1948309" y="2145170"/>
                  <a:pt x="1898115" y="2132235"/>
                  <a:pt x="1955800" y="2143772"/>
                </a:cubicBezTo>
                <a:cubicBezTo>
                  <a:pt x="1968500" y="2150122"/>
                  <a:pt x="1980624" y="2157786"/>
                  <a:pt x="1993900" y="2162822"/>
                </a:cubicBezTo>
                <a:cubicBezTo>
                  <a:pt x="2042094" y="2181102"/>
                  <a:pt x="2092848" y="2192688"/>
                  <a:pt x="2139950" y="2213622"/>
                </a:cubicBezTo>
                <a:cubicBezTo>
                  <a:pt x="2159000" y="2222089"/>
                  <a:pt x="2177014" y="2233442"/>
                  <a:pt x="2197100" y="2239022"/>
                </a:cubicBezTo>
                <a:cubicBezTo>
                  <a:pt x="2215568" y="2244152"/>
                  <a:pt x="2235149" y="2243780"/>
                  <a:pt x="2254250" y="2245372"/>
                </a:cubicBezTo>
                <a:lnTo>
                  <a:pt x="2425700" y="2258072"/>
                </a:lnTo>
                <a:lnTo>
                  <a:pt x="3054350" y="2245372"/>
                </a:lnTo>
                <a:cubicBezTo>
                  <a:pt x="3073510" y="2244840"/>
                  <a:pt x="3092586" y="2242127"/>
                  <a:pt x="3111500" y="2239022"/>
                </a:cubicBezTo>
                <a:lnTo>
                  <a:pt x="3479800" y="2175522"/>
                </a:lnTo>
                <a:lnTo>
                  <a:pt x="3517900" y="2169172"/>
                </a:lnTo>
                <a:cubicBezTo>
                  <a:pt x="3569805" y="2130243"/>
                  <a:pt x="3567009" y="2128743"/>
                  <a:pt x="3625850" y="2099322"/>
                </a:cubicBezTo>
                <a:cubicBezTo>
                  <a:pt x="3665652" y="2079421"/>
                  <a:pt x="3707047" y="2062756"/>
                  <a:pt x="3746500" y="2042172"/>
                </a:cubicBezTo>
                <a:cubicBezTo>
                  <a:pt x="3759369" y="2035458"/>
                  <a:pt x="3815758" y="1985673"/>
                  <a:pt x="3816350" y="1985022"/>
                </a:cubicBezTo>
                <a:cubicBezTo>
                  <a:pt x="3826111" y="1974285"/>
                  <a:pt x="3848971" y="1926130"/>
                  <a:pt x="3854450" y="1915172"/>
                </a:cubicBezTo>
                <a:cubicBezTo>
                  <a:pt x="3871400" y="1796523"/>
                  <a:pt x="3855322" y="1917472"/>
                  <a:pt x="3873500" y="1667522"/>
                </a:cubicBezTo>
                <a:cubicBezTo>
                  <a:pt x="3877045" y="1618784"/>
                  <a:pt x="3881967" y="1570155"/>
                  <a:pt x="3886200" y="1521472"/>
                </a:cubicBezTo>
                <a:cubicBezTo>
                  <a:pt x="3866062" y="645488"/>
                  <a:pt x="3904407" y="1229448"/>
                  <a:pt x="3848100" y="810272"/>
                </a:cubicBezTo>
                <a:cubicBezTo>
                  <a:pt x="3836181" y="721541"/>
                  <a:pt x="3844661" y="628505"/>
                  <a:pt x="3816350" y="543572"/>
                </a:cubicBezTo>
                <a:cubicBezTo>
                  <a:pt x="3805563" y="511210"/>
                  <a:pt x="3806398" y="515893"/>
                  <a:pt x="3797300" y="467372"/>
                </a:cubicBezTo>
                <a:cubicBezTo>
                  <a:pt x="3793533" y="447284"/>
                  <a:pt x="3792354" y="418199"/>
                  <a:pt x="3784600" y="397522"/>
                </a:cubicBezTo>
                <a:cubicBezTo>
                  <a:pt x="3781276" y="388659"/>
                  <a:pt x="3776133" y="380589"/>
                  <a:pt x="3771900" y="372122"/>
                </a:cubicBezTo>
                <a:cubicBezTo>
                  <a:pt x="3755458" y="302242"/>
                  <a:pt x="3739638" y="212519"/>
                  <a:pt x="3702050" y="149872"/>
                </a:cubicBezTo>
                <a:cubicBezTo>
                  <a:pt x="3691105" y="131630"/>
                  <a:pt x="3682468" y="111417"/>
                  <a:pt x="3663950" y="99072"/>
                </a:cubicBezTo>
                <a:cubicBezTo>
                  <a:pt x="3658381" y="95359"/>
                  <a:pt x="3650887" y="95715"/>
                  <a:pt x="3644900" y="92722"/>
                </a:cubicBezTo>
                <a:cubicBezTo>
                  <a:pt x="3585640" y="63092"/>
                  <a:pt x="3696638" y="92978"/>
                  <a:pt x="3556000" y="54622"/>
                </a:cubicBezTo>
                <a:cubicBezTo>
                  <a:pt x="3533169" y="48395"/>
                  <a:pt x="3509649" y="44720"/>
                  <a:pt x="3486150" y="41922"/>
                </a:cubicBezTo>
                <a:cubicBezTo>
                  <a:pt x="3420689" y="34129"/>
                  <a:pt x="3354917" y="29222"/>
                  <a:pt x="3289300" y="22872"/>
                </a:cubicBezTo>
                <a:cubicBezTo>
                  <a:pt x="3095084" y="-20287"/>
                  <a:pt x="3240642" y="6854"/>
                  <a:pt x="2806700" y="29222"/>
                </a:cubicBezTo>
                <a:cubicBezTo>
                  <a:pt x="2743143" y="32498"/>
                  <a:pt x="2679805" y="39784"/>
                  <a:pt x="2616200" y="41922"/>
                </a:cubicBezTo>
                <a:cubicBezTo>
                  <a:pt x="2346135" y="51000"/>
                  <a:pt x="1517180" y="63671"/>
                  <a:pt x="1301750" y="67322"/>
                </a:cubicBezTo>
                <a:cubicBezTo>
                  <a:pt x="1267883" y="69439"/>
                  <a:pt x="1233772" y="69087"/>
                  <a:pt x="1200150" y="73672"/>
                </a:cubicBezTo>
                <a:cubicBezTo>
                  <a:pt x="1186886" y="75481"/>
                  <a:pt x="1175255" y="84171"/>
                  <a:pt x="1162050" y="86372"/>
                </a:cubicBezTo>
                <a:cubicBezTo>
                  <a:pt x="1136909" y="90562"/>
                  <a:pt x="1111220" y="90267"/>
                  <a:pt x="1085850" y="92722"/>
                </a:cubicBezTo>
                <a:cubicBezTo>
                  <a:pt x="1045599" y="96617"/>
                  <a:pt x="1005306" y="100247"/>
                  <a:pt x="965200" y="105422"/>
                </a:cubicBezTo>
                <a:cubicBezTo>
                  <a:pt x="915859" y="111789"/>
                  <a:pt x="869207" y="124472"/>
                  <a:pt x="819150" y="124472"/>
                </a:cubicBezTo>
              </a:path>
            </a:pathLst>
          </a:custGeom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4794233" y="819150"/>
            <a:ext cx="3873517" cy="5670657"/>
          </a:xfrm>
          <a:custGeom>
            <a:avLst/>
            <a:gdLst>
              <a:gd name="connsiteX0" fmla="*/ 2127267 w 3873517"/>
              <a:gd name="connsiteY0" fmla="*/ 285750 h 5670657"/>
              <a:gd name="connsiteX1" fmla="*/ 2228867 w 3873517"/>
              <a:gd name="connsiteY1" fmla="*/ 927100 h 5670657"/>
              <a:gd name="connsiteX2" fmla="*/ 2222517 w 3873517"/>
              <a:gd name="connsiteY2" fmla="*/ 946150 h 5670657"/>
              <a:gd name="connsiteX3" fmla="*/ 2228867 w 3873517"/>
              <a:gd name="connsiteY3" fmla="*/ 1022350 h 5670657"/>
              <a:gd name="connsiteX4" fmla="*/ 2222517 w 3873517"/>
              <a:gd name="connsiteY4" fmla="*/ 1270000 h 5670657"/>
              <a:gd name="connsiteX5" fmla="*/ 2209817 w 3873517"/>
              <a:gd name="connsiteY5" fmla="*/ 1377950 h 5670657"/>
              <a:gd name="connsiteX6" fmla="*/ 2197117 w 3873517"/>
              <a:gd name="connsiteY6" fmla="*/ 1549400 h 5670657"/>
              <a:gd name="connsiteX7" fmla="*/ 2184417 w 3873517"/>
              <a:gd name="connsiteY7" fmla="*/ 1625600 h 5670657"/>
              <a:gd name="connsiteX8" fmla="*/ 2159017 w 3873517"/>
              <a:gd name="connsiteY8" fmla="*/ 1701800 h 5670657"/>
              <a:gd name="connsiteX9" fmla="*/ 2152667 w 3873517"/>
              <a:gd name="connsiteY9" fmla="*/ 1752600 h 5670657"/>
              <a:gd name="connsiteX10" fmla="*/ 2146317 w 3873517"/>
              <a:gd name="connsiteY10" fmla="*/ 1809750 h 5670657"/>
              <a:gd name="connsiteX11" fmla="*/ 2133617 w 3873517"/>
              <a:gd name="connsiteY11" fmla="*/ 1860550 h 5670657"/>
              <a:gd name="connsiteX12" fmla="*/ 2127267 w 3873517"/>
              <a:gd name="connsiteY12" fmla="*/ 1949450 h 5670657"/>
              <a:gd name="connsiteX13" fmla="*/ 2108217 w 3873517"/>
              <a:gd name="connsiteY13" fmla="*/ 2032000 h 5670657"/>
              <a:gd name="connsiteX14" fmla="*/ 2101867 w 3873517"/>
              <a:gd name="connsiteY14" fmla="*/ 2127250 h 5670657"/>
              <a:gd name="connsiteX15" fmla="*/ 2089167 w 3873517"/>
              <a:gd name="connsiteY15" fmla="*/ 2165350 h 5670657"/>
              <a:gd name="connsiteX16" fmla="*/ 2082817 w 3873517"/>
              <a:gd name="connsiteY16" fmla="*/ 2222500 h 5670657"/>
              <a:gd name="connsiteX17" fmla="*/ 2070117 w 3873517"/>
              <a:gd name="connsiteY17" fmla="*/ 2286000 h 5670657"/>
              <a:gd name="connsiteX18" fmla="*/ 2051067 w 3873517"/>
              <a:gd name="connsiteY18" fmla="*/ 2470150 h 5670657"/>
              <a:gd name="connsiteX19" fmla="*/ 2038367 w 3873517"/>
              <a:gd name="connsiteY19" fmla="*/ 2565400 h 5670657"/>
              <a:gd name="connsiteX20" fmla="*/ 2063767 w 3873517"/>
              <a:gd name="connsiteY20" fmla="*/ 3181350 h 5670657"/>
              <a:gd name="connsiteX21" fmla="*/ 2076467 w 3873517"/>
              <a:gd name="connsiteY21" fmla="*/ 3308350 h 5670657"/>
              <a:gd name="connsiteX22" fmla="*/ 2095517 w 3873517"/>
              <a:gd name="connsiteY22" fmla="*/ 3505200 h 5670657"/>
              <a:gd name="connsiteX23" fmla="*/ 2120917 w 3873517"/>
              <a:gd name="connsiteY23" fmla="*/ 3740150 h 5670657"/>
              <a:gd name="connsiteX24" fmla="*/ 2108217 w 3873517"/>
              <a:gd name="connsiteY24" fmla="*/ 4095750 h 5670657"/>
              <a:gd name="connsiteX25" fmla="*/ 2101867 w 3873517"/>
              <a:gd name="connsiteY25" fmla="*/ 4292600 h 5670657"/>
              <a:gd name="connsiteX26" fmla="*/ 2089167 w 3873517"/>
              <a:gd name="connsiteY26" fmla="*/ 4400550 h 5670657"/>
              <a:gd name="connsiteX27" fmla="*/ 2082817 w 3873517"/>
              <a:gd name="connsiteY27" fmla="*/ 4464050 h 5670657"/>
              <a:gd name="connsiteX28" fmla="*/ 2070117 w 3873517"/>
              <a:gd name="connsiteY28" fmla="*/ 4521200 h 5670657"/>
              <a:gd name="connsiteX29" fmla="*/ 2051067 w 3873517"/>
              <a:gd name="connsiteY29" fmla="*/ 4648200 h 5670657"/>
              <a:gd name="connsiteX30" fmla="*/ 2032017 w 3873517"/>
              <a:gd name="connsiteY30" fmla="*/ 4762500 h 5670657"/>
              <a:gd name="connsiteX31" fmla="*/ 2025667 w 3873517"/>
              <a:gd name="connsiteY31" fmla="*/ 4813300 h 5670657"/>
              <a:gd name="connsiteX32" fmla="*/ 2012967 w 3873517"/>
              <a:gd name="connsiteY32" fmla="*/ 4845050 h 5670657"/>
              <a:gd name="connsiteX33" fmla="*/ 2006617 w 3873517"/>
              <a:gd name="connsiteY33" fmla="*/ 4876800 h 5670657"/>
              <a:gd name="connsiteX34" fmla="*/ 1987567 w 3873517"/>
              <a:gd name="connsiteY34" fmla="*/ 4914900 h 5670657"/>
              <a:gd name="connsiteX35" fmla="*/ 1974867 w 3873517"/>
              <a:gd name="connsiteY35" fmla="*/ 4953000 h 5670657"/>
              <a:gd name="connsiteX36" fmla="*/ 1968517 w 3873517"/>
              <a:gd name="connsiteY36" fmla="*/ 4997450 h 5670657"/>
              <a:gd name="connsiteX37" fmla="*/ 1943117 w 3873517"/>
              <a:gd name="connsiteY37" fmla="*/ 5067300 h 5670657"/>
              <a:gd name="connsiteX38" fmla="*/ 1930417 w 3873517"/>
              <a:gd name="connsiteY38" fmla="*/ 5086350 h 5670657"/>
              <a:gd name="connsiteX39" fmla="*/ 1898667 w 3873517"/>
              <a:gd name="connsiteY39" fmla="*/ 5143500 h 5670657"/>
              <a:gd name="connsiteX40" fmla="*/ 1879617 w 3873517"/>
              <a:gd name="connsiteY40" fmla="*/ 5156200 h 5670657"/>
              <a:gd name="connsiteX41" fmla="*/ 1847867 w 3873517"/>
              <a:gd name="connsiteY41" fmla="*/ 5194300 h 5670657"/>
              <a:gd name="connsiteX42" fmla="*/ 1822467 w 3873517"/>
              <a:gd name="connsiteY42" fmla="*/ 5226050 h 5670657"/>
              <a:gd name="connsiteX43" fmla="*/ 1752617 w 3873517"/>
              <a:gd name="connsiteY43" fmla="*/ 5270500 h 5670657"/>
              <a:gd name="connsiteX44" fmla="*/ 1689117 w 3873517"/>
              <a:gd name="connsiteY44" fmla="*/ 5321300 h 5670657"/>
              <a:gd name="connsiteX45" fmla="*/ 1670067 w 3873517"/>
              <a:gd name="connsiteY45" fmla="*/ 5340350 h 5670657"/>
              <a:gd name="connsiteX46" fmla="*/ 1644667 w 3873517"/>
              <a:gd name="connsiteY46" fmla="*/ 5346700 h 5670657"/>
              <a:gd name="connsiteX47" fmla="*/ 1612917 w 3873517"/>
              <a:gd name="connsiteY47" fmla="*/ 5359400 h 5670657"/>
              <a:gd name="connsiteX48" fmla="*/ 1530367 w 3873517"/>
              <a:gd name="connsiteY48" fmla="*/ 5397500 h 5670657"/>
              <a:gd name="connsiteX49" fmla="*/ 1460517 w 3873517"/>
              <a:gd name="connsiteY49" fmla="*/ 5435600 h 5670657"/>
              <a:gd name="connsiteX50" fmla="*/ 1403367 w 3873517"/>
              <a:gd name="connsiteY50" fmla="*/ 5461000 h 5670657"/>
              <a:gd name="connsiteX51" fmla="*/ 1327167 w 3873517"/>
              <a:gd name="connsiteY51" fmla="*/ 5499100 h 5670657"/>
              <a:gd name="connsiteX52" fmla="*/ 1295417 w 3873517"/>
              <a:gd name="connsiteY52" fmla="*/ 5505450 h 5670657"/>
              <a:gd name="connsiteX53" fmla="*/ 1250967 w 3873517"/>
              <a:gd name="connsiteY53" fmla="*/ 5524500 h 5670657"/>
              <a:gd name="connsiteX54" fmla="*/ 1212867 w 3873517"/>
              <a:gd name="connsiteY54" fmla="*/ 5543550 h 5670657"/>
              <a:gd name="connsiteX55" fmla="*/ 1193817 w 3873517"/>
              <a:gd name="connsiteY55" fmla="*/ 5549900 h 5670657"/>
              <a:gd name="connsiteX56" fmla="*/ 1155717 w 3873517"/>
              <a:gd name="connsiteY56" fmla="*/ 5568950 h 5670657"/>
              <a:gd name="connsiteX57" fmla="*/ 1098567 w 3873517"/>
              <a:gd name="connsiteY57" fmla="*/ 5581650 h 5670657"/>
              <a:gd name="connsiteX58" fmla="*/ 1054117 w 3873517"/>
              <a:gd name="connsiteY58" fmla="*/ 5600700 h 5670657"/>
              <a:gd name="connsiteX59" fmla="*/ 1016017 w 3873517"/>
              <a:gd name="connsiteY59" fmla="*/ 5607050 h 5670657"/>
              <a:gd name="connsiteX60" fmla="*/ 984267 w 3873517"/>
              <a:gd name="connsiteY60" fmla="*/ 5619750 h 5670657"/>
              <a:gd name="connsiteX61" fmla="*/ 939817 w 3873517"/>
              <a:gd name="connsiteY61" fmla="*/ 5632450 h 5670657"/>
              <a:gd name="connsiteX62" fmla="*/ 908067 w 3873517"/>
              <a:gd name="connsiteY62" fmla="*/ 5638800 h 5670657"/>
              <a:gd name="connsiteX63" fmla="*/ 787417 w 3873517"/>
              <a:gd name="connsiteY63" fmla="*/ 5651500 h 5670657"/>
              <a:gd name="connsiteX64" fmla="*/ 685817 w 3873517"/>
              <a:gd name="connsiteY64" fmla="*/ 5670550 h 5670657"/>
              <a:gd name="connsiteX65" fmla="*/ 628667 w 3873517"/>
              <a:gd name="connsiteY65" fmla="*/ 5664200 h 5670657"/>
              <a:gd name="connsiteX66" fmla="*/ 603267 w 3873517"/>
              <a:gd name="connsiteY66" fmla="*/ 5657850 h 5670657"/>
              <a:gd name="connsiteX67" fmla="*/ 558817 w 3873517"/>
              <a:gd name="connsiteY67" fmla="*/ 5626100 h 5670657"/>
              <a:gd name="connsiteX68" fmla="*/ 527067 w 3873517"/>
              <a:gd name="connsiteY68" fmla="*/ 5619750 h 5670657"/>
              <a:gd name="connsiteX69" fmla="*/ 488967 w 3873517"/>
              <a:gd name="connsiteY69" fmla="*/ 5600700 h 5670657"/>
              <a:gd name="connsiteX70" fmla="*/ 463567 w 3873517"/>
              <a:gd name="connsiteY70" fmla="*/ 5581650 h 5670657"/>
              <a:gd name="connsiteX71" fmla="*/ 444517 w 3873517"/>
              <a:gd name="connsiteY71" fmla="*/ 5568950 h 5670657"/>
              <a:gd name="connsiteX72" fmla="*/ 381017 w 3873517"/>
              <a:gd name="connsiteY72" fmla="*/ 5524500 h 5670657"/>
              <a:gd name="connsiteX73" fmla="*/ 355617 w 3873517"/>
              <a:gd name="connsiteY73" fmla="*/ 5505450 h 5670657"/>
              <a:gd name="connsiteX74" fmla="*/ 336567 w 3873517"/>
              <a:gd name="connsiteY74" fmla="*/ 5480050 h 5670657"/>
              <a:gd name="connsiteX75" fmla="*/ 247667 w 3873517"/>
              <a:gd name="connsiteY75" fmla="*/ 5340350 h 5670657"/>
              <a:gd name="connsiteX76" fmla="*/ 196867 w 3873517"/>
              <a:gd name="connsiteY76" fmla="*/ 5257800 h 5670657"/>
              <a:gd name="connsiteX77" fmla="*/ 190517 w 3873517"/>
              <a:gd name="connsiteY77" fmla="*/ 5200650 h 5670657"/>
              <a:gd name="connsiteX78" fmla="*/ 152417 w 3873517"/>
              <a:gd name="connsiteY78" fmla="*/ 5073650 h 5670657"/>
              <a:gd name="connsiteX79" fmla="*/ 146067 w 3873517"/>
              <a:gd name="connsiteY79" fmla="*/ 4953000 h 5670657"/>
              <a:gd name="connsiteX80" fmla="*/ 133367 w 3873517"/>
              <a:gd name="connsiteY80" fmla="*/ 4794250 h 5670657"/>
              <a:gd name="connsiteX81" fmla="*/ 146067 w 3873517"/>
              <a:gd name="connsiteY81" fmla="*/ 4375150 h 5670657"/>
              <a:gd name="connsiteX82" fmla="*/ 158767 w 3873517"/>
              <a:gd name="connsiteY82" fmla="*/ 4152900 h 5670657"/>
              <a:gd name="connsiteX83" fmla="*/ 133367 w 3873517"/>
              <a:gd name="connsiteY83" fmla="*/ 3549650 h 5670657"/>
              <a:gd name="connsiteX84" fmla="*/ 107967 w 3873517"/>
              <a:gd name="connsiteY84" fmla="*/ 3416300 h 5670657"/>
              <a:gd name="connsiteX85" fmla="*/ 95267 w 3873517"/>
              <a:gd name="connsiteY85" fmla="*/ 3314700 h 5670657"/>
              <a:gd name="connsiteX86" fmla="*/ 82567 w 3873517"/>
              <a:gd name="connsiteY86" fmla="*/ 3225800 h 5670657"/>
              <a:gd name="connsiteX87" fmla="*/ 63517 w 3873517"/>
              <a:gd name="connsiteY87" fmla="*/ 3092450 h 5670657"/>
              <a:gd name="connsiteX88" fmla="*/ 57167 w 3873517"/>
              <a:gd name="connsiteY88" fmla="*/ 3028950 h 5670657"/>
              <a:gd name="connsiteX89" fmla="*/ 44467 w 3873517"/>
              <a:gd name="connsiteY89" fmla="*/ 2965450 h 5670657"/>
              <a:gd name="connsiteX90" fmla="*/ 31767 w 3873517"/>
              <a:gd name="connsiteY90" fmla="*/ 2882900 h 5670657"/>
              <a:gd name="connsiteX91" fmla="*/ 25417 w 3873517"/>
              <a:gd name="connsiteY91" fmla="*/ 2787650 h 5670657"/>
              <a:gd name="connsiteX92" fmla="*/ 6367 w 3873517"/>
              <a:gd name="connsiteY92" fmla="*/ 2717800 h 5670657"/>
              <a:gd name="connsiteX93" fmla="*/ 6367 w 3873517"/>
              <a:gd name="connsiteY93" fmla="*/ 2508250 h 5670657"/>
              <a:gd name="connsiteX94" fmla="*/ 31767 w 3873517"/>
              <a:gd name="connsiteY94" fmla="*/ 2393950 h 5670657"/>
              <a:gd name="connsiteX95" fmla="*/ 44467 w 3873517"/>
              <a:gd name="connsiteY95" fmla="*/ 2374900 h 5670657"/>
              <a:gd name="connsiteX96" fmla="*/ 50817 w 3873517"/>
              <a:gd name="connsiteY96" fmla="*/ 2343150 h 5670657"/>
              <a:gd name="connsiteX97" fmla="*/ 63517 w 3873517"/>
              <a:gd name="connsiteY97" fmla="*/ 2311400 h 5670657"/>
              <a:gd name="connsiteX98" fmla="*/ 120667 w 3873517"/>
              <a:gd name="connsiteY98" fmla="*/ 2209800 h 5670657"/>
              <a:gd name="connsiteX99" fmla="*/ 165117 w 3873517"/>
              <a:gd name="connsiteY99" fmla="*/ 2089150 h 5670657"/>
              <a:gd name="connsiteX100" fmla="*/ 171467 w 3873517"/>
              <a:gd name="connsiteY100" fmla="*/ 2070100 h 5670657"/>
              <a:gd name="connsiteX101" fmla="*/ 184167 w 3873517"/>
              <a:gd name="connsiteY101" fmla="*/ 2038350 h 5670657"/>
              <a:gd name="connsiteX102" fmla="*/ 196867 w 3873517"/>
              <a:gd name="connsiteY102" fmla="*/ 2000250 h 5670657"/>
              <a:gd name="connsiteX103" fmla="*/ 215917 w 3873517"/>
              <a:gd name="connsiteY103" fmla="*/ 1949450 h 5670657"/>
              <a:gd name="connsiteX104" fmla="*/ 222267 w 3873517"/>
              <a:gd name="connsiteY104" fmla="*/ 1930400 h 5670657"/>
              <a:gd name="connsiteX105" fmla="*/ 254017 w 3873517"/>
              <a:gd name="connsiteY105" fmla="*/ 1885950 h 5670657"/>
              <a:gd name="connsiteX106" fmla="*/ 273067 w 3873517"/>
              <a:gd name="connsiteY106" fmla="*/ 1841500 h 5670657"/>
              <a:gd name="connsiteX107" fmla="*/ 298467 w 3873517"/>
              <a:gd name="connsiteY107" fmla="*/ 1835150 h 5670657"/>
              <a:gd name="connsiteX108" fmla="*/ 381017 w 3873517"/>
              <a:gd name="connsiteY108" fmla="*/ 1809750 h 5670657"/>
              <a:gd name="connsiteX109" fmla="*/ 425467 w 3873517"/>
              <a:gd name="connsiteY109" fmla="*/ 1790700 h 5670657"/>
              <a:gd name="connsiteX110" fmla="*/ 508017 w 3873517"/>
              <a:gd name="connsiteY110" fmla="*/ 1778000 h 5670657"/>
              <a:gd name="connsiteX111" fmla="*/ 565167 w 3873517"/>
              <a:gd name="connsiteY111" fmla="*/ 1765300 h 5670657"/>
              <a:gd name="connsiteX112" fmla="*/ 933467 w 3873517"/>
              <a:gd name="connsiteY112" fmla="*/ 1784350 h 5670657"/>
              <a:gd name="connsiteX113" fmla="*/ 990617 w 3873517"/>
              <a:gd name="connsiteY113" fmla="*/ 1797050 h 5670657"/>
              <a:gd name="connsiteX114" fmla="*/ 1117617 w 3873517"/>
              <a:gd name="connsiteY114" fmla="*/ 1835150 h 5670657"/>
              <a:gd name="connsiteX115" fmla="*/ 1409717 w 3873517"/>
              <a:gd name="connsiteY115" fmla="*/ 1860550 h 5670657"/>
              <a:gd name="connsiteX116" fmla="*/ 1600217 w 3873517"/>
              <a:gd name="connsiteY116" fmla="*/ 1879600 h 5670657"/>
              <a:gd name="connsiteX117" fmla="*/ 1670067 w 3873517"/>
              <a:gd name="connsiteY117" fmla="*/ 1892300 h 5670657"/>
              <a:gd name="connsiteX118" fmla="*/ 1701817 w 3873517"/>
              <a:gd name="connsiteY118" fmla="*/ 1898650 h 5670657"/>
              <a:gd name="connsiteX119" fmla="*/ 1784367 w 3873517"/>
              <a:gd name="connsiteY119" fmla="*/ 1905000 h 5670657"/>
              <a:gd name="connsiteX120" fmla="*/ 1885967 w 3873517"/>
              <a:gd name="connsiteY120" fmla="*/ 1930400 h 5670657"/>
              <a:gd name="connsiteX121" fmla="*/ 1936767 w 3873517"/>
              <a:gd name="connsiteY121" fmla="*/ 1943100 h 5670657"/>
              <a:gd name="connsiteX122" fmla="*/ 2082817 w 3873517"/>
              <a:gd name="connsiteY122" fmla="*/ 1968500 h 5670657"/>
              <a:gd name="connsiteX123" fmla="*/ 2152667 w 3873517"/>
              <a:gd name="connsiteY123" fmla="*/ 1987550 h 5670657"/>
              <a:gd name="connsiteX124" fmla="*/ 2203467 w 3873517"/>
              <a:gd name="connsiteY124" fmla="*/ 2006600 h 5670657"/>
              <a:gd name="connsiteX125" fmla="*/ 2330467 w 3873517"/>
              <a:gd name="connsiteY125" fmla="*/ 2032000 h 5670657"/>
              <a:gd name="connsiteX126" fmla="*/ 2444767 w 3873517"/>
              <a:gd name="connsiteY126" fmla="*/ 2051050 h 5670657"/>
              <a:gd name="connsiteX127" fmla="*/ 2997217 w 3873517"/>
              <a:gd name="connsiteY127" fmla="*/ 2038350 h 5670657"/>
              <a:gd name="connsiteX128" fmla="*/ 3263917 w 3873517"/>
              <a:gd name="connsiteY128" fmla="*/ 2006600 h 5670657"/>
              <a:gd name="connsiteX129" fmla="*/ 3359167 w 3873517"/>
              <a:gd name="connsiteY129" fmla="*/ 1987550 h 5670657"/>
              <a:gd name="connsiteX130" fmla="*/ 3441717 w 3873517"/>
              <a:gd name="connsiteY130" fmla="*/ 1968500 h 5670657"/>
              <a:gd name="connsiteX131" fmla="*/ 3600467 w 3873517"/>
              <a:gd name="connsiteY131" fmla="*/ 1841500 h 5670657"/>
              <a:gd name="connsiteX132" fmla="*/ 3638567 w 3873517"/>
              <a:gd name="connsiteY132" fmla="*/ 1822450 h 5670657"/>
              <a:gd name="connsiteX133" fmla="*/ 3670317 w 3873517"/>
              <a:gd name="connsiteY133" fmla="*/ 1790700 h 5670657"/>
              <a:gd name="connsiteX134" fmla="*/ 3740167 w 3873517"/>
              <a:gd name="connsiteY134" fmla="*/ 1695450 h 5670657"/>
              <a:gd name="connsiteX135" fmla="*/ 3752867 w 3873517"/>
              <a:gd name="connsiteY135" fmla="*/ 1657350 h 5670657"/>
              <a:gd name="connsiteX136" fmla="*/ 3784617 w 3873517"/>
              <a:gd name="connsiteY136" fmla="*/ 1587500 h 5670657"/>
              <a:gd name="connsiteX137" fmla="*/ 3816367 w 3873517"/>
              <a:gd name="connsiteY137" fmla="*/ 1358900 h 5670657"/>
              <a:gd name="connsiteX138" fmla="*/ 3835417 w 3873517"/>
              <a:gd name="connsiteY138" fmla="*/ 1212850 h 5670657"/>
              <a:gd name="connsiteX139" fmla="*/ 3848117 w 3873517"/>
              <a:gd name="connsiteY139" fmla="*/ 1079500 h 5670657"/>
              <a:gd name="connsiteX140" fmla="*/ 3873517 w 3873517"/>
              <a:gd name="connsiteY140" fmla="*/ 730250 h 5670657"/>
              <a:gd name="connsiteX141" fmla="*/ 3860817 w 3873517"/>
              <a:gd name="connsiteY141" fmla="*/ 463550 h 5670657"/>
              <a:gd name="connsiteX142" fmla="*/ 3841767 w 3873517"/>
              <a:gd name="connsiteY142" fmla="*/ 431800 h 5670657"/>
              <a:gd name="connsiteX143" fmla="*/ 3835417 w 3873517"/>
              <a:gd name="connsiteY143" fmla="*/ 412750 h 5670657"/>
              <a:gd name="connsiteX144" fmla="*/ 3790967 w 3873517"/>
              <a:gd name="connsiteY144" fmla="*/ 330200 h 5670657"/>
              <a:gd name="connsiteX145" fmla="*/ 3676667 w 3873517"/>
              <a:gd name="connsiteY145" fmla="*/ 190500 h 5670657"/>
              <a:gd name="connsiteX146" fmla="*/ 3619517 w 3873517"/>
              <a:gd name="connsiteY146" fmla="*/ 152400 h 5670657"/>
              <a:gd name="connsiteX147" fmla="*/ 3505217 w 3873517"/>
              <a:gd name="connsiteY147" fmla="*/ 114300 h 5670657"/>
              <a:gd name="connsiteX148" fmla="*/ 3479817 w 3873517"/>
              <a:gd name="connsiteY148" fmla="*/ 101600 h 5670657"/>
              <a:gd name="connsiteX149" fmla="*/ 3251217 w 3873517"/>
              <a:gd name="connsiteY149" fmla="*/ 69850 h 5670657"/>
              <a:gd name="connsiteX150" fmla="*/ 3130567 w 3873517"/>
              <a:gd name="connsiteY150" fmla="*/ 38100 h 5670657"/>
              <a:gd name="connsiteX151" fmla="*/ 3041667 w 3873517"/>
              <a:gd name="connsiteY151" fmla="*/ 31750 h 5670657"/>
              <a:gd name="connsiteX152" fmla="*/ 2209817 w 3873517"/>
              <a:gd name="connsiteY152" fmla="*/ 19050 h 5670657"/>
              <a:gd name="connsiteX153" fmla="*/ 1504967 w 3873517"/>
              <a:gd name="connsiteY153" fmla="*/ 0 h 5670657"/>
              <a:gd name="connsiteX154" fmla="*/ 1104917 w 3873517"/>
              <a:gd name="connsiteY154" fmla="*/ 6350 h 5670657"/>
              <a:gd name="connsiteX155" fmla="*/ 1003317 w 3873517"/>
              <a:gd name="connsiteY155" fmla="*/ 38100 h 5670657"/>
              <a:gd name="connsiteX156" fmla="*/ 914417 w 3873517"/>
              <a:gd name="connsiteY156" fmla="*/ 50800 h 5670657"/>
              <a:gd name="connsiteX157" fmla="*/ 812817 w 3873517"/>
              <a:gd name="connsiteY157" fmla="*/ 63500 h 567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3873517" h="5670657">
                <a:moveTo>
                  <a:pt x="2127267" y="285750"/>
                </a:moveTo>
                <a:cubicBezTo>
                  <a:pt x="2161134" y="499533"/>
                  <a:pt x="2197968" y="712868"/>
                  <a:pt x="2228867" y="927100"/>
                </a:cubicBezTo>
                <a:cubicBezTo>
                  <a:pt x="2229823" y="933725"/>
                  <a:pt x="2222517" y="939457"/>
                  <a:pt x="2222517" y="946150"/>
                </a:cubicBezTo>
                <a:cubicBezTo>
                  <a:pt x="2222517" y="971638"/>
                  <a:pt x="2226750" y="996950"/>
                  <a:pt x="2228867" y="1022350"/>
                </a:cubicBezTo>
                <a:cubicBezTo>
                  <a:pt x="2226750" y="1104900"/>
                  <a:pt x="2226934" y="1187541"/>
                  <a:pt x="2222517" y="1270000"/>
                </a:cubicBezTo>
                <a:cubicBezTo>
                  <a:pt x="2220579" y="1306180"/>
                  <a:pt x="2212911" y="1341851"/>
                  <a:pt x="2209817" y="1377950"/>
                </a:cubicBezTo>
                <a:cubicBezTo>
                  <a:pt x="2201356" y="1476658"/>
                  <a:pt x="2208207" y="1471769"/>
                  <a:pt x="2197117" y="1549400"/>
                </a:cubicBezTo>
                <a:cubicBezTo>
                  <a:pt x="2193475" y="1574892"/>
                  <a:pt x="2193980" y="1601691"/>
                  <a:pt x="2184417" y="1625600"/>
                </a:cubicBezTo>
                <a:cubicBezTo>
                  <a:pt x="2174559" y="1650246"/>
                  <a:pt x="2163424" y="1675358"/>
                  <a:pt x="2159017" y="1701800"/>
                </a:cubicBezTo>
                <a:cubicBezTo>
                  <a:pt x="2156212" y="1718633"/>
                  <a:pt x="2154661" y="1735652"/>
                  <a:pt x="2152667" y="1752600"/>
                </a:cubicBezTo>
                <a:cubicBezTo>
                  <a:pt x="2150427" y="1771636"/>
                  <a:pt x="2149648" y="1790874"/>
                  <a:pt x="2146317" y="1809750"/>
                </a:cubicBezTo>
                <a:cubicBezTo>
                  <a:pt x="2143284" y="1826939"/>
                  <a:pt x="2137850" y="1843617"/>
                  <a:pt x="2133617" y="1860550"/>
                </a:cubicBezTo>
                <a:cubicBezTo>
                  <a:pt x="2131500" y="1890183"/>
                  <a:pt x="2130377" y="1919904"/>
                  <a:pt x="2127267" y="1949450"/>
                </a:cubicBezTo>
                <a:cubicBezTo>
                  <a:pt x="2125490" y="1966331"/>
                  <a:pt x="2110603" y="2022455"/>
                  <a:pt x="2108217" y="2032000"/>
                </a:cubicBezTo>
                <a:cubicBezTo>
                  <a:pt x="2106100" y="2063750"/>
                  <a:pt x="2106367" y="2095749"/>
                  <a:pt x="2101867" y="2127250"/>
                </a:cubicBezTo>
                <a:cubicBezTo>
                  <a:pt x="2099974" y="2140502"/>
                  <a:pt x="2091792" y="2152223"/>
                  <a:pt x="2089167" y="2165350"/>
                </a:cubicBezTo>
                <a:cubicBezTo>
                  <a:pt x="2085408" y="2184145"/>
                  <a:pt x="2085806" y="2203567"/>
                  <a:pt x="2082817" y="2222500"/>
                </a:cubicBezTo>
                <a:cubicBezTo>
                  <a:pt x="2079450" y="2243822"/>
                  <a:pt x="2073399" y="2264665"/>
                  <a:pt x="2070117" y="2286000"/>
                </a:cubicBezTo>
                <a:cubicBezTo>
                  <a:pt x="2048178" y="2428606"/>
                  <a:pt x="2064738" y="2342556"/>
                  <a:pt x="2051067" y="2470150"/>
                </a:cubicBezTo>
                <a:cubicBezTo>
                  <a:pt x="2047655" y="2501999"/>
                  <a:pt x="2042600" y="2533650"/>
                  <a:pt x="2038367" y="2565400"/>
                </a:cubicBezTo>
                <a:cubicBezTo>
                  <a:pt x="2057186" y="3271102"/>
                  <a:pt x="2035255" y="2829699"/>
                  <a:pt x="2063767" y="3181350"/>
                </a:cubicBezTo>
                <a:cubicBezTo>
                  <a:pt x="2073405" y="3300220"/>
                  <a:pt x="2063005" y="3241039"/>
                  <a:pt x="2076467" y="3308350"/>
                </a:cubicBezTo>
                <a:cubicBezTo>
                  <a:pt x="2082817" y="3373967"/>
                  <a:pt x="2090260" y="3439487"/>
                  <a:pt x="2095517" y="3505200"/>
                </a:cubicBezTo>
                <a:cubicBezTo>
                  <a:pt x="2110270" y="3689618"/>
                  <a:pt x="2099490" y="3611587"/>
                  <a:pt x="2120917" y="3740150"/>
                </a:cubicBezTo>
                <a:cubicBezTo>
                  <a:pt x="2116684" y="3858683"/>
                  <a:pt x="2112305" y="3977212"/>
                  <a:pt x="2108217" y="4095750"/>
                </a:cubicBezTo>
                <a:cubicBezTo>
                  <a:pt x="2105955" y="4161362"/>
                  <a:pt x="2105962" y="4227077"/>
                  <a:pt x="2101867" y="4292600"/>
                </a:cubicBezTo>
                <a:cubicBezTo>
                  <a:pt x="2099607" y="4328761"/>
                  <a:pt x="2093168" y="4364540"/>
                  <a:pt x="2089167" y="4400550"/>
                </a:cubicBezTo>
                <a:cubicBezTo>
                  <a:pt x="2086818" y="4421692"/>
                  <a:pt x="2086135" y="4443038"/>
                  <a:pt x="2082817" y="4464050"/>
                </a:cubicBezTo>
                <a:cubicBezTo>
                  <a:pt x="2079773" y="4483326"/>
                  <a:pt x="2073200" y="4501930"/>
                  <a:pt x="2070117" y="4521200"/>
                </a:cubicBezTo>
                <a:cubicBezTo>
                  <a:pt x="2045615" y="4674339"/>
                  <a:pt x="2068436" y="4578725"/>
                  <a:pt x="2051067" y="4648200"/>
                </a:cubicBezTo>
                <a:cubicBezTo>
                  <a:pt x="2036069" y="4813182"/>
                  <a:pt x="2055921" y="4642982"/>
                  <a:pt x="2032017" y="4762500"/>
                </a:cubicBezTo>
                <a:cubicBezTo>
                  <a:pt x="2028670" y="4779234"/>
                  <a:pt x="2029504" y="4796672"/>
                  <a:pt x="2025667" y="4813300"/>
                </a:cubicBezTo>
                <a:cubicBezTo>
                  <a:pt x="2023104" y="4824407"/>
                  <a:pt x="2016242" y="4834132"/>
                  <a:pt x="2012967" y="4845050"/>
                </a:cubicBezTo>
                <a:cubicBezTo>
                  <a:pt x="2009866" y="4855388"/>
                  <a:pt x="2010305" y="4866657"/>
                  <a:pt x="2006617" y="4876800"/>
                </a:cubicBezTo>
                <a:cubicBezTo>
                  <a:pt x="2001765" y="4890144"/>
                  <a:pt x="1993028" y="4901793"/>
                  <a:pt x="1987567" y="4914900"/>
                </a:cubicBezTo>
                <a:cubicBezTo>
                  <a:pt x="1982418" y="4927257"/>
                  <a:pt x="1979100" y="4940300"/>
                  <a:pt x="1974867" y="4953000"/>
                </a:cubicBezTo>
                <a:cubicBezTo>
                  <a:pt x="1972750" y="4967817"/>
                  <a:pt x="1971882" y="4982866"/>
                  <a:pt x="1968517" y="4997450"/>
                </a:cubicBezTo>
                <a:cubicBezTo>
                  <a:pt x="1965977" y="5008458"/>
                  <a:pt x="1949069" y="5055396"/>
                  <a:pt x="1943117" y="5067300"/>
                </a:cubicBezTo>
                <a:cubicBezTo>
                  <a:pt x="1939704" y="5074126"/>
                  <a:pt x="1934203" y="5079724"/>
                  <a:pt x="1930417" y="5086350"/>
                </a:cubicBezTo>
                <a:cubicBezTo>
                  <a:pt x="1920114" y="5104380"/>
                  <a:pt x="1912265" y="5127636"/>
                  <a:pt x="1898667" y="5143500"/>
                </a:cubicBezTo>
                <a:cubicBezTo>
                  <a:pt x="1893700" y="5149294"/>
                  <a:pt x="1885967" y="5151967"/>
                  <a:pt x="1879617" y="5156200"/>
                </a:cubicBezTo>
                <a:cubicBezTo>
                  <a:pt x="1853625" y="5195187"/>
                  <a:pt x="1882092" y="5155186"/>
                  <a:pt x="1847867" y="5194300"/>
                </a:cubicBezTo>
                <a:cubicBezTo>
                  <a:pt x="1838942" y="5204500"/>
                  <a:pt x="1833050" y="5217583"/>
                  <a:pt x="1822467" y="5226050"/>
                </a:cubicBezTo>
                <a:cubicBezTo>
                  <a:pt x="1800917" y="5243290"/>
                  <a:pt x="1752617" y="5270500"/>
                  <a:pt x="1752617" y="5270500"/>
                </a:cubicBezTo>
                <a:cubicBezTo>
                  <a:pt x="1712424" y="5330789"/>
                  <a:pt x="1789342" y="5221075"/>
                  <a:pt x="1689117" y="5321300"/>
                </a:cubicBezTo>
                <a:cubicBezTo>
                  <a:pt x="1682767" y="5327650"/>
                  <a:pt x="1677864" y="5335895"/>
                  <a:pt x="1670067" y="5340350"/>
                </a:cubicBezTo>
                <a:cubicBezTo>
                  <a:pt x="1662490" y="5344680"/>
                  <a:pt x="1652946" y="5343940"/>
                  <a:pt x="1644667" y="5346700"/>
                </a:cubicBezTo>
                <a:cubicBezTo>
                  <a:pt x="1633853" y="5350305"/>
                  <a:pt x="1622881" y="5353864"/>
                  <a:pt x="1612917" y="5359400"/>
                </a:cubicBezTo>
                <a:cubicBezTo>
                  <a:pt x="1535171" y="5402592"/>
                  <a:pt x="1666396" y="5352157"/>
                  <a:pt x="1530367" y="5397500"/>
                </a:cubicBezTo>
                <a:cubicBezTo>
                  <a:pt x="1505305" y="5435093"/>
                  <a:pt x="1528127" y="5409307"/>
                  <a:pt x="1460517" y="5435600"/>
                </a:cubicBezTo>
                <a:cubicBezTo>
                  <a:pt x="1441088" y="5443156"/>
                  <a:pt x="1422189" y="5452037"/>
                  <a:pt x="1403367" y="5461000"/>
                </a:cubicBezTo>
                <a:cubicBezTo>
                  <a:pt x="1377728" y="5473209"/>
                  <a:pt x="1355014" y="5493531"/>
                  <a:pt x="1327167" y="5499100"/>
                </a:cubicBezTo>
                <a:lnTo>
                  <a:pt x="1295417" y="5505450"/>
                </a:lnTo>
                <a:cubicBezTo>
                  <a:pt x="1280600" y="5511800"/>
                  <a:pt x="1265603" y="5517745"/>
                  <a:pt x="1250967" y="5524500"/>
                </a:cubicBezTo>
                <a:cubicBezTo>
                  <a:pt x="1238075" y="5530450"/>
                  <a:pt x="1225842" y="5537783"/>
                  <a:pt x="1212867" y="5543550"/>
                </a:cubicBezTo>
                <a:cubicBezTo>
                  <a:pt x="1206750" y="5546268"/>
                  <a:pt x="1199934" y="5547182"/>
                  <a:pt x="1193817" y="5549900"/>
                </a:cubicBezTo>
                <a:cubicBezTo>
                  <a:pt x="1180842" y="5555667"/>
                  <a:pt x="1169187" y="5564460"/>
                  <a:pt x="1155717" y="5568950"/>
                </a:cubicBezTo>
                <a:cubicBezTo>
                  <a:pt x="1137204" y="5575121"/>
                  <a:pt x="1117499" y="5576917"/>
                  <a:pt x="1098567" y="5581650"/>
                </a:cubicBezTo>
                <a:cubicBezTo>
                  <a:pt x="1028478" y="5599172"/>
                  <a:pt x="1144983" y="5573440"/>
                  <a:pt x="1054117" y="5600700"/>
                </a:cubicBezTo>
                <a:cubicBezTo>
                  <a:pt x="1041785" y="5604400"/>
                  <a:pt x="1028717" y="5604933"/>
                  <a:pt x="1016017" y="5607050"/>
                </a:cubicBezTo>
                <a:cubicBezTo>
                  <a:pt x="1005434" y="5611283"/>
                  <a:pt x="994940" y="5615748"/>
                  <a:pt x="984267" y="5619750"/>
                </a:cubicBezTo>
                <a:cubicBezTo>
                  <a:pt x="968839" y="5625536"/>
                  <a:pt x="956194" y="5628811"/>
                  <a:pt x="939817" y="5632450"/>
                </a:cubicBezTo>
                <a:cubicBezTo>
                  <a:pt x="929281" y="5634791"/>
                  <a:pt x="918777" y="5637461"/>
                  <a:pt x="908067" y="5638800"/>
                </a:cubicBezTo>
                <a:cubicBezTo>
                  <a:pt x="867940" y="5643816"/>
                  <a:pt x="827634" y="5647267"/>
                  <a:pt x="787417" y="5651500"/>
                </a:cubicBezTo>
                <a:cubicBezTo>
                  <a:pt x="753943" y="5659868"/>
                  <a:pt x="720738" y="5668887"/>
                  <a:pt x="685817" y="5670550"/>
                </a:cubicBezTo>
                <a:cubicBezTo>
                  <a:pt x="666671" y="5671462"/>
                  <a:pt x="647717" y="5666317"/>
                  <a:pt x="628667" y="5664200"/>
                </a:cubicBezTo>
                <a:cubicBezTo>
                  <a:pt x="620200" y="5662083"/>
                  <a:pt x="611289" y="5661288"/>
                  <a:pt x="603267" y="5657850"/>
                </a:cubicBezTo>
                <a:cubicBezTo>
                  <a:pt x="555911" y="5637555"/>
                  <a:pt x="617364" y="5652121"/>
                  <a:pt x="558817" y="5626100"/>
                </a:cubicBezTo>
                <a:cubicBezTo>
                  <a:pt x="548954" y="5621717"/>
                  <a:pt x="537650" y="5621867"/>
                  <a:pt x="527067" y="5619750"/>
                </a:cubicBezTo>
                <a:cubicBezTo>
                  <a:pt x="514367" y="5613400"/>
                  <a:pt x="501143" y="5608005"/>
                  <a:pt x="488967" y="5600700"/>
                </a:cubicBezTo>
                <a:cubicBezTo>
                  <a:pt x="479892" y="5595255"/>
                  <a:pt x="472179" y="5587801"/>
                  <a:pt x="463567" y="5581650"/>
                </a:cubicBezTo>
                <a:cubicBezTo>
                  <a:pt x="457357" y="5577214"/>
                  <a:pt x="451061" y="5572877"/>
                  <a:pt x="444517" y="5568950"/>
                </a:cubicBezTo>
                <a:cubicBezTo>
                  <a:pt x="353614" y="5514408"/>
                  <a:pt x="432476" y="5568608"/>
                  <a:pt x="381017" y="5524500"/>
                </a:cubicBezTo>
                <a:cubicBezTo>
                  <a:pt x="372982" y="5517612"/>
                  <a:pt x="363101" y="5512934"/>
                  <a:pt x="355617" y="5505450"/>
                </a:cubicBezTo>
                <a:cubicBezTo>
                  <a:pt x="348133" y="5497966"/>
                  <a:pt x="342359" y="5488908"/>
                  <a:pt x="336567" y="5480050"/>
                </a:cubicBezTo>
                <a:cubicBezTo>
                  <a:pt x="306361" y="5433853"/>
                  <a:pt x="277041" y="5387081"/>
                  <a:pt x="247667" y="5340350"/>
                </a:cubicBezTo>
                <a:cubicBezTo>
                  <a:pt x="230473" y="5312996"/>
                  <a:pt x="196867" y="5257800"/>
                  <a:pt x="196867" y="5257800"/>
                </a:cubicBezTo>
                <a:cubicBezTo>
                  <a:pt x="194750" y="5238750"/>
                  <a:pt x="195014" y="5219282"/>
                  <a:pt x="190517" y="5200650"/>
                </a:cubicBezTo>
                <a:cubicBezTo>
                  <a:pt x="180147" y="5157687"/>
                  <a:pt x="160225" y="5117152"/>
                  <a:pt x="152417" y="5073650"/>
                </a:cubicBezTo>
                <a:cubicBezTo>
                  <a:pt x="145302" y="5034011"/>
                  <a:pt x="148806" y="4993179"/>
                  <a:pt x="146067" y="4953000"/>
                </a:cubicBezTo>
                <a:cubicBezTo>
                  <a:pt x="142456" y="4900037"/>
                  <a:pt x="137600" y="4847167"/>
                  <a:pt x="133367" y="4794250"/>
                </a:cubicBezTo>
                <a:cubicBezTo>
                  <a:pt x="137600" y="4654550"/>
                  <a:pt x="140536" y="4514805"/>
                  <a:pt x="146067" y="4375150"/>
                </a:cubicBezTo>
                <a:cubicBezTo>
                  <a:pt x="149003" y="4301004"/>
                  <a:pt x="159908" y="4227095"/>
                  <a:pt x="158767" y="4152900"/>
                </a:cubicBezTo>
                <a:cubicBezTo>
                  <a:pt x="155671" y="3951662"/>
                  <a:pt x="147214" y="3750435"/>
                  <a:pt x="133367" y="3549650"/>
                </a:cubicBezTo>
                <a:cubicBezTo>
                  <a:pt x="130254" y="3504508"/>
                  <a:pt x="115210" y="3460966"/>
                  <a:pt x="107967" y="3416300"/>
                </a:cubicBezTo>
                <a:cubicBezTo>
                  <a:pt x="102504" y="3382610"/>
                  <a:pt x="99778" y="3348531"/>
                  <a:pt x="95267" y="3314700"/>
                </a:cubicBezTo>
                <a:cubicBezTo>
                  <a:pt x="91311" y="3285028"/>
                  <a:pt x="85873" y="3255551"/>
                  <a:pt x="82567" y="3225800"/>
                </a:cubicBezTo>
                <a:cubicBezTo>
                  <a:pt x="68727" y="3101243"/>
                  <a:pt x="86801" y="3185585"/>
                  <a:pt x="63517" y="3092450"/>
                </a:cubicBezTo>
                <a:cubicBezTo>
                  <a:pt x="61400" y="3071283"/>
                  <a:pt x="60323" y="3049987"/>
                  <a:pt x="57167" y="3028950"/>
                </a:cubicBezTo>
                <a:cubicBezTo>
                  <a:pt x="53965" y="3007603"/>
                  <a:pt x="48166" y="2986717"/>
                  <a:pt x="44467" y="2965450"/>
                </a:cubicBezTo>
                <a:cubicBezTo>
                  <a:pt x="39697" y="2938021"/>
                  <a:pt x="36000" y="2910417"/>
                  <a:pt x="31767" y="2882900"/>
                </a:cubicBezTo>
                <a:cubicBezTo>
                  <a:pt x="29650" y="2851150"/>
                  <a:pt x="29533" y="2819203"/>
                  <a:pt x="25417" y="2787650"/>
                </a:cubicBezTo>
                <a:cubicBezTo>
                  <a:pt x="22348" y="2764119"/>
                  <a:pt x="13921" y="2740462"/>
                  <a:pt x="6367" y="2717800"/>
                </a:cubicBezTo>
                <a:cubicBezTo>
                  <a:pt x="-295" y="2591227"/>
                  <a:pt x="-3774" y="2619803"/>
                  <a:pt x="6367" y="2508250"/>
                </a:cubicBezTo>
                <a:cubicBezTo>
                  <a:pt x="10596" y="2461727"/>
                  <a:pt x="14109" y="2439861"/>
                  <a:pt x="31767" y="2393950"/>
                </a:cubicBezTo>
                <a:cubicBezTo>
                  <a:pt x="34507" y="2386827"/>
                  <a:pt x="40234" y="2381250"/>
                  <a:pt x="44467" y="2374900"/>
                </a:cubicBezTo>
                <a:cubicBezTo>
                  <a:pt x="46584" y="2364317"/>
                  <a:pt x="47716" y="2353488"/>
                  <a:pt x="50817" y="2343150"/>
                </a:cubicBezTo>
                <a:cubicBezTo>
                  <a:pt x="54092" y="2332232"/>
                  <a:pt x="58800" y="2321777"/>
                  <a:pt x="63517" y="2311400"/>
                </a:cubicBezTo>
                <a:cubicBezTo>
                  <a:pt x="82323" y="2270027"/>
                  <a:pt x="94877" y="2252783"/>
                  <a:pt x="120667" y="2209800"/>
                </a:cubicBezTo>
                <a:cubicBezTo>
                  <a:pt x="132592" y="2138253"/>
                  <a:pt x="120227" y="2191755"/>
                  <a:pt x="165117" y="2089150"/>
                </a:cubicBezTo>
                <a:cubicBezTo>
                  <a:pt x="167800" y="2083018"/>
                  <a:pt x="169117" y="2076367"/>
                  <a:pt x="171467" y="2070100"/>
                </a:cubicBezTo>
                <a:cubicBezTo>
                  <a:pt x="175469" y="2059427"/>
                  <a:pt x="180272" y="2049062"/>
                  <a:pt x="184167" y="2038350"/>
                </a:cubicBezTo>
                <a:cubicBezTo>
                  <a:pt x="188742" y="2025769"/>
                  <a:pt x="192364" y="2012857"/>
                  <a:pt x="196867" y="2000250"/>
                </a:cubicBezTo>
                <a:cubicBezTo>
                  <a:pt x="202950" y="1983219"/>
                  <a:pt x="209737" y="1966446"/>
                  <a:pt x="215917" y="1949450"/>
                </a:cubicBezTo>
                <a:cubicBezTo>
                  <a:pt x="218204" y="1943160"/>
                  <a:pt x="218823" y="1936140"/>
                  <a:pt x="222267" y="1930400"/>
                </a:cubicBezTo>
                <a:cubicBezTo>
                  <a:pt x="231635" y="1914787"/>
                  <a:pt x="243434" y="1900767"/>
                  <a:pt x="254017" y="1885950"/>
                </a:cubicBezTo>
                <a:cubicBezTo>
                  <a:pt x="257385" y="1875846"/>
                  <a:pt x="265824" y="1847536"/>
                  <a:pt x="273067" y="1841500"/>
                </a:cubicBezTo>
                <a:cubicBezTo>
                  <a:pt x="279771" y="1835913"/>
                  <a:pt x="290094" y="1837613"/>
                  <a:pt x="298467" y="1835150"/>
                </a:cubicBezTo>
                <a:cubicBezTo>
                  <a:pt x="326087" y="1827026"/>
                  <a:pt x="353844" y="1819261"/>
                  <a:pt x="381017" y="1809750"/>
                </a:cubicBezTo>
                <a:cubicBezTo>
                  <a:pt x="396232" y="1804425"/>
                  <a:pt x="409828" y="1794610"/>
                  <a:pt x="425467" y="1790700"/>
                </a:cubicBezTo>
                <a:cubicBezTo>
                  <a:pt x="452476" y="1783948"/>
                  <a:pt x="480626" y="1782980"/>
                  <a:pt x="508017" y="1778000"/>
                </a:cubicBezTo>
                <a:cubicBezTo>
                  <a:pt x="527217" y="1774509"/>
                  <a:pt x="546117" y="1769533"/>
                  <a:pt x="565167" y="1765300"/>
                </a:cubicBezTo>
                <a:cubicBezTo>
                  <a:pt x="687934" y="1771650"/>
                  <a:pt x="810877" y="1775202"/>
                  <a:pt x="933467" y="1784350"/>
                </a:cubicBezTo>
                <a:cubicBezTo>
                  <a:pt x="952928" y="1785802"/>
                  <a:pt x="971805" y="1791860"/>
                  <a:pt x="990617" y="1797050"/>
                </a:cubicBezTo>
                <a:cubicBezTo>
                  <a:pt x="1033223" y="1808803"/>
                  <a:pt x="1074418" y="1825810"/>
                  <a:pt x="1117617" y="1835150"/>
                </a:cubicBezTo>
                <a:cubicBezTo>
                  <a:pt x="1173508" y="1847235"/>
                  <a:pt x="1381604" y="1858611"/>
                  <a:pt x="1409717" y="1860550"/>
                </a:cubicBezTo>
                <a:cubicBezTo>
                  <a:pt x="1534375" y="1888252"/>
                  <a:pt x="1392493" y="1860126"/>
                  <a:pt x="1600217" y="1879600"/>
                </a:cubicBezTo>
                <a:cubicBezTo>
                  <a:pt x="1623779" y="1881809"/>
                  <a:pt x="1646807" y="1887939"/>
                  <a:pt x="1670067" y="1892300"/>
                </a:cubicBezTo>
                <a:cubicBezTo>
                  <a:pt x="1680675" y="1894289"/>
                  <a:pt x="1691090" y="1897458"/>
                  <a:pt x="1701817" y="1898650"/>
                </a:cubicBezTo>
                <a:cubicBezTo>
                  <a:pt x="1729246" y="1901698"/>
                  <a:pt x="1756850" y="1902883"/>
                  <a:pt x="1784367" y="1905000"/>
                </a:cubicBezTo>
                <a:cubicBezTo>
                  <a:pt x="1862389" y="1938438"/>
                  <a:pt x="1793825" y="1914140"/>
                  <a:pt x="1885967" y="1930400"/>
                </a:cubicBezTo>
                <a:cubicBezTo>
                  <a:pt x="1903156" y="1933433"/>
                  <a:pt x="1919711" y="1939392"/>
                  <a:pt x="1936767" y="1943100"/>
                </a:cubicBezTo>
                <a:cubicBezTo>
                  <a:pt x="2027671" y="1962862"/>
                  <a:pt x="2010998" y="1959523"/>
                  <a:pt x="2082817" y="1968500"/>
                </a:cubicBezTo>
                <a:cubicBezTo>
                  <a:pt x="2139666" y="1996924"/>
                  <a:pt x="2070288" y="1965582"/>
                  <a:pt x="2152667" y="1987550"/>
                </a:cubicBezTo>
                <a:cubicBezTo>
                  <a:pt x="2170141" y="1992210"/>
                  <a:pt x="2185922" y="2002214"/>
                  <a:pt x="2203467" y="2006600"/>
                </a:cubicBezTo>
                <a:cubicBezTo>
                  <a:pt x="2245350" y="2017071"/>
                  <a:pt x="2288134" y="2023533"/>
                  <a:pt x="2330467" y="2032000"/>
                </a:cubicBezTo>
                <a:cubicBezTo>
                  <a:pt x="2410701" y="2048047"/>
                  <a:pt x="2372548" y="2042023"/>
                  <a:pt x="2444767" y="2051050"/>
                </a:cubicBezTo>
                <a:cubicBezTo>
                  <a:pt x="2628917" y="2046817"/>
                  <a:pt x="2813289" y="2048331"/>
                  <a:pt x="2997217" y="2038350"/>
                </a:cubicBezTo>
                <a:cubicBezTo>
                  <a:pt x="3086613" y="2033499"/>
                  <a:pt x="3263917" y="2006600"/>
                  <a:pt x="3263917" y="2006600"/>
                </a:cubicBezTo>
                <a:cubicBezTo>
                  <a:pt x="3314897" y="1981110"/>
                  <a:pt x="3268359" y="2000523"/>
                  <a:pt x="3359167" y="1987550"/>
                </a:cubicBezTo>
                <a:cubicBezTo>
                  <a:pt x="3408211" y="1980544"/>
                  <a:pt x="3408707" y="1979503"/>
                  <a:pt x="3441717" y="1968500"/>
                </a:cubicBezTo>
                <a:cubicBezTo>
                  <a:pt x="3502544" y="1915276"/>
                  <a:pt x="3523089" y="1895328"/>
                  <a:pt x="3600467" y="1841500"/>
                </a:cubicBezTo>
                <a:cubicBezTo>
                  <a:pt x="3612123" y="1833391"/>
                  <a:pt x="3627084" y="1830801"/>
                  <a:pt x="3638567" y="1822450"/>
                </a:cubicBezTo>
                <a:cubicBezTo>
                  <a:pt x="3650671" y="1813647"/>
                  <a:pt x="3660967" y="1802387"/>
                  <a:pt x="3670317" y="1790700"/>
                </a:cubicBezTo>
                <a:cubicBezTo>
                  <a:pt x="3694913" y="1759955"/>
                  <a:pt x="3740167" y="1695450"/>
                  <a:pt x="3740167" y="1695450"/>
                </a:cubicBezTo>
                <a:cubicBezTo>
                  <a:pt x="3744400" y="1682750"/>
                  <a:pt x="3748061" y="1669845"/>
                  <a:pt x="3752867" y="1657350"/>
                </a:cubicBezTo>
                <a:cubicBezTo>
                  <a:pt x="3765522" y="1624447"/>
                  <a:pt x="3770653" y="1615428"/>
                  <a:pt x="3784617" y="1587500"/>
                </a:cubicBezTo>
                <a:cubicBezTo>
                  <a:pt x="3804801" y="1473126"/>
                  <a:pt x="3806365" y="1478924"/>
                  <a:pt x="3816367" y="1358900"/>
                </a:cubicBezTo>
                <a:cubicBezTo>
                  <a:pt x="3827468" y="1225693"/>
                  <a:pt x="3809846" y="1289563"/>
                  <a:pt x="3835417" y="1212850"/>
                </a:cubicBezTo>
                <a:cubicBezTo>
                  <a:pt x="3839650" y="1168400"/>
                  <a:pt x="3844936" y="1124038"/>
                  <a:pt x="3848117" y="1079500"/>
                </a:cubicBezTo>
                <a:cubicBezTo>
                  <a:pt x="3873740" y="720784"/>
                  <a:pt x="3849367" y="875148"/>
                  <a:pt x="3873517" y="730250"/>
                </a:cubicBezTo>
                <a:cubicBezTo>
                  <a:pt x="3869284" y="641350"/>
                  <a:pt x="3870232" y="552051"/>
                  <a:pt x="3860817" y="463550"/>
                </a:cubicBezTo>
                <a:cubicBezTo>
                  <a:pt x="3859511" y="451277"/>
                  <a:pt x="3847287" y="442839"/>
                  <a:pt x="3841767" y="431800"/>
                </a:cubicBezTo>
                <a:cubicBezTo>
                  <a:pt x="3838774" y="425813"/>
                  <a:pt x="3838135" y="418867"/>
                  <a:pt x="3835417" y="412750"/>
                </a:cubicBezTo>
                <a:cubicBezTo>
                  <a:pt x="3825490" y="390414"/>
                  <a:pt x="3803275" y="349688"/>
                  <a:pt x="3790967" y="330200"/>
                </a:cubicBezTo>
                <a:cubicBezTo>
                  <a:pt x="3761243" y="283137"/>
                  <a:pt x="3724804" y="222591"/>
                  <a:pt x="3676667" y="190500"/>
                </a:cubicBezTo>
                <a:cubicBezTo>
                  <a:pt x="3657617" y="177800"/>
                  <a:pt x="3640439" y="161699"/>
                  <a:pt x="3619517" y="152400"/>
                </a:cubicBezTo>
                <a:cubicBezTo>
                  <a:pt x="3582817" y="136089"/>
                  <a:pt x="3541138" y="132261"/>
                  <a:pt x="3505217" y="114300"/>
                </a:cubicBezTo>
                <a:cubicBezTo>
                  <a:pt x="3496750" y="110067"/>
                  <a:pt x="3488963" y="104039"/>
                  <a:pt x="3479817" y="101600"/>
                </a:cubicBezTo>
                <a:cubicBezTo>
                  <a:pt x="3428275" y="87855"/>
                  <a:pt x="3274139" y="72601"/>
                  <a:pt x="3251217" y="69850"/>
                </a:cubicBezTo>
                <a:cubicBezTo>
                  <a:pt x="3211000" y="59267"/>
                  <a:pt x="3171482" y="45539"/>
                  <a:pt x="3130567" y="38100"/>
                </a:cubicBezTo>
                <a:cubicBezTo>
                  <a:pt x="3101337" y="32786"/>
                  <a:pt x="3071369" y="32365"/>
                  <a:pt x="3041667" y="31750"/>
                </a:cubicBezTo>
                <a:lnTo>
                  <a:pt x="2209817" y="19050"/>
                </a:lnTo>
                <a:cubicBezTo>
                  <a:pt x="1955724" y="8886"/>
                  <a:pt x="1806287" y="2022"/>
                  <a:pt x="1504967" y="0"/>
                </a:cubicBezTo>
                <a:lnTo>
                  <a:pt x="1104917" y="6350"/>
                </a:lnTo>
                <a:cubicBezTo>
                  <a:pt x="1064672" y="33180"/>
                  <a:pt x="1084784" y="23014"/>
                  <a:pt x="1003317" y="38100"/>
                </a:cubicBezTo>
                <a:cubicBezTo>
                  <a:pt x="973883" y="43551"/>
                  <a:pt x="943909" y="45671"/>
                  <a:pt x="914417" y="50800"/>
                </a:cubicBezTo>
                <a:cubicBezTo>
                  <a:pt x="822910" y="66714"/>
                  <a:pt x="891885" y="63500"/>
                  <a:pt x="812817" y="63500"/>
                </a:cubicBezTo>
              </a:path>
            </a:pathLst>
          </a:custGeom>
          <a:ln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723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5" grpId="0" autoUpdateAnimBg="0"/>
      <p:bldP spid="5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3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499408"/>
            <a:ext cx="43460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COUNT 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This program counts the number of characters and lines in a text file.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INPUT: Text File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OUTPUT: Number of characters and number of lines.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, char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[])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FILE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</a:t>
            </a:r>
            <a:endParaRPr kumimoji="1" lang="en-US" altLang="zh-CN" sz="900" b="1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1000" y="1968215"/>
            <a:ext cx="6629400" cy="256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&lt; 2)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nUsage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: %s &lt;filename&gt;”,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[0]);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(-1);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fopen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[1], “r”);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NULL)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perror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[1]);     </a:t>
            </a:r>
            <a:r>
              <a:rPr kumimoji="1" lang="en-US" altLang="zh-CN" sz="7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display error message */</a:t>
            </a:r>
            <a:endParaRPr kumimoji="1" lang="en-US" altLang="zh-CN" sz="7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(-2);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4419600"/>
            <a:ext cx="670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while (!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feof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getc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/* read character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‘\n’)      /* if carriage return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characters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lines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4191000" y="288948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/>
              <a:t>【</a:t>
            </a:r>
            <a:r>
              <a:rPr lang="zh-CN" altLang="en-US" sz="1800" dirty="0"/>
              <a:t>腾讯文档</a:t>
            </a:r>
            <a:r>
              <a:rPr lang="en-US" altLang="zh-CN" sz="1800" dirty="0"/>
              <a:t>】Basis path test example 3</a:t>
            </a:r>
          </a:p>
          <a:p>
            <a:r>
              <a:rPr lang="en-US" altLang="zh-CN" sz="1800" dirty="0"/>
              <a:t>https://docs.qq.com/form/page/DSGVGSmpkSU1MR25k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697376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3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499408"/>
            <a:ext cx="43460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COUNT 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This program counts the number of characters and lines in a text file.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INPUT: Text File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OUTPUT: Number of characters and number of lines.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, char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[])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FILE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</a:t>
            </a:r>
            <a:endParaRPr kumimoji="1" lang="en-US" altLang="zh-CN" sz="900" b="1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1000" y="1968215"/>
            <a:ext cx="6629400" cy="256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&lt; 2)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nUsage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: %s &lt;filename&gt;”,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[0]);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(-1);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fopen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[1], “r”);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NULL)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perror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[1]);     </a:t>
            </a:r>
            <a:r>
              <a:rPr kumimoji="1" lang="en-US" altLang="zh-CN" sz="7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display error message */</a:t>
            </a:r>
            <a:endParaRPr kumimoji="1" lang="en-US" altLang="zh-CN" sz="7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(-2);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4419600"/>
            <a:ext cx="670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while (!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feof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getc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/* read character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‘\n’)      /* if carriage return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characters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lines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304800" y="2057400"/>
            <a:ext cx="2971800" cy="1963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3306" y="2819400"/>
            <a:ext cx="2971800" cy="1963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03306" y="4013917"/>
            <a:ext cx="2971800" cy="1963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21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3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-25400" y="762000"/>
            <a:ext cx="4414931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COUNT 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This program counts the number of characters and lines in a text file.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INPUT: Text File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OUTPUT: Number of characters and number of lines.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, char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[])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FILE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</a:t>
            </a: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&lt; 2)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nUsage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: %s &lt;filename&gt;”,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[0]);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(-1);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fopen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[1], “r”);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NULL)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perror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[1]);     </a:t>
            </a:r>
            <a:r>
              <a:rPr kumimoji="1" lang="en-US" altLang="zh-CN" sz="7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display error message */</a:t>
            </a:r>
            <a:endParaRPr kumimoji="1" lang="en-US" altLang="zh-CN" sz="7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(-2);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while (!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feof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getc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/* read character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‘\n’)      /* if carriage return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characters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lines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endParaRPr kumimoji="1" lang="en-US" altLang="zh-CN" sz="900" b="1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4737100" y="60960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 bwMode="auto">
          <a:xfrm>
            <a:off x="4737100" y="103719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 bwMode="auto">
          <a:xfrm>
            <a:off x="4737100" y="1473517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737100" y="190111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 bwMode="auto">
          <a:xfrm>
            <a:off x="4737100" y="232743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737100" y="2749868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 bwMode="auto">
          <a:xfrm>
            <a:off x="4737100" y="317789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737100" y="622306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 bwMode="auto">
          <a:xfrm>
            <a:off x="5396711" y="576944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 bwMode="auto">
          <a:xfrm>
            <a:off x="4737100" y="576944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椭圆 36"/>
          <p:cNvSpPr>
            <a:spLocks noChangeAspect="1"/>
          </p:cNvSpPr>
          <p:nvPr/>
        </p:nvSpPr>
        <p:spPr bwMode="auto">
          <a:xfrm>
            <a:off x="4737100" y="534701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20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 bwMode="auto">
          <a:xfrm>
            <a:off x="4737100" y="4924578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 bwMode="auto">
          <a:xfrm>
            <a:off x="4737100" y="450079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18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" name="椭圆 39"/>
          <p:cNvSpPr>
            <a:spLocks noChangeAspect="1"/>
          </p:cNvSpPr>
          <p:nvPr/>
        </p:nvSpPr>
        <p:spPr bwMode="auto">
          <a:xfrm>
            <a:off x="4737100" y="404121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 bwMode="auto">
          <a:xfrm>
            <a:off x="4737100" y="362600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>
            <a:spLocks noChangeAspect="1"/>
          </p:cNvSpPr>
          <p:nvPr/>
        </p:nvSpPr>
        <p:spPr bwMode="auto">
          <a:xfrm>
            <a:off x="6685840" y="317789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6051900" y="317789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5396711" y="317789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" name="椭圆 44"/>
          <p:cNvSpPr>
            <a:spLocks noChangeAspect="1"/>
          </p:cNvSpPr>
          <p:nvPr/>
        </p:nvSpPr>
        <p:spPr bwMode="auto">
          <a:xfrm>
            <a:off x="6685840" y="404121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 bwMode="auto">
          <a:xfrm>
            <a:off x="6051900" y="404121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15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 bwMode="auto">
          <a:xfrm>
            <a:off x="5396711" y="404121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 bwMode="auto">
          <a:xfrm>
            <a:off x="5396711" y="622306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椭圆 49"/>
          <p:cNvSpPr>
            <a:spLocks noChangeAspect="1"/>
          </p:cNvSpPr>
          <p:nvPr/>
        </p:nvSpPr>
        <p:spPr bwMode="auto">
          <a:xfrm>
            <a:off x="6051900" y="576674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25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" name="肘形连接符 2"/>
          <p:cNvCxnSpPr>
            <a:stCxn id="50" idx="6"/>
            <a:endCxn id="39" idx="2"/>
          </p:cNvCxnSpPr>
          <p:nvPr/>
        </p:nvCxnSpPr>
        <p:spPr bwMode="auto">
          <a:xfrm flipH="1" flipV="1">
            <a:off x="4737100" y="4673909"/>
            <a:ext cx="1782692" cy="1265950"/>
          </a:xfrm>
          <a:prstGeom prst="bentConnector5">
            <a:avLst>
              <a:gd name="adj1" fmla="val -12823"/>
              <a:gd name="adj2" fmla="val -64402"/>
              <a:gd name="adj3" fmla="val 133531"/>
            </a:avLst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7" idx="4"/>
            <a:endCxn id="28" idx="0"/>
          </p:cNvCxnSpPr>
          <p:nvPr/>
        </p:nvCxnSpPr>
        <p:spPr bwMode="auto">
          <a:xfrm>
            <a:off x="4971046" y="955834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8" idx="4"/>
            <a:endCxn id="29" idx="0"/>
          </p:cNvCxnSpPr>
          <p:nvPr/>
        </p:nvCxnSpPr>
        <p:spPr bwMode="auto">
          <a:xfrm>
            <a:off x="4971046" y="1383427"/>
            <a:ext cx="0" cy="900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4"/>
            <a:endCxn id="30" idx="0"/>
          </p:cNvCxnSpPr>
          <p:nvPr/>
        </p:nvCxnSpPr>
        <p:spPr bwMode="auto">
          <a:xfrm>
            <a:off x="4971046" y="1819751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0" idx="4"/>
            <a:endCxn id="31" idx="0"/>
          </p:cNvCxnSpPr>
          <p:nvPr/>
        </p:nvCxnSpPr>
        <p:spPr bwMode="auto">
          <a:xfrm>
            <a:off x="4971046" y="2247344"/>
            <a:ext cx="0" cy="800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1" idx="4"/>
            <a:endCxn id="32" idx="0"/>
          </p:cNvCxnSpPr>
          <p:nvPr/>
        </p:nvCxnSpPr>
        <p:spPr bwMode="auto">
          <a:xfrm>
            <a:off x="4971046" y="2673668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2" idx="4"/>
            <a:endCxn id="33" idx="0"/>
          </p:cNvCxnSpPr>
          <p:nvPr/>
        </p:nvCxnSpPr>
        <p:spPr bwMode="auto">
          <a:xfrm>
            <a:off x="4971046" y="3096102"/>
            <a:ext cx="0" cy="817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3" idx="6"/>
            <a:endCxn id="44" idx="2"/>
          </p:cNvCxnSpPr>
          <p:nvPr/>
        </p:nvCxnSpPr>
        <p:spPr bwMode="auto">
          <a:xfrm>
            <a:off x="5204992" y="3351013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3" idx="4"/>
            <a:endCxn id="41" idx="0"/>
          </p:cNvCxnSpPr>
          <p:nvPr/>
        </p:nvCxnSpPr>
        <p:spPr bwMode="auto">
          <a:xfrm>
            <a:off x="4971046" y="3524130"/>
            <a:ext cx="0" cy="1018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1" idx="4"/>
            <a:endCxn id="40" idx="0"/>
          </p:cNvCxnSpPr>
          <p:nvPr/>
        </p:nvCxnSpPr>
        <p:spPr bwMode="auto">
          <a:xfrm>
            <a:off x="4971046" y="3972240"/>
            <a:ext cx="0" cy="689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0" idx="4"/>
            <a:endCxn id="39" idx="0"/>
          </p:cNvCxnSpPr>
          <p:nvPr/>
        </p:nvCxnSpPr>
        <p:spPr bwMode="auto">
          <a:xfrm>
            <a:off x="4971046" y="4387449"/>
            <a:ext cx="0" cy="1133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0" idx="6"/>
            <a:endCxn id="48" idx="2"/>
          </p:cNvCxnSpPr>
          <p:nvPr/>
        </p:nvCxnSpPr>
        <p:spPr bwMode="auto">
          <a:xfrm>
            <a:off x="5204992" y="4214332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8" idx="6"/>
            <a:endCxn id="46" idx="2"/>
          </p:cNvCxnSpPr>
          <p:nvPr/>
        </p:nvCxnSpPr>
        <p:spPr bwMode="auto">
          <a:xfrm>
            <a:off x="5864603" y="4214332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6" idx="6"/>
            <a:endCxn id="45" idx="2"/>
          </p:cNvCxnSpPr>
          <p:nvPr/>
        </p:nvCxnSpPr>
        <p:spPr bwMode="auto">
          <a:xfrm>
            <a:off x="6519792" y="4214332"/>
            <a:ext cx="166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椭圆 66"/>
          <p:cNvSpPr>
            <a:spLocks noChangeAspect="1"/>
          </p:cNvSpPr>
          <p:nvPr/>
        </p:nvSpPr>
        <p:spPr bwMode="auto">
          <a:xfrm>
            <a:off x="5396711" y="450079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26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椭圆 67"/>
          <p:cNvSpPr>
            <a:spLocks noChangeAspect="1"/>
          </p:cNvSpPr>
          <p:nvPr/>
        </p:nvSpPr>
        <p:spPr bwMode="auto">
          <a:xfrm>
            <a:off x="6051900" y="450079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27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9" name="椭圆 68"/>
          <p:cNvSpPr>
            <a:spLocks noChangeAspect="1"/>
          </p:cNvSpPr>
          <p:nvPr/>
        </p:nvSpPr>
        <p:spPr bwMode="auto">
          <a:xfrm>
            <a:off x="6685840" y="450079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28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0" name="椭圆 69"/>
          <p:cNvSpPr>
            <a:spLocks noChangeAspect="1"/>
          </p:cNvSpPr>
          <p:nvPr/>
        </p:nvSpPr>
        <p:spPr bwMode="auto">
          <a:xfrm>
            <a:off x="8006719" y="318325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29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4" name="直接箭头连接符 83"/>
          <p:cNvCxnSpPr>
            <a:stCxn id="44" idx="6"/>
            <a:endCxn id="43" idx="2"/>
          </p:cNvCxnSpPr>
          <p:nvPr/>
        </p:nvCxnSpPr>
        <p:spPr bwMode="auto">
          <a:xfrm>
            <a:off x="5864603" y="3351013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3" idx="6"/>
            <a:endCxn id="42" idx="2"/>
          </p:cNvCxnSpPr>
          <p:nvPr/>
        </p:nvCxnSpPr>
        <p:spPr bwMode="auto">
          <a:xfrm>
            <a:off x="6519792" y="3351013"/>
            <a:ext cx="166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42" idx="6"/>
            <a:endCxn id="70" idx="2"/>
          </p:cNvCxnSpPr>
          <p:nvPr/>
        </p:nvCxnSpPr>
        <p:spPr bwMode="auto">
          <a:xfrm>
            <a:off x="7153732" y="3351013"/>
            <a:ext cx="852987" cy="53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39" idx="6"/>
            <a:endCxn id="67" idx="2"/>
          </p:cNvCxnSpPr>
          <p:nvPr/>
        </p:nvCxnSpPr>
        <p:spPr bwMode="auto">
          <a:xfrm>
            <a:off x="5204992" y="4673909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7" idx="6"/>
            <a:endCxn id="68" idx="2"/>
          </p:cNvCxnSpPr>
          <p:nvPr/>
        </p:nvCxnSpPr>
        <p:spPr bwMode="auto">
          <a:xfrm>
            <a:off x="5864603" y="4673909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68" idx="6"/>
            <a:endCxn id="69" idx="2"/>
          </p:cNvCxnSpPr>
          <p:nvPr/>
        </p:nvCxnSpPr>
        <p:spPr bwMode="auto">
          <a:xfrm>
            <a:off x="6519792" y="4673909"/>
            <a:ext cx="166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45" idx="6"/>
            <a:endCxn id="70" idx="2"/>
          </p:cNvCxnSpPr>
          <p:nvPr/>
        </p:nvCxnSpPr>
        <p:spPr bwMode="auto">
          <a:xfrm flipV="1">
            <a:off x="7153732" y="3356371"/>
            <a:ext cx="852987" cy="85796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69" idx="6"/>
            <a:endCxn id="70" idx="2"/>
          </p:cNvCxnSpPr>
          <p:nvPr/>
        </p:nvCxnSpPr>
        <p:spPr bwMode="auto">
          <a:xfrm flipV="1">
            <a:off x="7153732" y="3356371"/>
            <a:ext cx="852987" cy="13175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9" idx="4"/>
            <a:endCxn id="38" idx="0"/>
          </p:cNvCxnSpPr>
          <p:nvPr/>
        </p:nvCxnSpPr>
        <p:spPr bwMode="auto">
          <a:xfrm>
            <a:off x="4971046" y="4847026"/>
            <a:ext cx="0" cy="775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38" idx="4"/>
            <a:endCxn id="37" idx="0"/>
          </p:cNvCxnSpPr>
          <p:nvPr/>
        </p:nvCxnSpPr>
        <p:spPr bwMode="auto">
          <a:xfrm>
            <a:off x="4971046" y="5270812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37" idx="4"/>
            <a:endCxn id="36" idx="0"/>
          </p:cNvCxnSpPr>
          <p:nvPr/>
        </p:nvCxnSpPr>
        <p:spPr bwMode="auto">
          <a:xfrm>
            <a:off x="4971046" y="5693246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36" idx="4"/>
            <a:endCxn id="34" idx="0"/>
          </p:cNvCxnSpPr>
          <p:nvPr/>
        </p:nvCxnSpPr>
        <p:spPr bwMode="auto">
          <a:xfrm>
            <a:off x="4971046" y="6115680"/>
            <a:ext cx="0" cy="1073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34" idx="6"/>
            <a:endCxn id="49" idx="2"/>
          </p:cNvCxnSpPr>
          <p:nvPr/>
        </p:nvCxnSpPr>
        <p:spPr bwMode="auto">
          <a:xfrm>
            <a:off x="5204992" y="6396186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36" idx="6"/>
            <a:endCxn id="35" idx="2"/>
          </p:cNvCxnSpPr>
          <p:nvPr/>
        </p:nvCxnSpPr>
        <p:spPr bwMode="auto">
          <a:xfrm>
            <a:off x="5204992" y="5942563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35" idx="6"/>
            <a:endCxn id="50" idx="2"/>
          </p:cNvCxnSpPr>
          <p:nvPr/>
        </p:nvCxnSpPr>
        <p:spPr bwMode="auto">
          <a:xfrm flipV="1">
            <a:off x="5864603" y="5939859"/>
            <a:ext cx="187297" cy="27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49" idx="6"/>
            <a:endCxn id="50" idx="2"/>
          </p:cNvCxnSpPr>
          <p:nvPr/>
        </p:nvCxnSpPr>
        <p:spPr bwMode="auto">
          <a:xfrm flipV="1">
            <a:off x="5864603" y="5939859"/>
            <a:ext cx="187297" cy="4563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189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0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1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2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3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04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9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1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7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45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7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8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9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2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5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5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6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7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0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81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2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3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94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5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8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99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0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1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1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12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3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4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6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17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8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9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30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1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4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5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6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7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9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50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1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0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61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2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3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3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4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75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8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79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0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1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1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2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3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6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97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8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9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0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1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3</a:t>
            </a: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1015893" y="64681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 bwMode="auto">
          <a:xfrm>
            <a:off x="1015893" y="1074407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 bwMode="auto">
          <a:xfrm>
            <a:off x="1015893" y="1510731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1015893" y="193832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 bwMode="auto">
          <a:xfrm>
            <a:off x="1015893" y="2364648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1015893" y="278708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 bwMode="auto">
          <a:xfrm>
            <a:off x="1015893" y="321511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1015893" y="626028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 bwMode="auto">
          <a:xfrm>
            <a:off x="1675504" y="580666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 bwMode="auto">
          <a:xfrm>
            <a:off x="1015893" y="580666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椭圆 36"/>
          <p:cNvSpPr>
            <a:spLocks noChangeAspect="1"/>
          </p:cNvSpPr>
          <p:nvPr/>
        </p:nvSpPr>
        <p:spPr bwMode="auto">
          <a:xfrm>
            <a:off x="1015893" y="538422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20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 bwMode="auto">
          <a:xfrm>
            <a:off x="1015893" y="496179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 bwMode="auto">
          <a:xfrm>
            <a:off x="1015893" y="453800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18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" name="椭圆 39"/>
          <p:cNvSpPr>
            <a:spLocks noChangeAspect="1"/>
          </p:cNvSpPr>
          <p:nvPr/>
        </p:nvSpPr>
        <p:spPr bwMode="auto">
          <a:xfrm>
            <a:off x="1015893" y="407842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 bwMode="auto">
          <a:xfrm>
            <a:off x="1015893" y="366322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>
            <a:spLocks noChangeAspect="1"/>
          </p:cNvSpPr>
          <p:nvPr/>
        </p:nvSpPr>
        <p:spPr bwMode="auto">
          <a:xfrm>
            <a:off x="2964633" y="321511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2330693" y="321511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1675504" y="321511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" name="椭圆 44"/>
          <p:cNvSpPr>
            <a:spLocks noChangeAspect="1"/>
          </p:cNvSpPr>
          <p:nvPr/>
        </p:nvSpPr>
        <p:spPr bwMode="auto">
          <a:xfrm>
            <a:off x="2964633" y="407842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 bwMode="auto">
          <a:xfrm>
            <a:off x="2330693" y="407842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15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 bwMode="auto">
          <a:xfrm>
            <a:off x="1675504" y="407842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 bwMode="auto">
          <a:xfrm>
            <a:off x="1675504" y="626028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椭圆 49"/>
          <p:cNvSpPr>
            <a:spLocks noChangeAspect="1"/>
          </p:cNvSpPr>
          <p:nvPr/>
        </p:nvSpPr>
        <p:spPr bwMode="auto">
          <a:xfrm>
            <a:off x="2330693" y="580395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25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" name="肘形连接符 2"/>
          <p:cNvCxnSpPr>
            <a:stCxn id="50" idx="6"/>
            <a:endCxn id="39" idx="2"/>
          </p:cNvCxnSpPr>
          <p:nvPr/>
        </p:nvCxnSpPr>
        <p:spPr bwMode="auto">
          <a:xfrm flipH="1" flipV="1">
            <a:off x="1015893" y="4711123"/>
            <a:ext cx="1782692" cy="1265950"/>
          </a:xfrm>
          <a:prstGeom prst="bentConnector5">
            <a:avLst>
              <a:gd name="adj1" fmla="val -12823"/>
              <a:gd name="adj2" fmla="val -64402"/>
              <a:gd name="adj3" fmla="val 133531"/>
            </a:avLst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7" idx="4"/>
            <a:endCxn id="28" idx="0"/>
          </p:cNvCxnSpPr>
          <p:nvPr/>
        </p:nvCxnSpPr>
        <p:spPr bwMode="auto">
          <a:xfrm>
            <a:off x="1249839" y="993048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8" idx="4"/>
            <a:endCxn id="29" idx="0"/>
          </p:cNvCxnSpPr>
          <p:nvPr/>
        </p:nvCxnSpPr>
        <p:spPr bwMode="auto">
          <a:xfrm>
            <a:off x="1249839" y="1420641"/>
            <a:ext cx="0" cy="900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4"/>
            <a:endCxn id="30" idx="0"/>
          </p:cNvCxnSpPr>
          <p:nvPr/>
        </p:nvCxnSpPr>
        <p:spPr bwMode="auto">
          <a:xfrm>
            <a:off x="1249839" y="1856965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0" idx="4"/>
            <a:endCxn id="31" idx="0"/>
          </p:cNvCxnSpPr>
          <p:nvPr/>
        </p:nvCxnSpPr>
        <p:spPr bwMode="auto">
          <a:xfrm>
            <a:off x="1249839" y="2284558"/>
            <a:ext cx="0" cy="800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1" idx="4"/>
            <a:endCxn id="32" idx="0"/>
          </p:cNvCxnSpPr>
          <p:nvPr/>
        </p:nvCxnSpPr>
        <p:spPr bwMode="auto">
          <a:xfrm>
            <a:off x="1249839" y="2710882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2" idx="4"/>
            <a:endCxn id="33" idx="0"/>
          </p:cNvCxnSpPr>
          <p:nvPr/>
        </p:nvCxnSpPr>
        <p:spPr bwMode="auto">
          <a:xfrm>
            <a:off x="1249839" y="3133316"/>
            <a:ext cx="0" cy="817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3" idx="6"/>
            <a:endCxn id="44" idx="2"/>
          </p:cNvCxnSpPr>
          <p:nvPr/>
        </p:nvCxnSpPr>
        <p:spPr bwMode="auto">
          <a:xfrm>
            <a:off x="1483785" y="3388227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3" idx="4"/>
            <a:endCxn id="41" idx="0"/>
          </p:cNvCxnSpPr>
          <p:nvPr/>
        </p:nvCxnSpPr>
        <p:spPr bwMode="auto">
          <a:xfrm>
            <a:off x="1249839" y="3561344"/>
            <a:ext cx="0" cy="1018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1" idx="4"/>
            <a:endCxn id="40" idx="0"/>
          </p:cNvCxnSpPr>
          <p:nvPr/>
        </p:nvCxnSpPr>
        <p:spPr bwMode="auto">
          <a:xfrm>
            <a:off x="1249839" y="4009454"/>
            <a:ext cx="0" cy="689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0" idx="4"/>
            <a:endCxn id="39" idx="0"/>
          </p:cNvCxnSpPr>
          <p:nvPr/>
        </p:nvCxnSpPr>
        <p:spPr bwMode="auto">
          <a:xfrm>
            <a:off x="1249839" y="4424663"/>
            <a:ext cx="0" cy="1133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0" idx="6"/>
            <a:endCxn id="48" idx="2"/>
          </p:cNvCxnSpPr>
          <p:nvPr/>
        </p:nvCxnSpPr>
        <p:spPr bwMode="auto">
          <a:xfrm>
            <a:off x="1483785" y="4251546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8" idx="6"/>
            <a:endCxn id="46" idx="2"/>
          </p:cNvCxnSpPr>
          <p:nvPr/>
        </p:nvCxnSpPr>
        <p:spPr bwMode="auto">
          <a:xfrm>
            <a:off x="2143396" y="4251546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6" idx="6"/>
            <a:endCxn id="45" idx="2"/>
          </p:cNvCxnSpPr>
          <p:nvPr/>
        </p:nvCxnSpPr>
        <p:spPr bwMode="auto">
          <a:xfrm>
            <a:off x="2798585" y="4251546"/>
            <a:ext cx="166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椭圆 66"/>
          <p:cNvSpPr>
            <a:spLocks noChangeAspect="1"/>
          </p:cNvSpPr>
          <p:nvPr/>
        </p:nvSpPr>
        <p:spPr bwMode="auto">
          <a:xfrm>
            <a:off x="1675504" y="453800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26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椭圆 67"/>
          <p:cNvSpPr>
            <a:spLocks noChangeAspect="1"/>
          </p:cNvSpPr>
          <p:nvPr/>
        </p:nvSpPr>
        <p:spPr bwMode="auto">
          <a:xfrm>
            <a:off x="2330693" y="453800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27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9" name="椭圆 68"/>
          <p:cNvSpPr>
            <a:spLocks noChangeAspect="1"/>
          </p:cNvSpPr>
          <p:nvPr/>
        </p:nvSpPr>
        <p:spPr bwMode="auto">
          <a:xfrm>
            <a:off x="2964633" y="453800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28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0" name="椭圆 69"/>
          <p:cNvSpPr>
            <a:spLocks noChangeAspect="1"/>
          </p:cNvSpPr>
          <p:nvPr/>
        </p:nvSpPr>
        <p:spPr bwMode="auto">
          <a:xfrm>
            <a:off x="4285512" y="3220468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29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4" name="直接箭头连接符 83"/>
          <p:cNvCxnSpPr>
            <a:stCxn id="44" idx="6"/>
            <a:endCxn id="43" idx="2"/>
          </p:cNvCxnSpPr>
          <p:nvPr/>
        </p:nvCxnSpPr>
        <p:spPr bwMode="auto">
          <a:xfrm>
            <a:off x="2143396" y="3388227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3" idx="6"/>
            <a:endCxn id="42" idx="2"/>
          </p:cNvCxnSpPr>
          <p:nvPr/>
        </p:nvCxnSpPr>
        <p:spPr bwMode="auto">
          <a:xfrm>
            <a:off x="2798585" y="3388227"/>
            <a:ext cx="166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42" idx="6"/>
            <a:endCxn id="70" idx="2"/>
          </p:cNvCxnSpPr>
          <p:nvPr/>
        </p:nvCxnSpPr>
        <p:spPr bwMode="auto">
          <a:xfrm>
            <a:off x="3432525" y="3388227"/>
            <a:ext cx="852987" cy="53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39" idx="6"/>
            <a:endCxn id="67" idx="2"/>
          </p:cNvCxnSpPr>
          <p:nvPr/>
        </p:nvCxnSpPr>
        <p:spPr bwMode="auto">
          <a:xfrm>
            <a:off x="1483785" y="4711123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7" idx="6"/>
            <a:endCxn id="68" idx="2"/>
          </p:cNvCxnSpPr>
          <p:nvPr/>
        </p:nvCxnSpPr>
        <p:spPr bwMode="auto">
          <a:xfrm>
            <a:off x="2143396" y="4711123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68" idx="6"/>
            <a:endCxn id="69" idx="2"/>
          </p:cNvCxnSpPr>
          <p:nvPr/>
        </p:nvCxnSpPr>
        <p:spPr bwMode="auto">
          <a:xfrm>
            <a:off x="2798585" y="4711123"/>
            <a:ext cx="166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45" idx="6"/>
            <a:endCxn id="70" idx="2"/>
          </p:cNvCxnSpPr>
          <p:nvPr/>
        </p:nvCxnSpPr>
        <p:spPr bwMode="auto">
          <a:xfrm flipV="1">
            <a:off x="3432525" y="3393585"/>
            <a:ext cx="852987" cy="85796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69" idx="6"/>
            <a:endCxn id="70" idx="2"/>
          </p:cNvCxnSpPr>
          <p:nvPr/>
        </p:nvCxnSpPr>
        <p:spPr bwMode="auto">
          <a:xfrm flipV="1">
            <a:off x="3432525" y="3393585"/>
            <a:ext cx="852987" cy="13175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9" idx="4"/>
            <a:endCxn id="38" idx="0"/>
          </p:cNvCxnSpPr>
          <p:nvPr/>
        </p:nvCxnSpPr>
        <p:spPr bwMode="auto">
          <a:xfrm>
            <a:off x="1249839" y="4884240"/>
            <a:ext cx="0" cy="775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38" idx="4"/>
            <a:endCxn id="37" idx="0"/>
          </p:cNvCxnSpPr>
          <p:nvPr/>
        </p:nvCxnSpPr>
        <p:spPr bwMode="auto">
          <a:xfrm>
            <a:off x="1249839" y="5308026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37" idx="4"/>
            <a:endCxn id="36" idx="0"/>
          </p:cNvCxnSpPr>
          <p:nvPr/>
        </p:nvCxnSpPr>
        <p:spPr bwMode="auto">
          <a:xfrm>
            <a:off x="1249839" y="5730460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36" idx="4"/>
            <a:endCxn id="34" idx="0"/>
          </p:cNvCxnSpPr>
          <p:nvPr/>
        </p:nvCxnSpPr>
        <p:spPr bwMode="auto">
          <a:xfrm>
            <a:off x="1249839" y="6152894"/>
            <a:ext cx="0" cy="1073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34" idx="6"/>
            <a:endCxn id="49" idx="2"/>
          </p:cNvCxnSpPr>
          <p:nvPr/>
        </p:nvCxnSpPr>
        <p:spPr bwMode="auto">
          <a:xfrm>
            <a:off x="1483785" y="6433400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36" idx="6"/>
            <a:endCxn id="35" idx="2"/>
          </p:cNvCxnSpPr>
          <p:nvPr/>
        </p:nvCxnSpPr>
        <p:spPr bwMode="auto">
          <a:xfrm>
            <a:off x="1483785" y="5979777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35" idx="6"/>
            <a:endCxn id="50" idx="2"/>
          </p:cNvCxnSpPr>
          <p:nvPr/>
        </p:nvCxnSpPr>
        <p:spPr bwMode="auto">
          <a:xfrm flipV="1">
            <a:off x="2143396" y="5977073"/>
            <a:ext cx="187297" cy="27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49" idx="6"/>
            <a:endCxn id="50" idx="2"/>
          </p:cNvCxnSpPr>
          <p:nvPr/>
        </p:nvCxnSpPr>
        <p:spPr bwMode="auto">
          <a:xfrm flipV="1">
            <a:off x="2143396" y="5977073"/>
            <a:ext cx="187297" cy="4563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720690" y="1108094"/>
            <a:ext cx="4423310" cy="5140306"/>
            <a:chOff x="4720690" y="1108094"/>
            <a:chExt cx="4423310" cy="5140306"/>
          </a:xfrm>
        </p:grpSpPr>
        <p:sp>
          <p:nvSpPr>
            <p:cNvPr id="71" name="椭圆 70"/>
            <p:cNvSpPr>
              <a:spLocks noChangeAspect="1"/>
            </p:cNvSpPr>
            <p:nvPr/>
          </p:nvSpPr>
          <p:spPr bwMode="auto">
            <a:xfrm>
              <a:off x="5393394" y="1108094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2" name="椭圆 71"/>
            <p:cNvSpPr>
              <a:spLocks/>
            </p:cNvSpPr>
            <p:nvPr/>
          </p:nvSpPr>
          <p:spPr bwMode="auto">
            <a:xfrm>
              <a:off x="4720690" y="1775516"/>
              <a:ext cx="1813302" cy="71670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2,3,4,5,6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 bwMode="auto">
            <a:xfrm>
              <a:off x="5393395" y="282102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 bwMode="auto">
            <a:xfrm>
              <a:off x="6066100" y="541257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22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 bwMode="auto">
            <a:xfrm>
              <a:off x="5406489" y="541257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21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 bwMode="auto">
            <a:xfrm>
              <a:off x="5406489" y="414392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18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 bwMode="auto">
            <a:xfrm>
              <a:off x="5406489" y="3684348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 bwMode="auto">
            <a:xfrm>
              <a:off x="5406489" y="326913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 bwMode="auto">
            <a:xfrm>
              <a:off x="6721289" y="540987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25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97" name="肘形连接符 96"/>
            <p:cNvCxnSpPr>
              <a:stCxn id="96" idx="6"/>
              <a:endCxn id="83" idx="2"/>
            </p:cNvCxnSpPr>
            <p:nvPr/>
          </p:nvCxnSpPr>
          <p:spPr bwMode="auto">
            <a:xfrm flipH="1" flipV="1">
              <a:off x="5406489" y="4317042"/>
              <a:ext cx="1782692" cy="1265950"/>
            </a:xfrm>
            <a:prstGeom prst="bentConnector5">
              <a:avLst>
                <a:gd name="adj1" fmla="val -12823"/>
                <a:gd name="adj2" fmla="val -64402"/>
                <a:gd name="adj3" fmla="val 133531"/>
              </a:avLst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71" idx="4"/>
              <a:endCxn id="72" idx="0"/>
            </p:cNvCxnSpPr>
            <p:nvPr/>
          </p:nvCxnSpPr>
          <p:spPr bwMode="auto">
            <a:xfrm>
              <a:off x="5627340" y="1454328"/>
              <a:ext cx="1" cy="32118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72" idx="4"/>
              <a:endCxn id="77" idx="0"/>
            </p:cNvCxnSpPr>
            <p:nvPr/>
          </p:nvCxnSpPr>
          <p:spPr bwMode="auto">
            <a:xfrm>
              <a:off x="5627341" y="2492220"/>
              <a:ext cx="0" cy="32880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77" idx="6"/>
              <a:endCxn id="143" idx="2"/>
            </p:cNvCxnSpPr>
            <p:nvPr/>
          </p:nvCxnSpPr>
          <p:spPr bwMode="auto">
            <a:xfrm flipV="1">
              <a:off x="5861287" y="2984100"/>
              <a:ext cx="204813" cy="1004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77" idx="4"/>
              <a:endCxn id="86" idx="0"/>
            </p:cNvCxnSpPr>
            <p:nvPr/>
          </p:nvCxnSpPr>
          <p:spPr bwMode="auto">
            <a:xfrm>
              <a:off x="5627341" y="3167263"/>
              <a:ext cx="13094" cy="10187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86" idx="4"/>
              <a:endCxn id="85" idx="0"/>
            </p:cNvCxnSpPr>
            <p:nvPr/>
          </p:nvCxnSpPr>
          <p:spPr bwMode="auto">
            <a:xfrm>
              <a:off x="5640435" y="3615373"/>
              <a:ext cx="0" cy="6897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85" idx="4"/>
              <a:endCxn id="83" idx="0"/>
            </p:cNvCxnSpPr>
            <p:nvPr/>
          </p:nvCxnSpPr>
          <p:spPr bwMode="auto">
            <a:xfrm>
              <a:off x="5640435" y="4030582"/>
              <a:ext cx="0" cy="11334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85" idx="6"/>
              <a:endCxn id="148" idx="2"/>
            </p:cNvCxnSpPr>
            <p:nvPr/>
          </p:nvCxnSpPr>
          <p:spPr bwMode="auto">
            <a:xfrm flipV="1">
              <a:off x="5874381" y="3847782"/>
              <a:ext cx="174203" cy="968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椭圆 117"/>
            <p:cNvSpPr>
              <a:spLocks noChangeAspect="1"/>
            </p:cNvSpPr>
            <p:nvPr/>
          </p:nvSpPr>
          <p:spPr bwMode="auto">
            <a:xfrm>
              <a:off x="8676108" y="2826387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29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22" name="直接箭头连接符 121"/>
            <p:cNvCxnSpPr>
              <a:endCxn id="118" idx="2"/>
            </p:cNvCxnSpPr>
            <p:nvPr/>
          </p:nvCxnSpPr>
          <p:spPr bwMode="auto">
            <a:xfrm>
              <a:off x="7823121" y="2994146"/>
              <a:ext cx="852987" cy="535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83" idx="6"/>
              <a:endCxn id="151" idx="2"/>
            </p:cNvCxnSpPr>
            <p:nvPr/>
          </p:nvCxnSpPr>
          <p:spPr bwMode="auto">
            <a:xfrm>
              <a:off x="5874381" y="4317042"/>
              <a:ext cx="179198" cy="311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48" idx="6"/>
              <a:endCxn id="118" idx="2"/>
            </p:cNvCxnSpPr>
            <p:nvPr/>
          </p:nvCxnSpPr>
          <p:spPr bwMode="auto">
            <a:xfrm flipV="1">
              <a:off x="7861886" y="2999504"/>
              <a:ext cx="814222" cy="84827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51" idx="6"/>
              <a:endCxn id="118" idx="2"/>
            </p:cNvCxnSpPr>
            <p:nvPr/>
          </p:nvCxnSpPr>
          <p:spPr bwMode="auto">
            <a:xfrm flipV="1">
              <a:off x="7866881" y="2999504"/>
              <a:ext cx="809227" cy="132065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83" idx="4"/>
              <a:endCxn id="155" idx="0"/>
            </p:cNvCxnSpPr>
            <p:nvPr/>
          </p:nvCxnSpPr>
          <p:spPr bwMode="auto">
            <a:xfrm>
              <a:off x="5640435" y="4490159"/>
              <a:ext cx="1430" cy="21125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155" idx="4"/>
              <a:endCxn id="80" idx="0"/>
            </p:cNvCxnSpPr>
            <p:nvPr/>
          </p:nvCxnSpPr>
          <p:spPr bwMode="auto">
            <a:xfrm flipH="1">
              <a:off x="5640435" y="5169418"/>
              <a:ext cx="1430" cy="24316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>
              <a:stCxn id="80" idx="4"/>
              <a:endCxn id="162" idx="0"/>
            </p:cNvCxnSpPr>
            <p:nvPr/>
          </p:nvCxnSpPr>
          <p:spPr bwMode="auto">
            <a:xfrm flipH="1">
              <a:off x="5627341" y="5758813"/>
              <a:ext cx="13094" cy="14335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80" idx="6"/>
              <a:endCxn id="79" idx="2"/>
            </p:cNvCxnSpPr>
            <p:nvPr/>
          </p:nvCxnSpPr>
          <p:spPr bwMode="auto">
            <a:xfrm>
              <a:off x="5874381" y="5585696"/>
              <a:ext cx="191719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stCxn id="79" idx="6"/>
              <a:endCxn id="96" idx="2"/>
            </p:cNvCxnSpPr>
            <p:nvPr/>
          </p:nvCxnSpPr>
          <p:spPr bwMode="auto">
            <a:xfrm flipV="1">
              <a:off x="6533992" y="5582992"/>
              <a:ext cx="187297" cy="270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162" idx="6"/>
              <a:endCxn id="96" idx="2"/>
            </p:cNvCxnSpPr>
            <p:nvPr/>
          </p:nvCxnSpPr>
          <p:spPr bwMode="auto">
            <a:xfrm flipV="1">
              <a:off x="6183882" y="5582992"/>
              <a:ext cx="537407" cy="49229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椭圆 142"/>
            <p:cNvSpPr>
              <a:spLocks/>
            </p:cNvSpPr>
            <p:nvPr/>
          </p:nvSpPr>
          <p:spPr bwMode="auto">
            <a:xfrm>
              <a:off x="6066100" y="2810983"/>
              <a:ext cx="181330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8,9,10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8" name="椭圆 147"/>
            <p:cNvSpPr>
              <a:spLocks/>
            </p:cNvSpPr>
            <p:nvPr/>
          </p:nvSpPr>
          <p:spPr bwMode="auto">
            <a:xfrm>
              <a:off x="6048584" y="3674665"/>
              <a:ext cx="181330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14,15,16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1" name="椭圆 150"/>
            <p:cNvSpPr>
              <a:spLocks/>
            </p:cNvSpPr>
            <p:nvPr/>
          </p:nvSpPr>
          <p:spPr bwMode="auto">
            <a:xfrm>
              <a:off x="6053579" y="4147038"/>
              <a:ext cx="181330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26,27,28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5" name="椭圆 154"/>
            <p:cNvSpPr>
              <a:spLocks/>
            </p:cNvSpPr>
            <p:nvPr/>
          </p:nvSpPr>
          <p:spPr bwMode="auto">
            <a:xfrm>
              <a:off x="5085323" y="4701418"/>
              <a:ext cx="1113083" cy="468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19,20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2" name="椭圆 161"/>
            <p:cNvSpPr>
              <a:spLocks/>
            </p:cNvSpPr>
            <p:nvPr/>
          </p:nvSpPr>
          <p:spPr bwMode="auto">
            <a:xfrm>
              <a:off x="5070799" y="5902166"/>
              <a:ext cx="1113083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23,24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70" name="椭圆 169"/>
          <p:cNvSpPr/>
          <p:nvPr/>
        </p:nvSpPr>
        <p:spPr bwMode="auto">
          <a:xfrm>
            <a:off x="587102" y="1051240"/>
            <a:ext cx="1241929" cy="2124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1" name="椭圆 170"/>
          <p:cNvSpPr/>
          <p:nvPr/>
        </p:nvSpPr>
        <p:spPr bwMode="auto">
          <a:xfrm>
            <a:off x="1597552" y="2999504"/>
            <a:ext cx="1872000" cy="75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2" name="右箭头 171"/>
          <p:cNvSpPr/>
          <p:nvPr/>
        </p:nvSpPr>
        <p:spPr bwMode="auto">
          <a:xfrm>
            <a:off x="3859018" y="2395956"/>
            <a:ext cx="457200" cy="30030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1628639" y="3791678"/>
            <a:ext cx="1872000" cy="75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5" name="椭圆 174"/>
          <p:cNvSpPr/>
          <p:nvPr/>
        </p:nvSpPr>
        <p:spPr bwMode="auto">
          <a:xfrm>
            <a:off x="1604047" y="4402465"/>
            <a:ext cx="1872000" cy="75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6" name="椭圆 175"/>
          <p:cNvSpPr/>
          <p:nvPr/>
        </p:nvSpPr>
        <p:spPr bwMode="auto">
          <a:xfrm>
            <a:off x="832516" y="4893912"/>
            <a:ext cx="828000" cy="900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7" name="椭圆 176"/>
          <p:cNvSpPr/>
          <p:nvPr/>
        </p:nvSpPr>
        <p:spPr bwMode="auto">
          <a:xfrm>
            <a:off x="908551" y="6165642"/>
            <a:ext cx="1396519" cy="57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8" name="椭圆 177"/>
          <p:cNvSpPr/>
          <p:nvPr/>
        </p:nvSpPr>
        <p:spPr bwMode="auto">
          <a:xfrm>
            <a:off x="4381209" y="1645860"/>
            <a:ext cx="2610609" cy="93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9" name="椭圆 178"/>
          <p:cNvSpPr/>
          <p:nvPr/>
        </p:nvSpPr>
        <p:spPr bwMode="auto">
          <a:xfrm>
            <a:off x="6026708" y="2606100"/>
            <a:ext cx="1872000" cy="75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0" name="椭圆 179"/>
          <p:cNvSpPr/>
          <p:nvPr/>
        </p:nvSpPr>
        <p:spPr bwMode="auto">
          <a:xfrm>
            <a:off x="6008297" y="3469782"/>
            <a:ext cx="1872000" cy="75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1" name="椭圆 180"/>
          <p:cNvSpPr/>
          <p:nvPr/>
        </p:nvSpPr>
        <p:spPr bwMode="auto">
          <a:xfrm>
            <a:off x="6032151" y="3955123"/>
            <a:ext cx="1872000" cy="75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2" name="椭圆 181"/>
          <p:cNvSpPr/>
          <p:nvPr/>
        </p:nvSpPr>
        <p:spPr bwMode="auto">
          <a:xfrm>
            <a:off x="5066788" y="4512579"/>
            <a:ext cx="1167464" cy="900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3" name="椭圆 182"/>
          <p:cNvSpPr/>
          <p:nvPr/>
        </p:nvSpPr>
        <p:spPr bwMode="auto">
          <a:xfrm>
            <a:off x="4943605" y="5787283"/>
            <a:ext cx="1396519" cy="57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088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3</a:t>
            </a:r>
          </a:p>
        </p:txBody>
      </p:sp>
      <p:sp>
        <p:nvSpPr>
          <p:cNvPr id="71" name="椭圆 70"/>
          <p:cNvSpPr>
            <a:spLocks noChangeAspect="1"/>
          </p:cNvSpPr>
          <p:nvPr/>
        </p:nvSpPr>
        <p:spPr bwMode="auto">
          <a:xfrm>
            <a:off x="3716994" y="110809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2" name="椭圆 71"/>
          <p:cNvSpPr>
            <a:spLocks/>
          </p:cNvSpPr>
          <p:nvPr/>
        </p:nvSpPr>
        <p:spPr bwMode="auto">
          <a:xfrm>
            <a:off x="3044290" y="1775516"/>
            <a:ext cx="1813302" cy="71670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2,3,4,5,6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7" name="椭圆 76"/>
          <p:cNvSpPr>
            <a:spLocks noChangeAspect="1"/>
          </p:cNvSpPr>
          <p:nvPr/>
        </p:nvSpPr>
        <p:spPr bwMode="auto">
          <a:xfrm>
            <a:off x="3716995" y="282102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9" name="椭圆 78"/>
          <p:cNvSpPr>
            <a:spLocks noChangeAspect="1"/>
          </p:cNvSpPr>
          <p:nvPr/>
        </p:nvSpPr>
        <p:spPr bwMode="auto">
          <a:xfrm>
            <a:off x="4389700" y="541257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0" name="椭圆 79"/>
          <p:cNvSpPr>
            <a:spLocks noChangeAspect="1"/>
          </p:cNvSpPr>
          <p:nvPr/>
        </p:nvSpPr>
        <p:spPr bwMode="auto">
          <a:xfrm>
            <a:off x="3730089" y="541257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3" name="椭圆 82"/>
          <p:cNvSpPr>
            <a:spLocks noChangeAspect="1"/>
          </p:cNvSpPr>
          <p:nvPr/>
        </p:nvSpPr>
        <p:spPr bwMode="auto">
          <a:xfrm>
            <a:off x="3730089" y="414392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18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5" name="椭圆 84"/>
          <p:cNvSpPr>
            <a:spLocks noChangeAspect="1"/>
          </p:cNvSpPr>
          <p:nvPr/>
        </p:nvSpPr>
        <p:spPr bwMode="auto">
          <a:xfrm>
            <a:off x="3730089" y="3684348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6" name="椭圆 85"/>
          <p:cNvSpPr>
            <a:spLocks noChangeAspect="1"/>
          </p:cNvSpPr>
          <p:nvPr/>
        </p:nvSpPr>
        <p:spPr bwMode="auto">
          <a:xfrm>
            <a:off x="3730089" y="326913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6" name="椭圆 95"/>
          <p:cNvSpPr>
            <a:spLocks noChangeAspect="1"/>
          </p:cNvSpPr>
          <p:nvPr/>
        </p:nvSpPr>
        <p:spPr bwMode="auto">
          <a:xfrm>
            <a:off x="5044889" y="540987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25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97" name="肘形连接符 96"/>
          <p:cNvCxnSpPr>
            <a:stCxn id="96" idx="6"/>
            <a:endCxn id="83" idx="2"/>
          </p:cNvCxnSpPr>
          <p:nvPr/>
        </p:nvCxnSpPr>
        <p:spPr bwMode="auto">
          <a:xfrm flipH="1" flipV="1">
            <a:off x="3730089" y="4317042"/>
            <a:ext cx="1782692" cy="1265950"/>
          </a:xfrm>
          <a:prstGeom prst="bentConnector5">
            <a:avLst>
              <a:gd name="adj1" fmla="val -12823"/>
              <a:gd name="adj2" fmla="val -64402"/>
              <a:gd name="adj3" fmla="val 133531"/>
            </a:avLst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1" idx="4"/>
            <a:endCxn id="72" idx="0"/>
          </p:cNvCxnSpPr>
          <p:nvPr/>
        </p:nvCxnSpPr>
        <p:spPr bwMode="auto">
          <a:xfrm>
            <a:off x="3950940" y="1454328"/>
            <a:ext cx="1" cy="3211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2" idx="4"/>
            <a:endCxn id="77" idx="0"/>
          </p:cNvCxnSpPr>
          <p:nvPr/>
        </p:nvCxnSpPr>
        <p:spPr bwMode="auto">
          <a:xfrm>
            <a:off x="3950941" y="2492220"/>
            <a:ext cx="0" cy="32880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6"/>
            <a:endCxn id="143" idx="2"/>
          </p:cNvCxnSpPr>
          <p:nvPr/>
        </p:nvCxnSpPr>
        <p:spPr bwMode="auto">
          <a:xfrm flipV="1">
            <a:off x="4184887" y="2984100"/>
            <a:ext cx="204813" cy="1004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7" idx="4"/>
            <a:endCxn id="86" idx="0"/>
          </p:cNvCxnSpPr>
          <p:nvPr/>
        </p:nvCxnSpPr>
        <p:spPr bwMode="auto">
          <a:xfrm>
            <a:off x="3950941" y="3167263"/>
            <a:ext cx="13094" cy="1018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86" idx="4"/>
            <a:endCxn id="85" idx="0"/>
          </p:cNvCxnSpPr>
          <p:nvPr/>
        </p:nvCxnSpPr>
        <p:spPr bwMode="auto">
          <a:xfrm>
            <a:off x="3964035" y="3615373"/>
            <a:ext cx="0" cy="689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4"/>
            <a:endCxn id="83" idx="0"/>
          </p:cNvCxnSpPr>
          <p:nvPr/>
        </p:nvCxnSpPr>
        <p:spPr bwMode="auto">
          <a:xfrm>
            <a:off x="3964035" y="4030582"/>
            <a:ext cx="0" cy="1133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85" idx="6"/>
            <a:endCxn id="148" idx="2"/>
          </p:cNvCxnSpPr>
          <p:nvPr/>
        </p:nvCxnSpPr>
        <p:spPr bwMode="auto">
          <a:xfrm flipV="1">
            <a:off x="4197981" y="3847782"/>
            <a:ext cx="174203" cy="96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椭圆 117"/>
          <p:cNvSpPr>
            <a:spLocks noChangeAspect="1"/>
          </p:cNvSpPr>
          <p:nvPr/>
        </p:nvSpPr>
        <p:spPr bwMode="auto">
          <a:xfrm>
            <a:off x="6999708" y="2826387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29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22" name="直接箭头连接符 121"/>
          <p:cNvCxnSpPr>
            <a:endCxn id="118" idx="2"/>
          </p:cNvCxnSpPr>
          <p:nvPr/>
        </p:nvCxnSpPr>
        <p:spPr bwMode="auto">
          <a:xfrm>
            <a:off x="6146721" y="2994146"/>
            <a:ext cx="852987" cy="53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83" idx="6"/>
            <a:endCxn id="151" idx="2"/>
          </p:cNvCxnSpPr>
          <p:nvPr/>
        </p:nvCxnSpPr>
        <p:spPr bwMode="auto">
          <a:xfrm>
            <a:off x="4197981" y="4317042"/>
            <a:ext cx="179198" cy="31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48" idx="6"/>
            <a:endCxn id="118" idx="2"/>
          </p:cNvCxnSpPr>
          <p:nvPr/>
        </p:nvCxnSpPr>
        <p:spPr bwMode="auto">
          <a:xfrm flipV="1">
            <a:off x="6185486" y="2999504"/>
            <a:ext cx="814222" cy="8482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51" idx="6"/>
            <a:endCxn id="118" idx="2"/>
          </p:cNvCxnSpPr>
          <p:nvPr/>
        </p:nvCxnSpPr>
        <p:spPr bwMode="auto">
          <a:xfrm flipV="1">
            <a:off x="6190481" y="2999504"/>
            <a:ext cx="809227" cy="13206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83" idx="4"/>
            <a:endCxn id="155" idx="0"/>
          </p:cNvCxnSpPr>
          <p:nvPr/>
        </p:nvCxnSpPr>
        <p:spPr bwMode="auto">
          <a:xfrm>
            <a:off x="3964035" y="4490159"/>
            <a:ext cx="1430" cy="2112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55" idx="4"/>
            <a:endCxn id="80" idx="0"/>
          </p:cNvCxnSpPr>
          <p:nvPr/>
        </p:nvCxnSpPr>
        <p:spPr bwMode="auto">
          <a:xfrm flipH="1">
            <a:off x="3964035" y="5169418"/>
            <a:ext cx="1430" cy="24316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80" idx="4"/>
            <a:endCxn id="162" idx="0"/>
          </p:cNvCxnSpPr>
          <p:nvPr/>
        </p:nvCxnSpPr>
        <p:spPr bwMode="auto">
          <a:xfrm flipH="1">
            <a:off x="3950941" y="5758813"/>
            <a:ext cx="13094" cy="1433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80" idx="6"/>
            <a:endCxn id="79" idx="2"/>
          </p:cNvCxnSpPr>
          <p:nvPr/>
        </p:nvCxnSpPr>
        <p:spPr bwMode="auto">
          <a:xfrm>
            <a:off x="4197981" y="5585696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79" idx="6"/>
            <a:endCxn id="96" idx="2"/>
          </p:cNvCxnSpPr>
          <p:nvPr/>
        </p:nvCxnSpPr>
        <p:spPr bwMode="auto">
          <a:xfrm flipV="1">
            <a:off x="4857592" y="5582992"/>
            <a:ext cx="187297" cy="27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62" idx="6"/>
            <a:endCxn id="96" idx="2"/>
          </p:cNvCxnSpPr>
          <p:nvPr/>
        </p:nvCxnSpPr>
        <p:spPr bwMode="auto">
          <a:xfrm flipV="1">
            <a:off x="4507482" y="5582992"/>
            <a:ext cx="537407" cy="4922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椭圆 142"/>
          <p:cNvSpPr>
            <a:spLocks/>
          </p:cNvSpPr>
          <p:nvPr/>
        </p:nvSpPr>
        <p:spPr bwMode="auto">
          <a:xfrm>
            <a:off x="4389700" y="2810983"/>
            <a:ext cx="181330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8,9,10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8" name="椭圆 147"/>
          <p:cNvSpPr>
            <a:spLocks/>
          </p:cNvSpPr>
          <p:nvPr/>
        </p:nvSpPr>
        <p:spPr bwMode="auto">
          <a:xfrm>
            <a:off x="4372184" y="3674665"/>
            <a:ext cx="181330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14,15,16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1" name="椭圆 150"/>
          <p:cNvSpPr>
            <a:spLocks/>
          </p:cNvSpPr>
          <p:nvPr/>
        </p:nvSpPr>
        <p:spPr bwMode="auto">
          <a:xfrm>
            <a:off x="4377179" y="4147038"/>
            <a:ext cx="1813302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26,27,28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5" name="椭圆 154"/>
          <p:cNvSpPr>
            <a:spLocks/>
          </p:cNvSpPr>
          <p:nvPr/>
        </p:nvSpPr>
        <p:spPr bwMode="auto">
          <a:xfrm>
            <a:off x="3408923" y="4701418"/>
            <a:ext cx="1113083" cy="468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19,20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2" name="椭圆 161"/>
          <p:cNvSpPr>
            <a:spLocks/>
          </p:cNvSpPr>
          <p:nvPr/>
        </p:nvSpPr>
        <p:spPr bwMode="auto">
          <a:xfrm>
            <a:off x="3394399" y="5902166"/>
            <a:ext cx="1113083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23,24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4705286" y="3111896"/>
            <a:ext cx="1388119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1</a:t>
            </a: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4641736" y="3837736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2</a:t>
            </a: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066029" y="4382375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3</a:t>
            </a: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3872772" y="5560938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4</a:t>
            </a: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5048433" y="1696930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5</a:t>
            </a: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400800" y="4946695"/>
            <a:ext cx="113011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V(G)=5</a:t>
            </a:r>
          </a:p>
        </p:txBody>
      </p:sp>
    </p:spTree>
    <p:extLst>
      <p:ext uri="{BB962C8B-B14F-4D97-AF65-F5344CB8AC3E}">
        <p14:creationId xmlns:p14="http://schemas.microsoft.com/office/powerpoint/2010/main" val="2676351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2192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Flow graphs Consist of Three Primitives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210355" y="2054180"/>
            <a:ext cx="8915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mbria" panose="02040503050406030204" pitchFamily="18" charset="0"/>
              </a:rPr>
              <a:t>A </a:t>
            </a:r>
            <a:r>
              <a:rPr lang="en-US" altLang="zh-CN" sz="2000" b="1" dirty="0">
                <a:latin typeface="Cambria" panose="02040503050406030204" pitchFamily="18" charset="0"/>
              </a:rPr>
              <a:t>decision</a:t>
            </a:r>
            <a:r>
              <a:rPr lang="en-US" altLang="zh-CN" sz="2000" dirty="0">
                <a:latin typeface="Cambria" panose="02040503050406030204" pitchFamily="18" charset="0"/>
              </a:rPr>
              <a:t> is a program point at which the control can diverge.  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Cambria" panose="02040503050406030204" pitchFamily="18" charset="0"/>
              </a:rPr>
              <a:t>(</a:t>
            </a:r>
            <a:r>
              <a:rPr lang="en-US" altLang="zh-CN" sz="1800" i="1" dirty="0">
                <a:latin typeface="Cambria" panose="02040503050406030204" pitchFamily="18" charset="0"/>
              </a:rPr>
              <a:t>e.g.,</a:t>
            </a:r>
            <a:r>
              <a:rPr lang="en-US" altLang="zh-CN" sz="1800" dirty="0">
                <a:latin typeface="Cambria" panose="02040503050406030204" pitchFamily="18" charset="0"/>
              </a:rPr>
              <a:t> if and case statements).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mbria" panose="02040503050406030204" pitchFamily="18" charset="0"/>
              </a:rPr>
              <a:t>A </a:t>
            </a:r>
            <a:r>
              <a:rPr lang="en-US" altLang="zh-CN" sz="2000" b="1" dirty="0">
                <a:latin typeface="Cambria" panose="02040503050406030204" pitchFamily="18" charset="0"/>
              </a:rPr>
              <a:t>junction</a:t>
            </a:r>
            <a:r>
              <a:rPr lang="en-US" altLang="zh-CN" sz="2000" dirty="0">
                <a:latin typeface="Cambria" panose="02040503050406030204" pitchFamily="18" charset="0"/>
              </a:rPr>
              <a:t> is a program point where the control flow can merge.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Cambria" panose="02040503050406030204" pitchFamily="18" charset="0"/>
              </a:rPr>
              <a:t>(</a:t>
            </a:r>
            <a:r>
              <a:rPr lang="en-US" altLang="zh-CN" sz="1800" i="1" dirty="0">
                <a:latin typeface="Cambria" panose="02040503050406030204" pitchFamily="18" charset="0"/>
              </a:rPr>
              <a:t>e.g.,</a:t>
            </a:r>
            <a:r>
              <a:rPr lang="en-US" altLang="zh-CN" sz="1800" dirty="0">
                <a:latin typeface="Cambria" panose="02040503050406030204" pitchFamily="18" charset="0"/>
              </a:rPr>
              <a:t> end if, end loop, </a:t>
            </a:r>
            <a:r>
              <a:rPr lang="en-US" altLang="zh-CN" sz="1800" dirty="0" err="1">
                <a:latin typeface="Cambria" panose="02040503050406030204" pitchFamily="18" charset="0"/>
              </a:rPr>
              <a:t>goto</a:t>
            </a:r>
            <a:r>
              <a:rPr lang="en-US" altLang="zh-CN" sz="1800" dirty="0">
                <a:latin typeface="Cambria" panose="02040503050406030204" pitchFamily="18" charset="0"/>
              </a:rPr>
              <a:t> label)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mbria" panose="02040503050406030204" pitchFamily="18" charset="0"/>
              </a:rPr>
              <a:t>A </a:t>
            </a:r>
            <a:r>
              <a:rPr lang="en-US" altLang="zh-CN" sz="2000" b="1" dirty="0">
                <a:latin typeface="Cambria" panose="02040503050406030204" pitchFamily="18" charset="0"/>
              </a:rPr>
              <a:t>process block</a:t>
            </a:r>
            <a:r>
              <a:rPr lang="en-US" altLang="zh-CN" sz="2000" dirty="0">
                <a:latin typeface="Cambria" panose="02040503050406030204" pitchFamily="18" charset="0"/>
              </a:rPr>
              <a:t> is a sequence of program statements uninterrupted by either decisions or junctions. (</a:t>
            </a:r>
            <a:r>
              <a:rPr lang="en-US" altLang="zh-CN" sz="2000" i="1" dirty="0">
                <a:latin typeface="Cambria" panose="02040503050406030204" pitchFamily="18" charset="0"/>
              </a:rPr>
              <a:t>i.e.,</a:t>
            </a:r>
            <a:r>
              <a:rPr lang="en-US" altLang="zh-CN" sz="2000" dirty="0">
                <a:latin typeface="Cambria" panose="02040503050406030204" pitchFamily="18" charset="0"/>
              </a:rPr>
              <a:t> straight-line code). 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Cambria" panose="02040503050406030204" pitchFamily="18" charset="0"/>
              </a:rPr>
              <a:t>A process has one entry and one exit.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Cambria" panose="02040503050406030204" pitchFamily="18" charset="0"/>
              </a:rPr>
              <a:t>A program does not  jump into or out of a process.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5859462" cy="8001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Flow </a:t>
            </a: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graph</a:t>
            </a: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 from code</a:t>
            </a:r>
          </a:p>
        </p:txBody>
      </p:sp>
    </p:spTree>
    <p:extLst>
      <p:ext uri="{BB962C8B-B14F-4D97-AF65-F5344CB8AC3E}">
        <p14:creationId xmlns:p14="http://schemas.microsoft.com/office/powerpoint/2010/main" val="41949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419600" y="1143000"/>
            <a:ext cx="4423310" cy="5140306"/>
            <a:chOff x="3044290" y="1108094"/>
            <a:chExt cx="4423310" cy="5140306"/>
          </a:xfrm>
        </p:grpSpPr>
        <p:sp>
          <p:nvSpPr>
            <p:cNvPr id="71" name="椭圆 70"/>
            <p:cNvSpPr>
              <a:spLocks noChangeAspect="1"/>
            </p:cNvSpPr>
            <p:nvPr/>
          </p:nvSpPr>
          <p:spPr bwMode="auto">
            <a:xfrm>
              <a:off x="3716994" y="1108094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2" name="椭圆 71"/>
            <p:cNvSpPr>
              <a:spLocks/>
            </p:cNvSpPr>
            <p:nvPr/>
          </p:nvSpPr>
          <p:spPr bwMode="auto">
            <a:xfrm>
              <a:off x="3044290" y="1775516"/>
              <a:ext cx="1813302" cy="71670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2,3,4,5,6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 bwMode="auto">
            <a:xfrm>
              <a:off x="3716995" y="282102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 bwMode="auto">
            <a:xfrm>
              <a:off x="4389700" y="541257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22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 bwMode="auto">
            <a:xfrm>
              <a:off x="3730089" y="541257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21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 bwMode="auto">
            <a:xfrm>
              <a:off x="3730089" y="414392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18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 bwMode="auto">
            <a:xfrm>
              <a:off x="3730089" y="3684348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13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 bwMode="auto">
            <a:xfrm>
              <a:off x="3730089" y="326913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 bwMode="auto">
            <a:xfrm>
              <a:off x="5044889" y="540987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25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97" name="肘形连接符 96"/>
            <p:cNvCxnSpPr>
              <a:stCxn id="96" idx="6"/>
              <a:endCxn id="83" idx="2"/>
            </p:cNvCxnSpPr>
            <p:nvPr/>
          </p:nvCxnSpPr>
          <p:spPr bwMode="auto">
            <a:xfrm flipH="1" flipV="1">
              <a:off x="3730089" y="4317042"/>
              <a:ext cx="1782692" cy="1265950"/>
            </a:xfrm>
            <a:prstGeom prst="bentConnector5">
              <a:avLst>
                <a:gd name="adj1" fmla="val -12823"/>
                <a:gd name="adj2" fmla="val -64402"/>
                <a:gd name="adj3" fmla="val 133531"/>
              </a:avLst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71" idx="4"/>
              <a:endCxn id="72" idx="0"/>
            </p:cNvCxnSpPr>
            <p:nvPr/>
          </p:nvCxnSpPr>
          <p:spPr bwMode="auto">
            <a:xfrm>
              <a:off x="3950940" y="1454328"/>
              <a:ext cx="1" cy="32118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72" idx="4"/>
              <a:endCxn id="77" idx="0"/>
            </p:cNvCxnSpPr>
            <p:nvPr/>
          </p:nvCxnSpPr>
          <p:spPr bwMode="auto">
            <a:xfrm>
              <a:off x="3950941" y="2492220"/>
              <a:ext cx="0" cy="32880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77" idx="6"/>
              <a:endCxn id="143" idx="2"/>
            </p:cNvCxnSpPr>
            <p:nvPr/>
          </p:nvCxnSpPr>
          <p:spPr bwMode="auto">
            <a:xfrm flipV="1">
              <a:off x="4184887" y="2984100"/>
              <a:ext cx="204813" cy="1004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77" idx="4"/>
              <a:endCxn id="86" idx="0"/>
            </p:cNvCxnSpPr>
            <p:nvPr/>
          </p:nvCxnSpPr>
          <p:spPr bwMode="auto">
            <a:xfrm>
              <a:off x="3950941" y="3167263"/>
              <a:ext cx="13094" cy="10187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86" idx="4"/>
              <a:endCxn id="85" idx="0"/>
            </p:cNvCxnSpPr>
            <p:nvPr/>
          </p:nvCxnSpPr>
          <p:spPr bwMode="auto">
            <a:xfrm>
              <a:off x="3964035" y="3615373"/>
              <a:ext cx="0" cy="6897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85" idx="4"/>
              <a:endCxn id="83" idx="0"/>
            </p:cNvCxnSpPr>
            <p:nvPr/>
          </p:nvCxnSpPr>
          <p:spPr bwMode="auto">
            <a:xfrm>
              <a:off x="3964035" y="4030582"/>
              <a:ext cx="0" cy="11334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85" idx="6"/>
              <a:endCxn id="148" idx="2"/>
            </p:cNvCxnSpPr>
            <p:nvPr/>
          </p:nvCxnSpPr>
          <p:spPr bwMode="auto">
            <a:xfrm flipV="1">
              <a:off x="4197981" y="3847782"/>
              <a:ext cx="174203" cy="968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椭圆 117"/>
            <p:cNvSpPr>
              <a:spLocks noChangeAspect="1"/>
            </p:cNvSpPr>
            <p:nvPr/>
          </p:nvSpPr>
          <p:spPr bwMode="auto">
            <a:xfrm>
              <a:off x="6999708" y="2826387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29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22" name="直接箭头连接符 121"/>
            <p:cNvCxnSpPr>
              <a:endCxn id="118" idx="2"/>
            </p:cNvCxnSpPr>
            <p:nvPr/>
          </p:nvCxnSpPr>
          <p:spPr bwMode="auto">
            <a:xfrm>
              <a:off x="6146721" y="2994146"/>
              <a:ext cx="852987" cy="535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83" idx="6"/>
              <a:endCxn id="151" idx="2"/>
            </p:cNvCxnSpPr>
            <p:nvPr/>
          </p:nvCxnSpPr>
          <p:spPr bwMode="auto">
            <a:xfrm>
              <a:off x="4197981" y="4317042"/>
              <a:ext cx="179198" cy="311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48" idx="6"/>
              <a:endCxn id="118" idx="2"/>
            </p:cNvCxnSpPr>
            <p:nvPr/>
          </p:nvCxnSpPr>
          <p:spPr bwMode="auto">
            <a:xfrm flipV="1">
              <a:off x="6185486" y="2999504"/>
              <a:ext cx="814222" cy="84827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51" idx="6"/>
              <a:endCxn id="118" idx="2"/>
            </p:cNvCxnSpPr>
            <p:nvPr/>
          </p:nvCxnSpPr>
          <p:spPr bwMode="auto">
            <a:xfrm flipV="1">
              <a:off x="6190481" y="2999504"/>
              <a:ext cx="809227" cy="132065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83" idx="4"/>
              <a:endCxn id="155" idx="0"/>
            </p:cNvCxnSpPr>
            <p:nvPr/>
          </p:nvCxnSpPr>
          <p:spPr bwMode="auto">
            <a:xfrm>
              <a:off x="3964035" y="4490159"/>
              <a:ext cx="1430" cy="21125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155" idx="4"/>
              <a:endCxn id="80" idx="0"/>
            </p:cNvCxnSpPr>
            <p:nvPr/>
          </p:nvCxnSpPr>
          <p:spPr bwMode="auto">
            <a:xfrm flipH="1">
              <a:off x="3964035" y="5169418"/>
              <a:ext cx="1430" cy="24316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>
              <a:stCxn id="80" idx="4"/>
              <a:endCxn id="162" idx="0"/>
            </p:cNvCxnSpPr>
            <p:nvPr/>
          </p:nvCxnSpPr>
          <p:spPr bwMode="auto">
            <a:xfrm flipH="1">
              <a:off x="3950941" y="5758813"/>
              <a:ext cx="13094" cy="14335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80" idx="6"/>
              <a:endCxn id="79" idx="2"/>
            </p:cNvCxnSpPr>
            <p:nvPr/>
          </p:nvCxnSpPr>
          <p:spPr bwMode="auto">
            <a:xfrm>
              <a:off x="4197981" y="5585696"/>
              <a:ext cx="191719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stCxn id="79" idx="6"/>
              <a:endCxn id="96" idx="2"/>
            </p:cNvCxnSpPr>
            <p:nvPr/>
          </p:nvCxnSpPr>
          <p:spPr bwMode="auto">
            <a:xfrm flipV="1">
              <a:off x="4857592" y="5582992"/>
              <a:ext cx="187297" cy="270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162" idx="6"/>
              <a:endCxn id="96" idx="2"/>
            </p:cNvCxnSpPr>
            <p:nvPr/>
          </p:nvCxnSpPr>
          <p:spPr bwMode="auto">
            <a:xfrm flipV="1">
              <a:off x="4507482" y="5582992"/>
              <a:ext cx="537407" cy="49229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椭圆 142"/>
            <p:cNvSpPr>
              <a:spLocks/>
            </p:cNvSpPr>
            <p:nvPr/>
          </p:nvSpPr>
          <p:spPr bwMode="auto">
            <a:xfrm>
              <a:off x="4389700" y="2810983"/>
              <a:ext cx="181330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8,9,10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8" name="椭圆 147"/>
            <p:cNvSpPr>
              <a:spLocks/>
            </p:cNvSpPr>
            <p:nvPr/>
          </p:nvSpPr>
          <p:spPr bwMode="auto">
            <a:xfrm>
              <a:off x="4372184" y="3674665"/>
              <a:ext cx="181330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14,15,16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1" name="椭圆 150"/>
            <p:cNvSpPr>
              <a:spLocks/>
            </p:cNvSpPr>
            <p:nvPr/>
          </p:nvSpPr>
          <p:spPr bwMode="auto">
            <a:xfrm>
              <a:off x="4377179" y="4147038"/>
              <a:ext cx="181330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26,27,28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5" name="椭圆 154"/>
            <p:cNvSpPr>
              <a:spLocks/>
            </p:cNvSpPr>
            <p:nvPr/>
          </p:nvSpPr>
          <p:spPr bwMode="auto">
            <a:xfrm>
              <a:off x="3408923" y="4701418"/>
              <a:ext cx="1113083" cy="468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19,20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2" name="椭圆 161"/>
            <p:cNvSpPr>
              <a:spLocks/>
            </p:cNvSpPr>
            <p:nvPr/>
          </p:nvSpPr>
          <p:spPr bwMode="auto">
            <a:xfrm>
              <a:off x="3394399" y="5902166"/>
              <a:ext cx="1113083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23,24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11486" y="1887643"/>
            <a:ext cx="342132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Path2: </a:t>
            </a:r>
            <a:r>
              <a:rPr lang="en-US" altLang="zh-CN" sz="2000" b="1" dirty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1-2-3-4-5-6-7-12-13-14-15-16-29</a:t>
            </a: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211486" y="2826215"/>
            <a:ext cx="4050178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00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Path3: </a:t>
            </a:r>
            <a:r>
              <a:rPr lang="en-US" altLang="zh-CN" sz="2000" b="1" dirty="0">
                <a:solidFill>
                  <a:srgbClr val="00FF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1-2-3-4-5-6-7-12-13-18-26-27-28-29</a:t>
            </a:r>
            <a:endParaRPr lang="en-US" altLang="zh-CN" sz="2000" dirty="0">
              <a:solidFill>
                <a:srgbClr val="00FF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211486" y="3764787"/>
            <a:ext cx="3421320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0099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Path4: </a:t>
            </a:r>
            <a:r>
              <a:rPr lang="en-US" altLang="zh-CN" sz="2000" b="1" dirty="0">
                <a:solidFill>
                  <a:srgbClr val="0099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1-2-3-4-5-6-7-12-13-18-19-20-21-22-25-18-26-27-28-29</a:t>
            </a:r>
            <a:endParaRPr lang="en-US" altLang="zh-CN" sz="2000" dirty="0">
              <a:solidFill>
                <a:srgbClr val="0099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211486" y="1093025"/>
            <a:ext cx="384252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Path1: 1-2-3-4-5-6-7-8-9-10-29</a:t>
            </a:r>
            <a:endParaRPr lang="en-US" altLang="zh-CN" sz="20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5417278" y="1222744"/>
            <a:ext cx="3338634" cy="1717158"/>
          </a:xfrm>
          <a:custGeom>
            <a:avLst/>
            <a:gdLst>
              <a:gd name="connsiteX0" fmla="*/ 10643 w 3338634"/>
              <a:gd name="connsiteY0" fmla="*/ 0 h 1717158"/>
              <a:gd name="connsiteX1" fmla="*/ 15959 w 3338634"/>
              <a:gd name="connsiteY1" fmla="*/ 37214 h 1717158"/>
              <a:gd name="connsiteX2" fmla="*/ 26592 w 3338634"/>
              <a:gd name="connsiteY2" fmla="*/ 558209 h 1717158"/>
              <a:gd name="connsiteX3" fmla="*/ 37224 w 3338634"/>
              <a:gd name="connsiteY3" fmla="*/ 622005 h 1717158"/>
              <a:gd name="connsiteX4" fmla="*/ 42541 w 3338634"/>
              <a:gd name="connsiteY4" fmla="*/ 680484 h 1717158"/>
              <a:gd name="connsiteX5" fmla="*/ 69122 w 3338634"/>
              <a:gd name="connsiteY5" fmla="*/ 776177 h 1717158"/>
              <a:gd name="connsiteX6" fmla="*/ 74438 w 3338634"/>
              <a:gd name="connsiteY6" fmla="*/ 824023 h 1717158"/>
              <a:gd name="connsiteX7" fmla="*/ 79755 w 3338634"/>
              <a:gd name="connsiteY7" fmla="*/ 877186 h 1717158"/>
              <a:gd name="connsiteX8" fmla="*/ 90387 w 3338634"/>
              <a:gd name="connsiteY8" fmla="*/ 935665 h 1717158"/>
              <a:gd name="connsiteX9" fmla="*/ 106336 w 3338634"/>
              <a:gd name="connsiteY9" fmla="*/ 1143000 h 1717158"/>
              <a:gd name="connsiteX10" fmla="*/ 116969 w 3338634"/>
              <a:gd name="connsiteY10" fmla="*/ 1217428 h 1717158"/>
              <a:gd name="connsiteX11" fmla="*/ 122285 w 3338634"/>
              <a:gd name="connsiteY11" fmla="*/ 1244009 h 1717158"/>
              <a:gd name="connsiteX12" fmla="*/ 170131 w 3338634"/>
              <a:gd name="connsiteY12" fmla="*/ 1345019 h 1717158"/>
              <a:gd name="connsiteX13" fmla="*/ 191396 w 3338634"/>
              <a:gd name="connsiteY13" fmla="*/ 1382233 h 1717158"/>
              <a:gd name="connsiteX14" fmla="*/ 202029 w 3338634"/>
              <a:gd name="connsiteY14" fmla="*/ 1403498 h 1717158"/>
              <a:gd name="connsiteX15" fmla="*/ 217978 w 3338634"/>
              <a:gd name="connsiteY15" fmla="*/ 1414130 h 1717158"/>
              <a:gd name="connsiteX16" fmla="*/ 223294 w 3338634"/>
              <a:gd name="connsiteY16" fmla="*/ 1430079 h 1717158"/>
              <a:gd name="connsiteX17" fmla="*/ 303038 w 3338634"/>
              <a:gd name="connsiteY17" fmla="*/ 1520456 h 1717158"/>
              <a:gd name="connsiteX18" fmla="*/ 393415 w 3338634"/>
              <a:gd name="connsiteY18" fmla="*/ 1621465 h 1717158"/>
              <a:gd name="connsiteX19" fmla="*/ 414680 w 3338634"/>
              <a:gd name="connsiteY19" fmla="*/ 1642730 h 1717158"/>
              <a:gd name="connsiteX20" fmla="*/ 473159 w 3338634"/>
              <a:gd name="connsiteY20" fmla="*/ 1669312 h 1717158"/>
              <a:gd name="connsiteX21" fmla="*/ 489108 w 3338634"/>
              <a:gd name="connsiteY21" fmla="*/ 1674628 h 1717158"/>
              <a:gd name="connsiteX22" fmla="*/ 515689 w 3338634"/>
              <a:gd name="connsiteY22" fmla="*/ 1679944 h 1717158"/>
              <a:gd name="connsiteX23" fmla="*/ 547587 w 3338634"/>
              <a:gd name="connsiteY23" fmla="*/ 1690577 h 1717158"/>
              <a:gd name="connsiteX24" fmla="*/ 595434 w 3338634"/>
              <a:gd name="connsiteY24" fmla="*/ 1695893 h 1717158"/>
              <a:gd name="connsiteX25" fmla="*/ 754922 w 3338634"/>
              <a:gd name="connsiteY25" fmla="*/ 1717158 h 1717158"/>
              <a:gd name="connsiteX26" fmla="*/ 1578945 w 3338634"/>
              <a:gd name="connsiteY26" fmla="*/ 1706526 h 1717158"/>
              <a:gd name="connsiteX27" fmla="*/ 1727801 w 3338634"/>
              <a:gd name="connsiteY27" fmla="*/ 1695893 h 1717158"/>
              <a:gd name="connsiteX28" fmla="*/ 1860708 w 3338634"/>
              <a:gd name="connsiteY28" fmla="*/ 1690577 h 1717158"/>
              <a:gd name="connsiteX29" fmla="*/ 2036145 w 3338634"/>
              <a:gd name="connsiteY29" fmla="*/ 1674628 h 1717158"/>
              <a:gd name="connsiteX30" fmla="*/ 2131838 w 3338634"/>
              <a:gd name="connsiteY30" fmla="*/ 1663996 h 1717158"/>
              <a:gd name="connsiteX31" fmla="*/ 2317908 w 3338634"/>
              <a:gd name="connsiteY31" fmla="*/ 1658679 h 1717158"/>
              <a:gd name="connsiteX32" fmla="*/ 2610303 w 3338634"/>
              <a:gd name="connsiteY32" fmla="*/ 1663996 h 1717158"/>
              <a:gd name="connsiteX33" fmla="*/ 2828271 w 3338634"/>
              <a:gd name="connsiteY33" fmla="*/ 1695893 h 1717158"/>
              <a:gd name="connsiteX34" fmla="*/ 2918648 w 3338634"/>
              <a:gd name="connsiteY34" fmla="*/ 1701209 h 1717158"/>
              <a:gd name="connsiteX35" fmla="*/ 3030289 w 3338634"/>
              <a:gd name="connsiteY35" fmla="*/ 1711842 h 1717158"/>
              <a:gd name="connsiteX36" fmla="*/ 3296103 w 3338634"/>
              <a:gd name="connsiteY36" fmla="*/ 1701209 h 1717158"/>
              <a:gd name="connsiteX37" fmla="*/ 3338634 w 3338634"/>
              <a:gd name="connsiteY37" fmla="*/ 1695893 h 171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38634" h="1717158">
                <a:moveTo>
                  <a:pt x="10643" y="0"/>
                </a:moveTo>
                <a:cubicBezTo>
                  <a:pt x="12415" y="12405"/>
                  <a:pt x="15713" y="24686"/>
                  <a:pt x="15959" y="37214"/>
                </a:cubicBezTo>
                <a:cubicBezTo>
                  <a:pt x="26261" y="562643"/>
                  <a:pt x="-32138" y="382053"/>
                  <a:pt x="26592" y="558209"/>
                </a:cubicBezTo>
                <a:cubicBezTo>
                  <a:pt x="30136" y="579474"/>
                  <a:pt x="34436" y="600627"/>
                  <a:pt x="37224" y="622005"/>
                </a:cubicBezTo>
                <a:cubicBezTo>
                  <a:pt x="39756" y="641414"/>
                  <a:pt x="38549" y="661322"/>
                  <a:pt x="42541" y="680484"/>
                </a:cubicBezTo>
                <a:cubicBezTo>
                  <a:pt x="58962" y="759304"/>
                  <a:pt x="61891" y="725559"/>
                  <a:pt x="69122" y="776177"/>
                </a:cubicBezTo>
                <a:cubicBezTo>
                  <a:pt x="71391" y="792063"/>
                  <a:pt x="72758" y="808064"/>
                  <a:pt x="74438" y="824023"/>
                </a:cubicBezTo>
                <a:cubicBezTo>
                  <a:pt x="76302" y="841735"/>
                  <a:pt x="77236" y="859556"/>
                  <a:pt x="79755" y="877186"/>
                </a:cubicBezTo>
                <a:cubicBezTo>
                  <a:pt x="82557" y="896799"/>
                  <a:pt x="86843" y="916172"/>
                  <a:pt x="90387" y="935665"/>
                </a:cubicBezTo>
                <a:cubicBezTo>
                  <a:pt x="96052" y="1060294"/>
                  <a:pt x="91942" y="1031455"/>
                  <a:pt x="106336" y="1143000"/>
                </a:cubicBezTo>
                <a:cubicBezTo>
                  <a:pt x="109543" y="1167855"/>
                  <a:pt x="112054" y="1192853"/>
                  <a:pt x="116969" y="1217428"/>
                </a:cubicBezTo>
                <a:cubicBezTo>
                  <a:pt x="118741" y="1226288"/>
                  <a:pt x="119428" y="1235437"/>
                  <a:pt x="122285" y="1244009"/>
                </a:cubicBezTo>
                <a:cubicBezTo>
                  <a:pt x="130721" y="1269318"/>
                  <a:pt x="161932" y="1328621"/>
                  <a:pt x="170131" y="1345019"/>
                </a:cubicBezTo>
                <a:cubicBezTo>
                  <a:pt x="202248" y="1409254"/>
                  <a:pt x="161351" y="1329654"/>
                  <a:pt x="191396" y="1382233"/>
                </a:cubicBezTo>
                <a:cubicBezTo>
                  <a:pt x="195328" y="1389114"/>
                  <a:pt x="196955" y="1397410"/>
                  <a:pt x="202029" y="1403498"/>
                </a:cubicBezTo>
                <a:cubicBezTo>
                  <a:pt x="206119" y="1408406"/>
                  <a:pt x="212662" y="1410586"/>
                  <a:pt x="217978" y="1414130"/>
                </a:cubicBezTo>
                <a:cubicBezTo>
                  <a:pt x="219750" y="1419446"/>
                  <a:pt x="219793" y="1425703"/>
                  <a:pt x="223294" y="1430079"/>
                </a:cubicBezTo>
                <a:cubicBezTo>
                  <a:pt x="248392" y="1461451"/>
                  <a:pt x="285070" y="1484522"/>
                  <a:pt x="303038" y="1520456"/>
                </a:cubicBezTo>
                <a:cubicBezTo>
                  <a:pt x="330483" y="1575344"/>
                  <a:pt x="308067" y="1536117"/>
                  <a:pt x="393415" y="1621465"/>
                </a:cubicBezTo>
                <a:cubicBezTo>
                  <a:pt x="400503" y="1628553"/>
                  <a:pt x="405714" y="1638247"/>
                  <a:pt x="414680" y="1642730"/>
                </a:cubicBezTo>
                <a:cubicBezTo>
                  <a:pt x="440550" y="1655666"/>
                  <a:pt x="441374" y="1656598"/>
                  <a:pt x="473159" y="1669312"/>
                </a:cubicBezTo>
                <a:cubicBezTo>
                  <a:pt x="478362" y="1671393"/>
                  <a:pt x="483671" y="1673269"/>
                  <a:pt x="489108" y="1674628"/>
                </a:cubicBezTo>
                <a:cubicBezTo>
                  <a:pt x="497874" y="1676819"/>
                  <a:pt x="506972" y="1677567"/>
                  <a:pt x="515689" y="1679944"/>
                </a:cubicBezTo>
                <a:cubicBezTo>
                  <a:pt x="526502" y="1682893"/>
                  <a:pt x="536597" y="1688379"/>
                  <a:pt x="547587" y="1690577"/>
                </a:cubicBezTo>
                <a:cubicBezTo>
                  <a:pt x="563323" y="1693724"/>
                  <a:pt x="579517" y="1693852"/>
                  <a:pt x="595434" y="1695893"/>
                </a:cubicBezTo>
                <a:lnTo>
                  <a:pt x="754922" y="1717158"/>
                </a:lnTo>
                <a:lnTo>
                  <a:pt x="1578945" y="1706526"/>
                </a:lnTo>
                <a:cubicBezTo>
                  <a:pt x="1628678" y="1705439"/>
                  <a:pt x="1678135" y="1698704"/>
                  <a:pt x="1727801" y="1695893"/>
                </a:cubicBezTo>
                <a:cubicBezTo>
                  <a:pt x="1772068" y="1693387"/>
                  <a:pt x="1816406" y="1692349"/>
                  <a:pt x="1860708" y="1690577"/>
                </a:cubicBezTo>
                <a:cubicBezTo>
                  <a:pt x="1942052" y="1663461"/>
                  <a:pt x="1864214" y="1686089"/>
                  <a:pt x="2036145" y="1674628"/>
                </a:cubicBezTo>
                <a:cubicBezTo>
                  <a:pt x="2068168" y="1672493"/>
                  <a:pt x="2099795" y="1665810"/>
                  <a:pt x="2131838" y="1663996"/>
                </a:cubicBezTo>
                <a:cubicBezTo>
                  <a:pt x="2193787" y="1660489"/>
                  <a:pt x="2255885" y="1660451"/>
                  <a:pt x="2317908" y="1658679"/>
                </a:cubicBezTo>
                <a:cubicBezTo>
                  <a:pt x="2415373" y="1660451"/>
                  <a:pt x="2512909" y="1659881"/>
                  <a:pt x="2610303" y="1663996"/>
                </a:cubicBezTo>
                <a:cubicBezTo>
                  <a:pt x="2654994" y="1665884"/>
                  <a:pt x="2800438" y="1692580"/>
                  <a:pt x="2828271" y="1695893"/>
                </a:cubicBezTo>
                <a:cubicBezTo>
                  <a:pt x="2858237" y="1699460"/>
                  <a:pt x="2888564" y="1698834"/>
                  <a:pt x="2918648" y="1701209"/>
                </a:cubicBezTo>
                <a:cubicBezTo>
                  <a:pt x="2955914" y="1704151"/>
                  <a:pt x="2993075" y="1708298"/>
                  <a:pt x="3030289" y="1711842"/>
                </a:cubicBezTo>
                <a:lnTo>
                  <a:pt x="3296103" y="1701209"/>
                </a:lnTo>
                <a:cubicBezTo>
                  <a:pt x="3310371" y="1700471"/>
                  <a:pt x="3338634" y="1695893"/>
                  <a:pt x="3338634" y="1695893"/>
                </a:cubicBezTo>
              </a:path>
            </a:pathLst>
          </a:custGeom>
          <a:ln>
            <a:solidFill>
              <a:srgbClr val="132584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5167423" y="1345019"/>
            <a:ext cx="3322675" cy="2488018"/>
          </a:xfrm>
          <a:custGeom>
            <a:avLst/>
            <a:gdLst>
              <a:gd name="connsiteX0" fmla="*/ 79744 w 3322675"/>
              <a:gd name="connsiteY0" fmla="*/ 0 h 2488018"/>
              <a:gd name="connsiteX1" fmla="*/ 69112 w 3322675"/>
              <a:gd name="connsiteY1" fmla="*/ 63795 h 2488018"/>
              <a:gd name="connsiteX2" fmla="*/ 58479 w 3322675"/>
              <a:gd name="connsiteY2" fmla="*/ 138223 h 2488018"/>
              <a:gd name="connsiteX3" fmla="*/ 37214 w 3322675"/>
              <a:gd name="connsiteY3" fmla="*/ 223283 h 2488018"/>
              <a:gd name="connsiteX4" fmla="*/ 21265 w 3322675"/>
              <a:gd name="connsiteY4" fmla="*/ 345558 h 2488018"/>
              <a:gd name="connsiteX5" fmla="*/ 10633 w 3322675"/>
              <a:gd name="connsiteY5" fmla="*/ 393404 h 2488018"/>
              <a:gd name="connsiteX6" fmla="*/ 0 w 3322675"/>
              <a:gd name="connsiteY6" fmla="*/ 505046 h 2488018"/>
              <a:gd name="connsiteX7" fmla="*/ 10633 w 3322675"/>
              <a:gd name="connsiteY7" fmla="*/ 909083 h 2488018"/>
              <a:gd name="connsiteX8" fmla="*/ 15949 w 3322675"/>
              <a:gd name="connsiteY8" fmla="*/ 1010093 h 2488018"/>
              <a:gd name="connsiteX9" fmla="*/ 26582 w 3322675"/>
              <a:gd name="connsiteY9" fmla="*/ 1111102 h 2488018"/>
              <a:gd name="connsiteX10" fmla="*/ 31898 w 3322675"/>
              <a:gd name="connsiteY10" fmla="*/ 1477925 h 2488018"/>
              <a:gd name="connsiteX11" fmla="*/ 47847 w 3322675"/>
              <a:gd name="connsiteY11" fmla="*/ 1642730 h 2488018"/>
              <a:gd name="connsiteX12" fmla="*/ 63796 w 3322675"/>
              <a:gd name="connsiteY12" fmla="*/ 1685260 h 2488018"/>
              <a:gd name="connsiteX13" fmla="*/ 74428 w 3322675"/>
              <a:gd name="connsiteY13" fmla="*/ 1722474 h 2488018"/>
              <a:gd name="connsiteX14" fmla="*/ 90377 w 3322675"/>
              <a:gd name="connsiteY14" fmla="*/ 1765004 h 2488018"/>
              <a:gd name="connsiteX15" fmla="*/ 106326 w 3322675"/>
              <a:gd name="connsiteY15" fmla="*/ 1818167 h 2488018"/>
              <a:gd name="connsiteX16" fmla="*/ 111642 w 3322675"/>
              <a:gd name="connsiteY16" fmla="*/ 1844748 h 2488018"/>
              <a:gd name="connsiteX17" fmla="*/ 122275 w 3322675"/>
              <a:gd name="connsiteY17" fmla="*/ 1866014 h 2488018"/>
              <a:gd name="connsiteX18" fmla="*/ 132907 w 3322675"/>
              <a:gd name="connsiteY18" fmla="*/ 1892595 h 2488018"/>
              <a:gd name="connsiteX19" fmla="*/ 143540 w 3322675"/>
              <a:gd name="connsiteY19" fmla="*/ 1924493 h 2488018"/>
              <a:gd name="connsiteX20" fmla="*/ 154172 w 3322675"/>
              <a:gd name="connsiteY20" fmla="*/ 1956390 h 2488018"/>
              <a:gd name="connsiteX21" fmla="*/ 180754 w 3322675"/>
              <a:gd name="connsiteY21" fmla="*/ 2036134 h 2488018"/>
              <a:gd name="connsiteX22" fmla="*/ 191386 w 3322675"/>
              <a:gd name="connsiteY22" fmla="*/ 2068032 h 2488018"/>
              <a:gd name="connsiteX23" fmla="*/ 196703 w 3322675"/>
              <a:gd name="connsiteY23" fmla="*/ 2115879 h 2488018"/>
              <a:gd name="connsiteX24" fmla="*/ 207335 w 3322675"/>
              <a:gd name="connsiteY24" fmla="*/ 2280683 h 2488018"/>
              <a:gd name="connsiteX25" fmla="*/ 228600 w 3322675"/>
              <a:gd name="connsiteY25" fmla="*/ 2333846 h 2488018"/>
              <a:gd name="connsiteX26" fmla="*/ 233917 w 3322675"/>
              <a:gd name="connsiteY26" fmla="*/ 2349795 h 2488018"/>
              <a:gd name="connsiteX27" fmla="*/ 244549 w 3322675"/>
              <a:gd name="connsiteY27" fmla="*/ 2365744 h 2488018"/>
              <a:gd name="connsiteX28" fmla="*/ 255182 w 3322675"/>
              <a:gd name="connsiteY28" fmla="*/ 2387009 h 2488018"/>
              <a:gd name="connsiteX29" fmla="*/ 287079 w 3322675"/>
              <a:gd name="connsiteY29" fmla="*/ 2413590 h 2488018"/>
              <a:gd name="connsiteX30" fmla="*/ 334926 w 3322675"/>
              <a:gd name="connsiteY30" fmla="*/ 2440172 h 2488018"/>
              <a:gd name="connsiteX31" fmla="*/ 483782 w 3322675"/>
              <a:gd name="connsiteY31" fmla="*/ 2482702 h 2488018"/>
              <a:gd name="connsiteX32" fmla="*/ 574158 w 3322675"/>
              <a:gd name="connsiteY32" fmla="*/ 2488018 h 2488018"/>
              <a:gd name="connsiteX33" fmla="*/ 701749 w 3322675"/>
              <a:gd name="connsiteY33" fmla="*/ 2482702 h 2488018"/>
              <a:gd name="connsiteX34" fmla="*/ 760228 w 3322675"/>
              <a:gd name="connsiteY34" fmla="*/ 2472069 h 2488018"/>
              <a:gd name="connsiteX35" fmla="*/ 877186 w 3322675"/>
              <a:gd name="connsiteY35" fmla="*/ 2466753 h 2488018"/>
              <a:gd name="connsiteX36" fmla="*/ 994144 w 3322675"/>
              <a:gd name="connsiteY36" fmla="*/ 2456121 h 2488018"/>
              <a:gd name="connsiteX37" fmla="*/ 1158949 w 3322675"/>
              <a:gd name="connsiteY37" fmla="*/ 2445488 h 2488018"/>
              <a:gd name="connsiteX38" fmla="*/ 1201479 w 3322675"/>
              <a:gd name="connsiteY38" fmla="*/ 2440172 h 2488018"/>
              <a:gd name="connsiteX39" fmla="*/ 1371600 w 3322675"/>
              <a:gd name="connsiteY39" fmla="*/ 2424223 h 2488018"/>
              <a:gd name="connsiteX40" fmla="*/ 1472610 w 3322675"/>
              <a:gd name="connsiteY40" fmla="*/ 2418907 h 2488018"/>
              <a:gd name="connsiteX41" fmla="*/ 1616149 w 3322675"/>
              <a:gd name="connsiteY41" fmla="*/ 2408274 h 2488018"/>
              <a:gd name="connsiteX42" fmla="*/ 1695893 w 3322675"/>
              <a:gd name="connsiteY42" fmla="*/ 2392325 h 2488018"/>
              <a:gd name="connsiteX43" fmla="*/ 1733107 w 3322675"/>
              <a:gd name="connsiteY43" fmla="*/ 2376376 h 2488018"/>
              <a:gd name="connsiteX44" fmla="*/ 1977656 w 3322675"/>
              <a:gd name="connsiteY44" fmla="*/ 2360428 h 2488018"/>
              <a:gd name="connsiteX45" fmla="*/ 2158410 w 3322675"/>
              <a:gd name="connsiteY45" fmla="*/ 2344479 h 2488018"/>
              <a:gd name="connsiteX46" fmla="*/ 2238154 w 3322675"/>
              <a:gd name="connsiteY46" fmla="*/ 2323214 h 2488018"/>
              <a:gd name="connsiteX47" fmla="*/ 2280684 w 3322675"/>
              <a:gd name="connsiteY47" fmla="*/ 2317897 h 2488018"/>
              <a:gd name="connsiteX48" fmla="*/ 2376377 w 3322675"/>
              <a:gd name="connsiteY48" fmla="*/ 2286000 h 2488018"/>
              <a:gd name="connsiteX49" fmla="*/ 2413591 w 3322675"/>
              <a:gd name="connsiteY49" fmla="*/ 2270051 h 2488018"/>
              <a:gd name="connsiteX50" fmla="*/ 2434856 w 3322675"/>
              <a:gd name="connsiteY50" fmla="*/ 2264734 h 2488018"/>
              <a:gd name="connsiteX51" fmla="*/ 2450805 w 3322675"/>
              <a:gd name="connsiteY51" fmla="*/ 2254102 h 2488018"/>
              <a:gd name="connsiteX52" fmla="*/ 2472070 w 3322675"/>
              <a:gd name="connsiteY52" fmla="*/ 2243469 h 2488018"/>
              <a:gd name="connsiteX53" fmla="*/ 2519917 w 3322675"/>
              <a:gd name="connsiteY53" fmla="*/ 2206255 h 2488018"/>
              <a:gd name="connsiteX54" fmla="*/ 2567763 w 3322675"/>
              <a:gd name="connsiteY54" fmla="*/ 2190307 h 2488018"/>
              <a:gd name="connsiteX55" fmla="*/ 2615610 w 3322675"/>
              <a:gd name="connsiteY55" fmla="*/ 2158409 h 2488018"/>
              <a:gd name="connsiteX56" fmla="*/ 2647507 w 3322675"/>
              <a:gd name="connsiteY56" fmla="*/ 2137144 h 2488018"/>
              <a:gd name="connsiteX57" fmla="*/ 2684721 w 3322675"/>
              <a:gd name="connsiteY57" fmla="*/ 2121195 h 2488018"/>
              <a:gd name="connsiteX58" fmla="*/ 2732568 w 3322675"/>
              <a:gd name="connsiteY58" fmla="*/ 2089297 h 2488018"/>
              <a:gd name="connsiteX59" fmla="*/ 2796363 w 3322675"/>
              <a:gd name="connsiteY59" fmla="*/ 2068032 h 2488018"/>
              <a:gd name="connsiteX60" fmla="*/ 2822944 w 3322675"/>
              <a:gd name="connsiteY60" fmla="*/ 2046767 h 2488018"/>
              <a:gd name="connsiteX61" fmla="*/ 2833577 w 3322675"/>
              <a:gd name="connsiteY61" fmla="*/ 2030818 h 2488018"/>
              <a:gd name="connsiteX62" fmla="*/ 2849526 w 3322675"/>
              <a:gd name="connsiteY62" fmla="*/ 2009553 h 2488018"/>
              <a:gd name="connsiteX63" fmla="*/ 2870791 w 3322675"/>
              <a:gd name="connsiteY63" fmla="*/ 1993604 h 2488018"/>
              <a:gd name="connsiteX64" fmla="*/ 2892056 w 3322675"/>
              <a:gd name="connsiteY64" fmla="*/ 1982972 h 2488018"/>
              <a:gd name="connsiteX65" fmla="*/ 2913321 w 3322675"/>
              <a:gd name="connsiteY65" fmla="*/ 1967023 h 2488018"/>
              <a:gd name="connsiteX66" fmla="*/ 2950535 w 3322675"/>
              <a:gd name="connsiteY66" fmla="*/ 1951074 h 2488018"/>
              <a:gd name="connsiteX67" fmla="*/ 3019647 w 3322675"/>
              <a:gd name="connsiteY67" fmla="*/ 1913860 h 2488018"/>
              <a:gd name="connsiteX68" fmla="*/ 3056861 w 3322675"/>
              <a:gd name="connsiteY68" fmla="*/ 1887279 h 2488018"/>
              <a:gd name="connsiteX69" fmla="*/ 3088758 w 3322675"/>
              <a:gd name="connsiteY69" fmla="*/ 1850065 h 2488018"/>
              <a:gd name="connsiteX70" fmla="*/ 3141921 w 3322675"/>
              <a:gd name="connsiteY70" fmla="*/ 1818167 h 2488018"/>
              <a:gd name="connsiteX71" fmla="*/ 3189768 w 3322675"/>
              <a:gd name="connsiteY71" fmla="*/ 1786269 h 2488018"/>
              <a:gd name="connsiteX72" fmla="*/ 3216349 w 3322675"/>
              <a:gd name="connsiteY72" fmla="*/ 1759688 h 2488018"/>
              <a:gd name="connsiteX73" fmla="*/ 3242930 w 3322675"/>
              <a:gd name="connsiteY73" fmla="*/ 1743739 h 2488018"/>
              <a:gd name="connsiteX74" fmla="*/ 3253563 w 3322675"/>
              <a:gd name="connsiteY74" fmla="*/ 1727790 h 2488018"/>
              <a:gd name="connsiteX75" fmla="*/ 3290777 w 3322675"/>
              <a:gd name="connsiteY75" fmla="*/ 1717158 h 2488018"/>
              <a:gd name="connsiteX76" fmla="*/ 3322675 w 3322675"/>
              <a:gd name="connsiteY76" fmla="*/ 1701209 h 2488018"/>
              <a:gd name="connsiteX77" fmla="*/ 3322675 w 3322675"/>
              <a:gd name="connsiteY77" fmla="*/ 1695893 h 248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322675" h="2488018">
                <a:moveTo>
                  <a:pt x="79744" y="0"/>
                </a:moveTo>
                <a:cubicBezTo>
                  <a:pt x="76200" y="21265"/>
                  <a:pt x="72390" y="42487"/>
                  <a:pt x="69112" y="63795"/>
                </a:cubicBezTo>
                <a:cubicBezTo>
                  <a:pt x="65301" y="88565"/>
                  <a:pt x="63394" y="113648"/>
                  <a:pt x="58479" y="138223"/>
                </a:cubicBezTo>
                <a:cubicBezTo>
                  <a:pt x="52747" y="166881"/>
                  <a:pt x="43338" y="194706"/>
                  <a:pt x="37214" y="223283"/>
                </a:cubicBezTo>
                <a:cubicBezTo>
                  <a:pt x="15257" y="325751"/>
                  <a:pt x="35895" y="248027"/>
                  <a:pt x="21265" y="345558"/>
                </a:cubicBezTo>
                <a:cubicBezTo>
                  <a:pt x="18841" y="361715"/>
                  <a:pt x="14177" y="377455"/>
                  <a:pt x="10633" y="393404"/>
                </a:cubicBezTo>
                <a:cubicBezTo>
                  <a:pt x="7089" y="430618"/>
                  <a:pt x="0" y="467664"/>
                  <a:pt x="0" y="505046"/>
                </a:cubicBezTo>
                <a:cubicBezTo>
                  <a:pt x="0" y="639772"/>
                  <a:pt x="6381" y="774424"/>
                  <a:pt x="10633" y="909083"/>
                </a:cubicBezTo>
                <a:cubicBezTo>
                  <a:pt x="11697" y="942783"/>
                  <a:pt x="13295" y="976481"/>
                  <a:pt x="15949" y="1010093"/>
                </a:cubicBezTo>
                <a:cubicBezTo>
                  <a:pt x="18614" y="1043844"/>
                  <a:pt x="23038" y="1077432"/>
                  <a:pt x="26582" y="1111102"/>
                </a:cubicBezTo>
                <a:cubicBezTo>
                  <a:pt x="28354" y="1233376"/>
                  <a:pt x="28916" y="1355674"/>
                  <a:pt x="31898" y="1477925"/>
                </a:cubicBezTo>
                <a:cubicBezTo>
                  <a:pt x="32737" y="1512341"/>
                  <a:pt x="44299" y="1616714"/>
                  <a:pt x="47847" y="1642730"/>
                </a:cubicBezTo>
                <a:cubicBezTo>
                  <a:pt x="51115" y="1666692"/>
                  <a:pt x="54202" y="1662874"/>
                  <a:pt x="63796" y="1685260"/>
                </a:cubicBezTo>
                <a:cubicBezTo>
                  <a:pt x="69258" y="1698004"/>
                  <a:pt x="70575" y="1708989"/>
                  <a:pt x="74428" y="1722474"/>
                </a:cubicBezTo>
                <a:cubicBezTo>
                  <a:pt x="78596" y="1737063"/>
                  <a:pt x="84756" y="1750952"/>
                  <a:pt x="90377" y="1765004"/>
                </a:cubicBezTo>
                <a:cubicBezTo>
                  <a:pt x="104186" y="1834055"/>
                  <a:pt x="85344" y="1748228"/>
                  <a:pt x="106326" y="1818167"/>
                </a:cubicBezTo>
                <a:cubicBezTo>
                  <a:pt x="108922" y="1826822"/>
                  <a:pt x="108785" y="1836176"/>
                  <a:pt x="111642" y="1844748"/>
                </a:cubicBezTo>
                <a:cubicBezTo>
                  <a:pt x="114148" y="1852267"/>
                  <a:pt x="119056" y="1858772"/>
                  <a:pt x="122275" y="1866014"/>
                </a:cubicBezTo>
                <a:cubicBezTo>
                  <a:pt x="126151" y="1874734"/>
                  <a:pt x="129646" y="1883627"/>
                  <a:pt x="132907" y="1892595"/>
                </a:cubicBezTo>
                <a:cubicBezTo>
                  <a:pt x="136737" y="1903128"/>
                  <a:pt x="139996" y="1913860"/>
                  <a:pt x="143540" y="1924493"/>
                </a:cubicBezTo>
                <a:lnTo>
                  <a:pt x="154172" y="1956390"/>
                </a:lnTo>
                <a:lnTo>
                  <a:pt x="180754" y="2036134"/>
                </a:lnTo>
                <a:lnTo>
                  <a:pt x="191386" y="2068032"/>
                </a:lnTo>
                <a:cubicBezTo>
                  <a:pt x="193158" y="2083981"/>
                  <a:pt x="195503" y="2099877"/>
                  <a:pt x="196703" y="2115879"/>
                </a:cubicBezTo>
                <a:cubicBezTo>
                  <a:pt x="200820" y="2170774"/>
                  <a:pt x="182715" y="2231446"/>
                  <a:pt x="207335" y="2280683"/>
                </a:cubicBezTo>
                <a:cubicBezTo>
                  <a:pt x="222982" y="2311976"/>
                  <a:pt x="215460" y="2294425"/>
                  <a:pt x="228600" y="2333846"/>
                </a:cubicBezTo>
                <a:cubicBezTo>
                  <a:pt x="230372" y="2339162"/>
                  <a:pt x="230809" y="2345132"/>
                  <a:pt x="233917" y="2349795"/>
                </a:cubicBezTo>
                <a:cubicBezTo>
                  <a:pt x="237461" y="2355111"/>
                  <a:pt x="241379" y="2360197"/>
                  <a:pt x="244549" y="2365744"/>
                </a:cubicBezTo>
                <a:cubicBezTo>
                  <a:pt x="248481" y="2372625"/>
                  <a:pt x="249917" y="2381086"/>
                  <a:pt x="255182" y="2387009"/>
                </a:cubicBezTo>
                <a:cubicBezTo>
                  <a:pt x="264377" y="2397353"/>
                  <a:pt x="275563" y="2405913"/>
                  <a:pt x="287079" y="2413590"/>
                </a:cubicBezTo>
                <a:cubicBezTo>
                  <a:pt x="302260" y="2423711"/>
                  <a:pt x="317713" y="2434124"/>
                  <a:pt x="334926" y="2440172"/>
                </a:cubicBezTo>
                <a:cubicBezTo>
                  <a:pt x="383612" y="2457278"/>
                  <a:pt x="432267" y="2479672"/>
                  <a:pt x="483782" y="2482702"/>
                </a:cubicBezTo>
                <a:lnTo>
                  <a:pt x="574158" y="2488018"/>
                </a:lnTo>
                <a:cubicBezTo>
                  <a:pt x="616688" y="2486246"/>
                  <a:pt x="659337" y="2486337"/>
                  <a:pt x="701749" y="2482702"/>
                </a:cubicBezTo>
                <a:cubicBezTo>
                  <a:pt x="721489" y="2481010"/>
                  <a:pt x="740497" y="2473863"/>
                  <a:pt x="760228" y="2472069"/>
                </a:cubicBezTo>
                <a:cubicBezTo>
                  <a:pt x="799094" y="2468536"/>
                  <a:pt x="838250" y="2469408"/>
                  <a:pt x="877186" y="2466753"/>
                </a:cubicBezTo>
                <a:cubicBezTo>
                  <a:pt x="916242" y="2464090"/>
                  <a:pt x="955108" y="2459067"/>
                  <a:pt x="994144" y="2456121"/>
                </a:cubicBezTo>
                <a:cubicBezTo>
                  <a:pt x="1049037" y="2451978"/>
                  <a:pt x="1104062" y="2449710"/>
                  <a:pt x="1158949" y="2445488"/>
                </a:cubicBezTo>
                <a:cubicBezTo>
                  <a:pt x="1173194" y="2444392"/>
                  <a:pt x="1187263" y="2441594"/>
                  <a:pt x="1201479" y="2440172"/>
                </a:cubicBezTo>
                <a:lnTo>
                  <a:pt x="1371600" y="2424223"/>
                </a:lnTo>
                <a:cubicBezTo>
                  <a:pt x="1405213" y="2421587"/>
                  <a:pt x="1438965" y="2421101"/>
                  <a:pt x="1472610" y="2418907"/>
                </a:cubicBezTo>
                <a:lnTo>
                  <a:pt x="1616149" y="2408274"/>
                </a:lnTo>
                <a:cubicBezTo>
                  <a:pt x="1642730" y="2402958"/>
                  <a:pt x="1670977" y="2403003"/>
                  <a:pt x="1695893" y="2392325"/>
                </a:cubicBezTo>
                <a:cubicBezTo>
                  <a:pt x="1708298" y="2387009"/>
                  <a:pt x="1719697" y="2377894"/>
                  <a:pt x="1733107" y="2376376"/>
                </a:cubicBezTo>
                <a:cubicBezTo>
                  <a:pt x="1814278" y="2367187"/>
                  <a:pt x="1896249" y="2367212"/>
                  <a:pt x="1977656" y="2360428"/>
                </a:cubicBezTo>
                <a:cubicBezTo>
                  <a:pt x="2122995" y="2348316"/>
                  <a:pt x="2062781" y="2354041"/>
                  <a:pt x="2158410" y="2344479"/>
                </a:cubicBezTo>
                <a:cubicBezTo>
                  <a:pt x="2194050" y="2332598"/>
                  <a:pt x="2196505" y="2330564"/>
                  <a:pt x="2238154" y="2323214"/>
                </a:cubicBezTo>
                <a:cubicBezTo>
                  <a:pt x="2252224" y="2320731"/>
                  <a:pt x="2266507" y="2319669"/>
                  <a:pt x="2280684" y="2317897"/>
                </a:cubicBezTo>
                <a:cubicBezTo>
                  <a:pt x="2390885" y="2268919"/>
                  <a:pt x="2267097" y="2320149"/>
                  <a:pt x="2376377" y="2286000"/>
                </a:cubicBezTo>
                <a:cubicBezTo>
                  <a:pt x="2389259" y="2281975"/>
                  <a:pt x="2400908" y="2274663"/>
                  <a:pt x="2413591" y="2270051"/>
                </a:cubicBezTo>
                <a:cubicBezTo>
                  <a:pt x="2420458" y="2267554"/>
                  <a:pt x="2427768" y="2266506"/>
                  <a:pt x="2434856" y="2264734"/>
                </a:cubicBezTo>
                <a:cubicBezTo>
                  <a:pt x="2440172" y="2261190"/>
                  <a:pt x="2445258" y="2257272"/>
                  <a:pt x="2450805" y="2254102"/>
                </a:cubicBezTo>
                <a:cubicBezTo>
                  <a:pt x="2457686" y="2250170"/>
                  <a:pt x="2465554" y="2247980"/>
                  <a:pt x="2472070" y="2243469"/>
                </a:cubicBezTo>
                <a:cubicBezTo>
                  <a:pt x="2488682" y="2231968"/>
                  <a:pt x="2500749" y="2212644"/>
                  <a:pt x="2519917" y="2206255"/>
                </a:cubicBezTo>
                <a:lnTo>
                  <a:pt x="2567763" y="2190307"/>
                </a:lnTo>
                <a:cubicBezTo>
                  <a:pt x="2588214" y="2159632"/>
                  <a:pt x="2567599" y="2184262"/>
                  <a:pt x="2615610" y="2158409"/>
                </a:cubicBezTo>
                <a:cubicBezTo>
                  <a:pt x="2626861" y="2152351"/>
                  <a:pt x="2636256" y="2143202"/>
                  <a:pt x="2647507" y="2137144"/>
                </a:cubicBezTo>
                <a:cubicBezTo>
                  <a:pt x="2659390" y="2130746"/>
                  <a:pt x="2672958" y="2127812"/>
                  <a:pt x="2684721" y="2121195"/>
                </a:cubicBezTo>
                <a:cubicBezTo>
                  <a:pt x="2701428" y="2111797"/>
                  <a:pt x="2715262" y="2097538"/>
                  <a:pt x="2732568" y="2089297"/>
                </a:cubicBezTo>
                <a:cubicBezTo>
                  <a:pt x="2752806" y="2079660"/>
                  <a:pt x="2796363" y="2068032"/>
                  <a:pt x="2796363" y="2068032"/>
                </a:cubicBezTo>
                <a:cubicBezTo>
                  <a:pt x="2805223" y="2060944"/>
                  <a:pt x="2814921" y="2054790"/>
                  <a:pt x="2822944" y="2046767"/>
                </a:cubicBezTo>
                <a:cubicBezTo>
                  <a:pt x="2827462" y="2042249"/>
                  <a:pt x="2829863" y="2036017"/>
                  <a:pt x="2833577" y="2030818"/>
                </a:cubicBezTo>
                <a:cubicBezTo>
                  <a:pt x="2838727" y="2023608"/>
                  <a:pt x="2843261" y="2015818"/>
                  <a:pt x="2849526" y="2009553"/>
                </a:cubicBezTo>
                <a:cubicBezTo>
                  <a:pt x="2855791" y="2003288"/>
                  <a:pt x="2863277" y="1998300"/>
                  <a:pt x="2870791" y="1993604"/>
                </a:cubicBezTo>
                <a:cubicBezTo>
                  <a:pt x="2877511" y="1989404"/>
                  <a:pt x="2885336" y="1987172"/>
                  <a:pt x="2892056" y="1982972"/>
                </a:cubicBezTo>
                <a:cubicBezTo>
                  <a:pt x="2899570" y="1978276"/>
                  <a:pt x="2905542" y="1971266"/>
                  <a:pt x="2913321" y="1967023"/>
                </a:cubicBezTo>
                <a:cubicBezTo>
                  <a:pt x="2925169" y="1960560"/>
                  <a:pt x="2938249" y="1956659"/>
                  <a:pt x="2950535" y="1951074"/>
                </a:cubicBezTo>
                <a:cubicBezTo>
                  <a:pt x="2968397" y="1942955"/>
                  <a:pt x="3010274" y="1919718"/>
                  <a:pt x="3019647" y="1913860"/>
                </a:cubicBezTo>
                <a:cubicBezTo>
                  <a:pt x="3032574" y="1905781"/>
                  <a:pt x="3045530" y="1897477"/>
                  <a:pt x="3056861" y="1887279"/>
                </a:cubicBezTo>
                <a:cubicBezTo>
                  <a:pt x="3081219" y="1865357"/>
                  <a:pt x="3063237" y="1867733"/>
                  <a:pt x="3088758" y="1850065"/>
                </a:cubicBezTo>
                <a:cubicBezTo>
                  <a:pt x="3105749" y="1838301"/>
                  <a:pt x="3126045" y="1831397"/>
                  <a:pt x="3141921" y="1818167"/>
                </a:cubicBezTo>
                <a:cubicBezTo>
                  <a:pt x="3178124" y="1787998"/>
                  <a:pt x="3160689" y="1795963"/>
                  <a:pt x="3189768" y="1786269"/>
                </a:cubicBezTo>
                <a:cubicBezTo>
                  <a:pt x="3198628" y="1777409"/>
                  <a:pt x="3206564" y="1767516"/>
                  <a:pt x="3216349" y="1759688"/>
                </a:cubicBezTo>
                <a:cubicBezTo>
                  <a:pt x="3224418" y="1753233"/>
                  <a:pt x="3235085" y="1750464"/>
                  <a:pt x="3242930" y="1743739"/>
                </a:cubicBezTo>
                <a:cubicBezTo>
                  <a:pt x="3247781" y="1739581"/>
                  <a:pt x="3248574" y="1731781"/>
                  <a:pt x="3253563" y="1727790"/>
                </a:cubicBezTo>
                <a:cubicBezTo>
                  <a:pt x="3257103" y="1724958"/>
                  <a:pt x="3289292" y="1717582"/>
                  <a:pt x="3290777" y="1717158"/>
                </a:cubicBezTo>
                <a:cubicBezTo>
                  <a:pt x="3302882" y="1713699"/>
                  <a:pt x="3313357" y="1710527"/>
                  <a:pt x="3322675" y="1701209"/>
                </a:cubicBezTo>
                <a:lnTo>
                  <a:pt x="3322675" y="1695893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5178056" y="1297172"/>
            <a:ext cx="3343939" cy="3125972"/>
          </a:xfrm>
          <a:custGeom>
            <a:avLst/>
            <a:gdLst>
              <a:gd name="connsiteX0" fmla="*/ 186070 w 3343939"/>
              <a:gd name="connsiteY0" fmla="*/ 0 h 3125972"/>
              <a:gd name="connsiteX1" fmla="*/ 180753 w 3343939"/>
              <a:gd name="connsiteY1" fmla="*/ 393405 h 3125972"/>
              <a:gd name="connsiteX2" fmla="*/ 170121 w 3343939"/>
              <a:gd name="connsiteY2" fmla="*/ 451884 h 3125972"/>
              <a:gd name="connsiteX3" fmla="*/ 143539 w 3343939"/>
              <a:gd name="connsiteY3" fmla="*/ 558209 h 3125972"/>
              <a:gd name="connsiteX4" fmla="*/ 138223 w 3343939"/>
              <a:gd name="connsiteY4" fmla="*/ 600740 h 3125972"/>
              <a:gd name="connsiteX5" fmla="*/ 111642 w 3343939"/>
              <a:gd name="connsiteY5" fmla="*/ 728330 h 3125972"/>
              <a:gd name="connsiteX6" fmla="*/ 101009 w 3343939"/>
              <a:gd name="connsiteY6" fmla="*/ 792126 h 3125972"/>
              <a:gd name="connsiteX7" fmla="*/ 95693 w 3343939"/>
              <a:gd name="connsiteY7" fmla="*/ 1313121 h 3125972"/>
              <a:gd name="connsiteX8" fmla="*/ 85060 w 3343939"/>
              <a:gd name="connsiteY8" fmla="*/ 1408814 h 3125972"/>
              <a:gd name="connsiteX9" fmla="*/ 79744 w 3343939"/>
              <a:gd name="connsiteY9" fmla="*/ 1493875 h 3125972"/>
              <a:gd name="connsiteX10" fmla="*/ 69111 w 3343939"/>
              <a:gd name="connsiteY10" fmla="*/ 1616149 h 3125972"/>
              <a:gd name="connsiteX11" fmla="*/ 58479 w 3343939"/>
              <a:gd name="connsiteY11" fmla="*/ 1775637 h 3125972"/>
              <a:gd name="connsiteX12" fmla="*/ 53163 w 3343939"/>
              <a:gd name="connsiteY12" fmla="*/ 1823484 h 3125972"/>
              <a:gd name="connsiteX13" fmla="*/ 42530 w 3343939"/>
              <a:gd name="connsiteY13" fmla="*/ 1903228 h 3125972"/>
              <a:gd name="connsiteX14" fmla="*/ 37214 w 3343939"/>
              <a:gd name="connsiteY14" fmla="*/ 1967023 h 3125972"/>
              <a:gd name="connsiteX15" fmla="*/ 26581 w 3343939"/>
              <a:gd name="connsiteY15" fmla="*/ 2030819 h 3125972"/>
              <a:gd name="connsiteX16" fmla="*/ 15949 w 3343939"/>
              <a:gd name="connsiteY16" fmla="*/ 2126512 h 3125972"/>
              <a:gd name="connsiteX17" fmla="*/ 0 w 3343939"/>
              <a:gd name="connsiteY17" fmla="*/ 2238154 h 3125972"/>
              <a:gd name="connsiteX18" fmla="*/ 5316 w 3343939"/>
              <a:gd name="connsiteY18" fmla="*/ 2445488 h 3125972"/>
              <a:gd name="connsiteX19" fmla="*/ 15949 w 3343939"/>
              <a:gd name="connsiteY19" fmla="*/ 2525233 h 3125972"/>
              <a:gd name="connsiteX20" fmla="*/ 21265 w 3343939"/>
              <a:gd name="connsiteY20" fmla="*/ 2551814 h 3125972"/>
              <a:gd name="connsiteX21" fmla="*/ 31897 w 3343939"/>
              <a:gd name="connsiteY21" fmla="*/ 2573079 h 3125972"/>
              <a:gd name="connsiteX22" fmla="*/ 42530 w 3343939"/>
              <a:gd name="connsiteY22" fmla="*/ 2663456 h 3125972"/>
              <a:gd name="connsiteX23" fmla="*/ 53163 w 3343939"/>
              <a:gd name="connsiteY23" fmla="*/ 2684721 h 3125972"/>
              <a:gd name="connsiteX24" fmla="*/ 58479 w 3343939"/>
              <a:gd name="connsiteY24" fmla="*/ 2705986 h 3125972"/>
              <a:gd name="connsiteX25" fmla="*/ 69111 w 3343939"/>
              <a:gd name="connsiteY25" fmla="*/ 2732568 h 3125972"/>
              <a:gd name="connsiteX26" fmla="*/ 74428 w 3343939"/>
              <a:gd name="connsiteY26" fmla="*/ 2759149 h 3125972"/>
              <a:gd name="connsiteX27" fmla="*/ 85060 w 3343939"/>
              <a:gd name="connsiteY27" fmla="*/ 2812312 h 3125972"/>
              <a:gd name="connsiteX28" fmla="*/ 95693 w 3343939"/>
              <a:gd name="connsiteY28" fmla="*/ 2849526 h 3125972"/>
              <a:gd name="connsiteX29" fmla="*/ 116958 w 3343939"/>
              <a:gd name="connsiteY29" fmla="*/ 2902688 h 3125972"/>
              <a:gd name="connsiteX30" fmla="*/ 127591 w 3343939"/>
              <a:gd name="connsiteY30" fmla="*/ 2955851 h 3125972"/>
              <a:gd name="connsiteX31" fmla="*/ 132907 w 3343939"/>
              <a:gd name="connsiteY31" fmla="*/ 2971800 h 3125972"/>
              <a:gd name="connsiteX32" fmla="*/ 148856 w 3343939"/>
              <a:gd name="connsiteY32" fmla="*/ 2977116 h 3125972"/>
              <a:gd name="connsiteX33" fmla="*/ 154172 w 3343939"/>
              <a:gd name="connsiteY33" fmla="*/ 2993065 h 3125972"/>
              <a:gd name="connsiteX34" fmla="*/ 191386 w 3343939"/>
              <a:gd name="connsiteY34" fmla="*/ 3024963 h 3125972"/>
              <a:gd name="connsiteX35" fmla="*/ 207335 w 3343939"/>
              <a:gd name="connsiteY35" fmla="*/ 3040912 h 3125972"/>
              <a:gd name="connsiteX36" fmla="*/ 265814 w 3343939"/>
              <a:gd name="connsiteY36" fmla="*/ 3062177 h 3125972"/>
              <a:gd name="connsiteX37" fmla="*/ 632637 w 3343939"/>
              <a:gd name="connsiteY37" fmla="*/ 3088758 h 3125972"/>
              <a:gd name="connsiteX38" fmla="*/ 717697 w 3343939"/>
              <a:gd name="connsiteY38" fmla="*/ 3099391 h 3125972"/>
              <a:gd name="connsiteX39" fmla="*/ 776177 w 3343939"/>
              <a:gd name="connsiteY39" fmla="*/ 3110023 h 3125972"/>
              <a:gd name="connsiteX40" fmla="*/ 861237 w 3343939"/>
              <a:gd name="connsiteY40" fmla="*/ 3115340 h 3125972"/>
              <a:gd name="connsiteX41" fmla="*/ 962246 w 3343939"/>
              <a:gd name="connsiteY41" fmla="*/ 3125972 h 3125972"/>
              <a:gd name="connsiteX42" fmla="*/ 1913860 w 3343939"/>
              <a:gd name="connsiteY42" fmla="*/ 3120656 h 3125972"/>
              <a:gd name="connsiteX43" fmla="*/ 1967023 w 3343939"/>
              <a:gd name="connsiteY43" fmla="*/ 3099391 h 3125972"/>
              <a:gd name="connsiteX44" fmla="*/ 2078665 w 3343939"/>
              <a:gd name="connsiteY44" fmla="*/ 3062177 h 3125972"/>
              <a:gd name="connsiteX45" fmla="*/ 2099930 w 3343939"/>
              <a:gd name="connsiteY45" fmla="*/ 3051544 h 3125972"/>
              <a:gd name="connsiteX46" fmla="*/ 2169042 w 3343939"/>
              <a:gd name="connsiteY46" fmla="*/ 3035595 h 3125972"/>
              <a:gd name="connsiteX47" fmla="*/ 2296632 w 3343939"/>
              <a:gd name="connsiteY47" fmla="*/ 2993065 h 3125972"/>
              <a:gd name="connsiteX48" fmla="*/ 2349795 w 3343939"/>
              <a:gd name="connsiteY48" fmla="*/ 2987749 h 3125972"/>
              <a:gd name="connsiteX49" fmla="*/ 2408274 w 3343939"/>
              <a:gd name="connsiteY49" fmla="*/ 2977116 h 3125972"/>
              <a:gd name="connsiteX50" fmla="*/ 2434856 w 3343939"/>
              <a:gd name="connsiteY50" fmla="*/ 2966484 h 3125972"/>
              <a:gd name="connsiteX51" fmla="*/ 2519916 w 3343939"/>
              <a:gd name="connsiteY51" fmla="*/ 2923954 h 3125972"/>
              <a:gd name="connsiteX52" fmla="*/ 2535865 w 3343939"/>
              <a:gd name="connsiteY52" fmla="*/ 2913321 h 3125972"/>
              <a:gd name="connsiteX53" fmla="*/ 2620925 w 3343939"/>
              <a:gd name="connsiteY53" fmla="*/ 2822944 h 3125972"/>
              <a:gd name="connsiteX54" fmla="*/ 2636874 w 3343939"/>
              <a:gd name="connsiteY54" fmla="*/ 2796363 h 3125972"/>
              <a:gd name="connsiteX55" fmla="*/ 2732567 w 3343939"/>
              <a:gd name="connsiteY55" fmla="*/ 2674088 h 3125972"/>
              <a:gd name="connsiteX56" fmla="*/ 2748516 w 3343939"/>
              <a:gd name="connsiteY56" fmla="*/ 2647507 h 3125972"/>
              <a:gd name="connsiteX57" fmla="*/ 2854842 w 3343939"/>
              <a:gd name="connsiteY57" fmla="*/ 2498651 h 3125972"/>
              <a:gd name="connsiteX58" fmla="*/ 2892056 w 3343939"/>
              <a:gd name="connsiteY58" fmla="*/ 2434856 h 3125972"/>
              <a:gd name="connsiteX59" fmla="*/ 2908004 w 3343939"/>
              <a:gd name="connsiteY59" fmla="*/ 2413591 h 3125972"/>
              <a:gd name="connsiteX60" fmla="*/ 2966484 w 3343939"/>
              <a:gd name="connsiteY60" fmla="*/ 2323214 h 3125972"/>
              <a:gd name="connsiteX61" fmla="*/ 2982432 w 3343939"/>
              <a:gd name="connsiteY61" fmla="*/ 2301949 h 3125972"/>
              <a:gd name="connsiteX62" fmla="*/ 3078125 w 3343939"/>
              <a:gd name="connsiteY62" fmla="*/ 2153093 h 3125972"/>
              <a:gd name="connsiteX63" fmla="*/ 3125972 w 3343939"/>
              <a:gd name="connsiteY63" fmla="*/ 2078665 h 3125972"/>
              <a:gd name="connsiteX64" fmla="*/ 3184451 w 3343939"/>
              <a:gd name="connsiteY64" fmla="*/ 2020186 h 3125972"/>
              <a:gd name="connsiteX65" fmla="*/ 3264195 w 3343939"/>
              <a:gd name="connsiteY65" fmla="*/ 1908544 h 3125972"/>
              <a:gd name="connsiteX66" fmla="*/ 3274828 w 3343939"/>
              <a:gd name="connsiteY66" fmla="*/ 1881963 h 3125972"/>
              <a:gd name="connsiteX67" fmla="*/ 3322674 w 3343939"/>
              <a:gd name="connsiteY67" fmla="*/ 1807535 h 3125972"/>
              <a:gd name="connsiteX68" fmla="*/ 3327991 w 3343939"/>
              <a:gd name="connsiteY68" fmla="*/ 1791586 h 3125972"/>
              <a:gd name="connsiteX69" fmla="*/ 3338623 w 3343939"/>
              <a:gd name="connsiteY69" fmla="*/ 1770321 h 3125972"/>
              <a:gd name="connsiteX70" fmla="*/ 3343939 w 3343939"/>
              <a:gd name="connsiteY70" fmla="*/ 1749056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343939" h="3125972">
                <a:moveTo>
                  <a:pt x="186070" y="0"/>
                </a:moveTo>
                <a:cubicBezTo>
                  <a:pt x="184298" y="131135"/>
                  <a:pt x="185379" y="262340"/>
                  <a:pt x="180753" y="393405"/>
                </a:cubicBezTo>
                <a:cubicBezTo>
                  <a:pt x="180054" y="413205"/>
                  <a:pt x="174512" y="432564"/>
                  <a:pt x="170121" y="451884"/>
                </a:cubicBezTo>
                <a:cubicBezTo>
                  <a:pt x="155257" y="517286"/>
                  <a:pt x="154202" y="497786"/>
                  <a:pt x="143539" y="558209"/>
                </a:cubicBezTo>
                <a:cubicBezTo>
                  <a:pt x="141056" y="572279"/>
                  <a:pt x="140572" y="586647"/>
                  <a:pt x="138223" y="600740"/>
                </a:cubicBezTo>
                <a:cubicBezTo>
                  <a:pt x="97216" y="846782"/>
                  <a:pt x="140599" y="583543"/>
                  <a:pt x="111642" y="728330"/>
                </a:cubicBezTo>
                <a:cubicBezTo>
                  <a:pt x="107414" y="749470"/>
                  <a:pt x="104553" y="770861"/>
                  <a:pt x="101009" y="792126"/>
                </a:cubicBezTo>
                <a:cubicBezTo>
                  <a:pt x="99237" y="965791"/>
                  <a:pt x="100183" y="1139505"/>
                  <a:pt x="95693" y="1313121"/>
                </a:cubicBezTo>
                <a:cubicBezTo>
                  <a:pt x="94863" y="1345204"/>
                  <a:pt x="87881" y="1376844"/>
                  <a:pt x="85060" y="1408814"/>
                </a:cubicBezTo>
                <a:cubicBezTo>
                  <a:pt x="82563" y="1437113"/>
                  <a:pt x="81923" y="1465550"/>
                  <a:pt x="79744" y="1493875"/>
                </a:cubicBezTo>
                <a:cubicBezTo>
                  <a:pt x="76606" y="1534666"/>
                  <a:pt x="72190" y="1575353"/>
                  <a:pt x="69111" y="1616149"/>
                </a:cubicBezTo>
                <a:cubicBezTo>
                  <a:pt x="65101" y="1669279"/>
                  <a:pt x="64363" y="1722682"/>
                  <a:pt x="58479" y="1775637"/>
                </a:cubicBezTo>
                <a:cubicBezTo>
                  <a:pt x="56707" y="1791586"/>
                  <a:pt x="55153" y="1807561"/>
                  <a:pt x="53163" y="1823484"/>
                </a:cubicBezTo>
                <a:cubicBezTo>
                  <a:pt x="49837" y="1850094"/>
                  <a:pt x="45491" y="1876575"/>
                  <a:pt x="42530" y="1903228"/>
                </a:cubicBezTo>
                <a:cubicBezTo>
                  <a:pt x="40174" y="1924436"/>
                  <a:pt x="39861" y="1945849"/>
                  <a:pt x="37214" y="1967023"/>
                </a:cubicBezTo>
                <a:cubicBezTo>
                  <a:pt x="34540" y="1988415"/>
                  <a:pt x="29494" y="2009458"/>
                  <a:pt x="26581" y="2030819"/>
                </a:cubicBezTo>
                <a:cubicBezTo>
                  <a:pt x="11656" y="2140271"/>
                  <a:pt x="30042" y="2032556"/>
                  <a:pt x="15949" y="2126512"/>
                </a:cubicBezTo>
                <a:cubicBezTo>
                  <a:pt x="-1114" y="2240267"/>
                  <a:pt x="10519" y="2143474"/>
                  <a:pt x="0" y="2238154"/>
                </a:cubicBezTo>
                <a:cubicBezTo>
                  <a:pt x="1772" y="2307265"/>
                  <a:pt x="1481" y="2376460"/>
                  <a:pt x="5316" y="2445488"/>
                </a:cubicBezTo>
                <a:cubicBezTo>
                  <a:pt x="6804" y="2472264"/>
                  <a:pt x="11971" y="2498713"/>
                  <a:pt x="15949" y="2525233"/>
                </a:cubicBezTo>
                <a:cubicBezTo>
                  <a:pt x="17289" y="2534169"/>
                  <a:pt x="18408" y="2543242"/>
                  <a:pt x="21265" y="2551814"/>
                </a:cubicBezTo>
                <a:cubicBezTo>
                  <a:pt x="23771" y="2559332"/>
                  <a:pt x="28353" y="2565991"/>
                  <a:pt x="31897" y="2573079"/>
                </a:cubicBezTo>
                <a:cubicBezTo>
                  <a:pt x="32599" y="2580094"/>
                  <a:pt x="38820" y="2649854"/>
                  <a:pt x="42530" y="2663456"/>
                </a:cubicBezTo>
                <a:cubicBezTo>
                  <a:pt x="44615" y="2671102"/>
                  <a:pt x="49619" y="2677633"/>
                  <a:pt x="53163" y="2684721"/>
                </a:cubicBezTo>
                <a:cubicBezTo>
                  <a:pt x="54935" y="2691809"/>
                  <a:pt x="56169" y="2699054"/>
                  <a:pt x="58479" y="2705986"/>
                </a:cubicBezTo>
                <a:cubicBezTo>
                  <a:pt x="61497" y="2715039"/>
                  <a:pt x="66369" y="2723427"/>
                  <a:pt x="69111" y="2732568"/>
                </a:cubicBezTo>
                <a:cubicBezTo>
                  <a:pt x="71707" y="2741223"/>
                  <a:pt x="72812" y="2750259"/>
                  <a:pt x="74428" y="2759149"/>
                </a:cubicBezTo>
                <a:cubicBezTo>
                  <a:pt x="80596" y="2793071"/>
                  <a:pt x="77366" y="2784102"/>
                  <a:pt x="85060" y="2812312"/>
                </a:cubicBezTo>
                <a:cubicBezTo>
                  <a:pt x="88455" y="2824758"/>
                  <a:pt x="91399" y="2837360"/>
                  <a:pt x="95693" y="2849526"/>
                </a:cubicBezTo>
                <a:cubicBezTo>
                  <a:pt x="102045" y="2867524"/>
                  <a:pt x="116958" y="2902688"/>
                  <a:pt x="116958" y="2902688"/>
                </a:cubicBezTo>
                <a:cubicBezTo>
                  <a:pt x="121137" y="2927765"/>
                  <a:pt x="121244" y="2933637"/>
                  <a:pt x="127591" y="2955851"/>
                </a:cubicBezTo>
                <a:cubicBezTo>
                  <a:pt x="129131" y="2961239"/>
                  <a:pt x="128944" y="2967837"/>
                  <a:pt x="132907" y="2971800"/>
                </a:cubicBezTo>
                <a:cubicBezTo>
                  <a:pt x="136870" y="2975763"/>
                  <a:pt x="143540" y="2975344"/>
                  <a:pt x="148856" y="2977116"/>
                </a:cubicBezTo>
                <a:cubicBezTo>
                  <a:pt x="150628" y="2982432"/>
                  <a:pt x="150915" y="2988505"/>
                  <a:pt x="154172" y="2993065"/>
                </a:cubicBezTo>
                <a:cubicBezTo>
                  <a:pt x="172962" y="3019371"/>
                  <a:pt x="171554" y="3008436"/>
                  <a:pt x="191386" y="3024963"/>
                </a:cubicBezTo>
                <a:cubicBezTo>
                  <a:pt x="197162" y="3029776"/>
                  <a:pt x="200735" y="3037312"/>
                  <a:pt x="207335" y="3040912"/>
                </a:cubicBezTo>
                <a:cubicBezTo>
                  <a:pt x="236672" y="3056914"/>
                  <a:pt x="242326" y="3052782"/>
                  <a:pt x="265814" y="3062177"/>
                </a:cubicBezTo>
                <a:cubicBezTo>
                  <a:pt x="414811" y="3121775"/>
                  <a:pt x="202024" y="3074868"/>
                  <a:pt x="632637" y="3088758"/>
                </a:cubicBezTo>
                <a:cubicBezTo>
                  <a:pt x="660990" y="3092302"/>
                  <a:pt x="689431" y="3095204"/>
                  <a:pt x="717697" y="3099391"/>
                </a:cubicBezTo>
                <a:cubicBezTo>
                  <a:pt x="737296" y="3102295"/>
                  <a:pt x="756485" y="3107835"/>
                  <a:pt x="776177" y="3110023"/>
                </a:cubicBezTo>
                <a:cubicBezTo>
                  <a:pt x="804412" y="3113160"/>
                  <a:pt x="832932" y="3112914"/>
                  <a:pt x="861237" y="3115340"/>
                </a:cubicBezTo>
                <a:cubicBezTo>
                  <a:pt x="894969" y="3118231"/>
                  <a:pt x="928576" y="3122428"/>
                  <a:pt x="962246" y="3125972"/>
                </a:cubicBezTo>
                <a:lnTo>
                  <a:pt x="1913860" y="3120656"/>
                </a:lnTo>
                <a:cubicBezTo>
                  <a:pt x="1932939" y="3120151"/>
                  <a:pt x="1949036" y="3105774"/>
                  <a:pt x="1967023" y="3099391"/>
                </a:cubicBezTo>
                <a:cubicBezTo>
                  <a:pt x="2003992" y="3086273"/>
                  <a:pt x="2043580" y="3079721"/>
                  <a:pt x="2078665" y="3062177"/>
                </a:cubicBezTo>
                <a:cubicBezTo>
                  <a:pt x="2085753" y="3058633"/>
                  <a:pt x="2092327" y="3053780"/>
                  <a:pt x="2099930" y="3051544"/>
                </a:cubicBezTo>
                <a:cubicBezTo>
                  <a:pt x="2122612" y="3044873"/>
                  <a:pt x="2146345" y="3042215"/>
                  <a:pt x="2169042" y="3035595"/>
                </a:cubicBezTo>
                <a:cubicBezTo>
                  <a:pt x="2235734" y="3016143"/>
                  <a:pt x="2224475" y="3008751"/>
                  <a:pt x="2296632" y="2993065"/>
                </a:cubicBezTo>
                <a:cubicBezTo>
                  <a:pt x="2314035" y="2989282"/>
                  <a:pt x="2332123" y="2989958"/>
                  <a:pt x="2349795" y="2987749"/>
                </a:cubicBezTo>
                <a:cubicBezTo>
                  <a:pt x="2355574" y="2987027"/>
                  <a:pt x="2400489" y="2979451"/>
                  <a:pt x="2408274" y="2977116"/>
                </a:cubicBezTo>
                <a:cubicBezTo>
                  <a:pt x="2417415" y="2974374"/>
                  <a:pt x="2426240" y="2970587"/>
                  <a:pt x="2434856" y="2966484"/>
                </a:cubicBezTo>
                <a:cubicBezTo>
                  <a:pt x="2463477" y="2952855"/>
                  <a:pt x="2491864" y="2938718"/>
                  <a:pt x="2519916" y="2923954"/>
                </a:cubicBezTo>
                <a:cubicBezTo>
                  <a:pt x="2525570" y="2920978"/>
                  <a:pt x="2531116" y="2917595"/>
                  <a:pt x="2535865" y="2913321"/>
                </a:cubicBezTo>
                <a:cubicBezTo>
                  <a:pt x="2557093" y="2894216"/>
                  <a:pt x="2605980" y="2841626"/>
                  <a:pt x="2620925" y="2822944"/>
                </a:cubicBezTo>
                <a:cubicBezTo>
                  <a:pt x="2627380" y="2814875"/>
                  <a:pt x="2630674" y="2804629"/>
                  <a:pt x="2636874" y="2796363"/>
                </a:cubicBezTo>
                <a:cubicBezTo>
                  <a:pt x="2667928" y="2754958"/>
                  <a:pt x="2701513" y="2715493"/>
                  <a:pt x="2732567" y="2674088"/>
                </a:cubicBezTo>
                <a:cubicBezTo>
                  <a:pt x="2738767" y="2665822"/>
                  <a:pt x="2742510" y="2655915"/>
                  <a:pt x="2748516" y="2647507"/>
                </a:cubicBezTo>
                <a:cubicBezTo>
                  <a:pt x="2834691" y="2526864"/>
                  <a:pt x="2726034" y="2698303"/>
                  <a:pt x="2854842" y="2498651"/>
                </a:cubicBezTo>
                <a:cubicBezTo>
                  <a:pt x="2868188" y="2477964"/>
                  <a:pt x="2879008" y="2455733"/>
                  <a:pt x="2892056" y="2434856"/>
                </a:cubicBezTo>
                <a:cubicBezTo>
                  <a:pt x="2896752" y="2427342"/>
                  <a:pt x="2903089" y="2420963"/>
                  <a:pt x="2908004" y="2413591"/>
                </a:cubicBezTo>
                <a:cubicBezTo>
                  <a:pt x="2927908" y="2383735"/>
                  <a:pt x="2944955" y="2351920"/>
                  <a:pt x="2966484" y="2323214"/>
                </a:cubicBezTo>
                <a:cubicBezTo>
                  <a:pt x="2971800" y="2316126"/>
                  <a:pt x="2977788" y="2309495"/>
                  <a:pt x="2982432" y="2301949"/>
                </a:cubicBezTo>
                <a:cubicBezTo>
                  <a:pt x="3023687" y="2234909"/>
                  <a:pt x="3010205" y="2232333"/>
                  <a:pt x="3078125" y="2153093"/>
                </a:cubicBezTo>
                <a:cubicBezTo>
                  <a:pt x="3173004" y="2042402"/>
                  <a:pt x="3058817" y="2183127"/>
                  <a:pt x="3125972" y="2078665"/>
                </a:cubicBezTo>
                <a:cubicBezTo>
                  <a:pt x="3179378" y="1995589"/>
                  <a:pt x="3135303" y="2077525"/>
                  <a:pt x="3184451" y="2020186"/>
                </a:cubicBezTo>
                <a:cubicBezTo>
                  <a:pt x="3218296" y="1980701"/>
                  <a:pt x="3244979" y="1951780"/>
                  <a:pt x="3264195" y="1908544"/>
                </a:cubicBezTo>
                <a:cubicBezTo>
                  <a:pt x="3268071" y="1899824"/>
                  <a:pt x="3269827" y="1890090"/>
                  <a:pt x="3274828" y="1881963"/>
                </a:cubicBezTo>
                <a:cubicBezTo>
                  <a:pt x="3317839" y="1812071"/>
                  <a:pt x="3296129" y="1867259"/>
                  <a:pt x="3322674" y="1807535"/>
                </a:cubicBezTo>
                <a:cubicBezTo>
                  <a:pt x="3324950" y="1802414"/>
                  <a:pt x="3325783" y="1796737"/>
                  <a:pt x="3327991" y="1791586"/>
                </a:cubicBezTo>
                <a:cubicBezTo>
                  <a:pt x="3331113" y="1784302"/>
                  <a:pt x="3335840" y="1777741"/>
                  <a:pt x="3338623" y="1770321"/>
                </a:cubicBezTo>
                <a:cubicBezTo>
                  <a:pt x="3341188" y="1763480"/>
                  <a:pt x="3343939" y="1749056"/>
                  <a:pt x="3343939" y="1749056"/>
                </a:cubicBezTo>
              </a:path>
            </a:pathLst>
          </a:custGeom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4250994" y="1430079"/>
            <a:ext cx="4382644" cy="5133023"/>
          </a:xfrm>
          <a:custGeom>
            <a:avLst/>
            <a:gdLst>
              <a:gd name="connsiteX0" fmla="*/ 863266 w 4382644"/>
              <a:gd name="connsiteY0" fmla="*/ 0 h 5133023"/>
              <a:gd name="connsiteX1" fmla="*/ 857950 w 4382644"/>
              <a:gd name="connsiteY1" fmla="*/ 824023 h 5133023"/>
              <a:gd name="connsiteX2" fmla="*/ 873899 w 4382644"/>
              <a:gd name="connsiteY2" fmla="*/ 1116419 h 5133023"/>
              <a:gd name="connsiteX3" fmla="*/ 879215 w 4382644"/>
              <a:gd name="connsiteY3" fmla="*/ 1201479 h 5133023"/>
              <a:gd name="connsiteX4" fmla="*/ 900480 w 4382644"/>
              <a:gd name="connsiteY4" fmla="*/ 1345019 h 5133023"/>
              <a:gd name="connsiteX5" fmla="*/ 905797 w 4382644"/>
              <a:gd name="connsiteY5" fmla="*/ 1414130 h 5133023"/>
              <a:gd name="connsiteX6" fmla="*/ 916429 w 4382644"/>
              <a:gd name="connsiteY6" fmla="*/ 1483242 h 5133023"/>
              <a:gd name="connsiteX7" fmla="*/ 905797 w 4382644"/>
              <a:gd name="connsiteY7" fmla="*/ 1658679 h 5133023"/>
              <a:gd name="connsiteX8" fmla="*/ 900480 w 4382644"/>
              <a:gd name="connsiteY8" fmla="*/ 1940442 h 5133023"/>
              <a:gd name="connsiteX9" fmla="*/ 889848 w 4382644"/>
              <a:gd name="connsiteY9" fmla="*/ 1977656 h 5133023"/>
              <a:gd name="connsiteX10" fmla="*/ 884532 w 4382644"/>
              <a:gd name="connsiteY10" fmla="*/ 2046768 h 5133023"/>
              <a:gd name="connsiteX11" fmla="*/ 863266 w 4382644"/>
              <a:gd name="connsiteY11" fmla="*/ 2142461 h 5133023"/>
              <a:gd name="connsiteX12" fmla="*/ 852634 w 4382644"/>
              <a:gd name="connsiteY12" fmla="*/ 2216888 h 5133023"/>
              <a:gd name="connsiteX13" fmla="*/ 842001 w 4382644"/>
              <a:gd name="connsiteY13" fmla="*/ 2259419 h 5133023"/>
              <a:gd name="connsiteX14" fmla="*/ 836685 w 4382644"/>
              <a:gd name="connsiteY14" fmla="*/ 2339163 h 5133023"/>
              <a:gd name="connsiteX15" fmla="*/ 826053 w 4382644"/>
              <a:gd name="connsiteY15" fmla="*/ 2413591 h 5133023"/>
              <a:gd name="connsiteX16" fmla="*/ 836685 w 4382644"/>
              <a:gd name="connsiteY16" fmla="*/ 3211033 h 5133023"/>
              <a:gd name="connsiteX17" fmla="*/ 879215 w 4382644"/>
              <a:gd name="connsiteY17" fmla="*/ 3375837 h 5133023"/>
              <a:gd name="connsiteX18" fmla="*/ 958959 w 4382644"/>
              <a:gd name="connsiteY18" fmla="*/ 3466214 h 5133023"/>
              <a:gd name="connsiteX19" fmla="*/ 1038704 w 4382644"/>
              <a:gd name="connsiteY19" fmla="*/ 3492795 h 5133023"/>
              <a:gd name="connsiteX20" fmla="*/ 1022755 w 4382644"/>
              <a:gd name="connsiteY20" fmla="*/ 3530009 h 5133023"/>
              <a:gd name="connsiteX21" fmla="*/ 996173 w 4382644"/>
              <a:gd name="connsiteY21" fmla="*/ 3540642 h 5133023"/>
              <a:gd name="connsiteX22" fmla="*/ 948327 w 4382644"/>
              <a:gd name="connsiteY22" fmla="*/ 3572540 h 5133023"/>
              <a:gd name="connsiteX23" fmla="*/ 916429 w 4382644"/>
              <a:gd name="connsiteY23" fmla="*/ 3636335 h 5133023"/>
              <a:gd name="connsiteX24" fmla="*/ 911113 w 4382644"/>
              <a:gd name="connsiteY24" fmla="*/ 3673549 h 5133023"/>
              <a:gd name="connsiteX25" fmla="*/ 905797 w 4382644"/>
              <a:gd name="connsiteY25" fmla="*/ 3732028 h 5133023"/>
              <a:gd name="connsiteX26" fmla="*/ 895164 w 4382644"/>
              <a:gd name="connsiteY26" fmla="*/ 3779874 h 5133023"/>
              <a:gd name="connsiteX27" fmla="*/ 900480 w 4382644"/>
              <a:gd name="connsiteY27" fmla="*/ 4040372 h 5133023"/>
              <a:gd name="connsiteX28" fmla="*/ 911113 w 4382644"/>
              <a:gd name="connsiteY28" fmla="*/ 4104168 h 5133023"/>
              <a:gd name="connsiteX29" fmla="*/ 905797 w 4382644"/>
              <a:gd name="connsiteY29" fmla="*/ 4401879 h 5133023"/>
              <a:gd name="connsiteX30" fmla="*/ 948327 w 4382644"/>
              <a:gd name="connsiteY30" fmla="*/ 4391247 h 5133023"/>
              <a:gd name="connsiteX31" fmla="*/ 1028071 w 4382644"/>
              <a:gd name="connsiteY31" fmla="*/ 4369981 h 5133023"/>
              <a:gd name="connsiteX32" fmla="*/ 1070601 w 4382644"/>
              <a:gd name="connsiteY32" fmla="*/ 4364665 h 5133023"/>
              <a:gd name="connsiteX33" fmla="*/ 1192876 w 4382644"/>
              <a:gd name="connsiteY33" fmla="*/ 4343400 h 5133023"/>
              <a:gd name="connsiteX34" fmla="*/ 1378946 w 4382644"/>
              <a:gd name="connsiteY34" fmla="*/ 4327451 h 5133023"/>
              <a:gd name="connsiteX35" fmla="*/ 1437425 w 4382644"/>
              <a:gd name="connsiteY35" fmla="*/ 4316819 h 5133023"/>
              <a:gd name="connsiteX36" fmla="*/ 1506536 w 4382644"/>
              <a:gd name="connsiteY36" fmla="*/ 4311502 h 5133023"/>
              <a:gd name="connsiteX37" fmla="*/ 1586280 w 4382644"/>
              <a:gd name="connsiteY37" fmla="*/ 4290237 h 5133023"/>
              <a:gd name="connsiteX38" fmla="*/ 1793615 w 4382644"/>
              <a:gd name="connsiteY38" fmla="*/ 4279605 h 5133023"/>
              <a:gd name="connsiteX39" fmla="*/ 2373090 w 4382644"/>
              <a:gd name="connsiteY39" fmla="*/ 4295554 h 5133023"/>
              <a:gd name="connsiteX40" fmla="*/ 2442201 w 4382644"/>
              <a:gd name="connsiteY40" fmla="*/ 4300870 h 5133023"/>
              <a:gd name="connsiteX41" fmla="*/ 2474099 w 4382644"/>
              <a:gd name="connsiteY41" fmla="*/ 4306186 h 5133023"/>
              <a:gd name="connsiteX42" fmla="*/ 2490048 w 4382644"/>
              <a:gd name="connsiteY42" fmla="*/ 4311502 h 5133023"/>
              <a:gd name="connsiteX43" fmla="*/ 2521946 w 4382644"/>
              <a:gd name="connsiteY43" fmla="*/ 4354033 h 5133023"/>
              <a:gd name="connsiteX44" fmla="*/ 2548527 w 4382644"/>
              <a:gd name="connsiteY44" fmla="*/ 4385930 h 5133023"/>
              <a:gd name="connsiteX45" fmla="*/ 2580425 w 4382644"/>
              <a:gd name="connsiteY45" fmla="*/ 4428461 h 5133023"/>
              <a:gd name="connsiteX46" fmla="*/ 2591057 w 4382644"/>
              <a:gd name="connsiteY46" fmla="*/ 4449726 h 5133023"/>
              <a:gd name="connsiteX47" fmla="*/ 2612322 w 4382644"/>
              <a:gd name="connsiteY47" fmla="*/ 4470991 h 5133023"/>
              <a:gd name="connsiteX48" fmla="*/ 2628271 w 4382644"/>
              <a:gd name="connsiteY48" fmla="*/ 4508205 h 5133023"/>
              <a:gd name="connsiteX49" fmla="*/ 2644220 w 4382644"/>
              <a:gd name="connsiteY49" fmla="*/ 4524154 h 5133023"/>
              <a:gd name="connsiteX50" fmla="*/ 2649536 w 4382644"/>
              <a:gd name="connsiteY50" fmla="*/ 4556051 h 5133023"/>
              <a:gd name="connsiteX51" fmla="*/ 2654853 w 4382644"/>
              <a:gd name="connsiteY51" fmla="*/ 4582633 h 5133023"/>
              <a:gd name="connsiteX52" fmla="*/ 2649536 w 4382644"/>
              <a:gd name="connsiteY52" fmla="*/ 4763386 h 5133023"/>
              <a:gd name="connsiteX53" fmla="*/ 2622955 w 4382644"/>
              <a:gd name="connsiteY53" fmla="*/ 4843130 h 5133023"/>
              <a:gd name="connsiteX54" fmla="*/ 2607006 w 4382644"/>
              <a:gd name="connsiteY54" fmla="*/ 4880344 h 5133023"/>
              <a:gd name="connsiteX55" fmla="*/ 2601690 w 4382644"/>
              <a:gd name="connsiteY55" fmla="*/ 4901609 h 5133023"/>
              <a:gd name="connsiteX56" fmla="*/ 2548527 w 4382644"/>
              <a:gd name="connsiteY56" fmla="*/ 4949456 h 5133023"/>
              <a:gd name="connsiteX57" fmla="*/ 2516629 w 4382644"/>
              <a:gd name="connsiteY57" fmla="*/ 4965405 h 5133023"/>
              <a:gd name="connsiteX58" fmla="*/ 2463466 w 4382644"/>
              <a:gd name="connsiteY58" fmla="*/ 4986670 h 5133023"/>
              <a:gd name="connsiteX59" fmla="*/ 2436885 w 4382644"/>
              <a:gd name="connsiteY59" fmla="*/ 4997302 h 5133023"/>
              <a:gd name="connsiteX60" fmla="*/ 2415620 w 4382644"/>
              <a:gd name="connsiteY60" fmla="*/ 5002619 h 5133023"/>
              <a:gd name="connsiteX61" fmla="*/ 2394355 w 4382644"/>
              <a:gd name="connsiteY61" fmla="*/ 5013251 h 5133023"/>
              <a:gd name="connsiteX62" fmla="*/ 2277397 w 4382644"/>
              <a:gd name="connsiteY62" fmla="*/ 5029200 h 5133023"/>
              <a:gd name="connsiteX63" fmla="*/ 2091327 w 4382644"/>
              <a:gd name="connsiteY63" fmla="*/ 5039833 h 5133023"/>
              <a:gd name="connsiteX64" fmla="*/ 1926522 w 4382644"/>
              <a:gd name="connsiteY64" fmla="*/ 5050465 h 5133023"/>
              <a:gd name="connsiteX65" fmla="*/ 1793615 w 4382644"/>
              <a:gd name="connsiteY65" fmla="*/ 5055781 h 5133023"/>
              <a:gd name="connsiteX66" fmla="*/ 1660708 w 4382644"/>
              <a:gd name="connsiteY66" fmla="*/ 5066414 h 5133023"/>
              <a:gd name="connsiteX67" fmla="*/ 1495904 w 4382644"/>
              <a:gd name="connsiteY67" fmla="*/ 5082363 h 5133023"/>
              <a:gd name="connsiteX68" fmla="*/ 1437425 w 4382644"/>
              <a:gd name="connsiteY68" fmla="*/ 5092995 h 5133023"/>
              <a:gd name="connsiteX69" fmla="*/ 1320466 w 4382644"/>
              <a:gd name="connsiteY69" fmla="*/ 5103628 h 5133023"/>
              <a:gd name="connsiteX70" fmla="*/ 1277936 w 4382644"/>
              <a:gd name="connsiteY70" fmla="*/ 5108944 h 5133023"/>
              <a:gd name="connsiteX71" fmla="*/ 836685 w 4382644"/>
              <a:gd name="connsiteY71" fmla="*/ 5114261 h 5133023"/>
              <a:gd name="connsiteX72" fmla="*/ 799471 w 4382644"/>
              <a:gd name="connsiteY72" fmla="*/ 5103628 h 5133023"/>
              <a:gd name="connsiteX73" fmla="*/ 751625 w 4382644"/>
              <a:gd name="connsiteY73" fmla="*/ 5098312 h 5133023"/>
              <a:gd name="connsiteX74" fmla="*/ 645299 w 4382644"/>
              <a:gd name="connsiteY74" fmla="*/ 5071730 h 5133023"/>
              <a:gd name="connsiteX75" fmla="*/ 592136 w 4382644"/>
              <a:gd name="connsiteY75" fmla="*/ 5055781 h 5133023"/>
              <a:gd name="connsiteX76" fmla="*/ 512392 w 4382644"/>
              <a:gd name="connsiteY76" fmla="*/ 5029200 h 5133023"/>
              <a:gd name="connsiteX77" fmla="*/ 464546 w 4382644"/>
              <a:gd name="connsiteY77" fmla="*/ 5018568 h 5133023"/>
              <a:gd name="connsiteX78" fmla="*/ 432648 w 4382644"/>
              <a:gd name="connsiteY78" fmla="*/ 5007935 h 5133023"/>
              <a:gd name="connsiteX79" fmla="*/ 390118 w 4382644"/>
              <a:gd name="connsiteY79" fmla="*/ 4976037 h 5133023"/>
              <a:gd name="connsiteX80" fmla="*/ 379485 w 4382644"/>
              <a:gd name="connsiteY80" fmla="*/ 4960088 h 5133023"/>
              <a:gd name="connsiteX81" fmla="*/ 305057 w 4382644"/>
              <a:gd name="connsiteY81" fmla="*/ 4917558 h 5133023"/>
              <a:gd name="connsiteX82" fmla="*/ 257211 w 4382644"/>
              <a:gd name="connsiteY82" fmla="*/ 4885661 h 5133023"/>
              <a:gd name="connsiteX83" fmla="*/ 219997 w 4382644"/>
              <a:gd name="connsiteY83" fmla="*/ 4811233 h 5133023"/>
              <a:gd name="connsiteX84" fmla="*/ 204048 w 4382644"/>
              <a:gd name="connsiteY84" fmla="*/ 4795284 h 5133023"/>
              <a:gd name="connsiteX85" fmla="*/ 188099 w 4382644"/>
              <a:gd name="connsiteY85" fmla="*/ 4758070 h 5133023"/>
              <a:gd name="connsiteX86" fmla="*/ 182783 w 4382644"/>
              <a:gd name="connsiteY86" fmla="*/ 4736805 h 5133023"/>
              <a:gd name="connsiteX87" fmla="*/ 172150 w 4382644"/>
              <a:gd name="connsiteY87" fmla="*/ 4710223 h 5133023"/>
              <a:gd name="connsiteX88" fmla="*/ 156201 w 4382644"/>
              <a:gd name="connsiteY88" fmla="*/ 4673009 h 5133023"/>
              <a:gd name="connsiteX89" fmla="*/ 140253 w 4382644"/>
              <a:gd name="connsiteY89" fmla="*/ 4614530 h 5133023"/>
              <a:gd name="connsiteX90" fmla="*/ 129620 w 4382644"/>
              <a:gd name="connsiteY90" fmla="*/ 4566684 h 5133023"/>
              <a:gd name="connsiteX91" fmla="*/ 118987 w 4382644"/>
              <a:gd name="connsiteY91" fmla="*/ 4540102 h 5133023"/>
              <a:gd name="connsiteX92" fmla="*/ 113671 w 4382644"/>
              <a:gd name="connsiteY92" fmla="*/ 4518837 h 5133023"/>
              <a:gd name="connsiteX93" fmla="*/ 103039 w 4382644"/>
              <a:gd name="connsiteY93" fmla="*/ 4470991 h 5133023"/>
              <a:gd name="connsiteX94" fmla="*/ 97722 w 4382644"/>
              <a:gd name="connsiteY94" fmla="*/ 4439093 h 5133023"/>
              <a:gd name="connsiteX95" fmla="*/ 76457 w 4382644"/>
              <a:gd name="connsiteY95" fmla="*/ 4391247 h 5133023"/>
              <a:gd name="connsiteX96" fmla="*/ 44559 w 4382644"/>
              <a:gd name="connsiteY96" fmla="*/ 4274288 h 5133023"/>
              <a:gd name="connsiteX97" fmla="*/ 12662 w 4382644"/>
              <a:gd name="connsiteY97" fmla="*/ 4183912 h 5133023"/>
              <a:gd name="connsiteX98" fmla="*/ 2029 w 4382644"/>
              <a:gd name="connsiteY98" fmla="*/ 4098851 h 5133023"/>
              <a:gd name="connsiteX99" fmla="*/ 17978 w 4382644"/>
              <a:gd name="connsiteY99" fmla="*/ 3822405 h 5133023"/>
              <a:gd name="connsiteX100" fmla="*/ 33927 w 4382644"/>
              <a:gd name="connsiteY100" fmla="*/ 3710763 h 5133023"/>
              <a:gd name="connsiteX101" fmla="*/ 49876 w 4382644"/>
              <a:gd name="connsiteY101" fmla="*/ 3631019 h 5133023"/>
              <a:gd name="connsiteX102" fmla="*/ 55192 w 4382644"/>
              <a:gd name="connsiteY102" fmla="*/ 3583172 h 5133023"/>
              <a:gd name="connsiteX103" fmla="*/ 65825 w 4382644"/>
              <a:gd name="connsiteY103" fmla="*/ 3561907 h 5133023"/>
              <a:gd name="connsiteX104" fmla="*/ 71141 w 4382644"/>
              <a:gd name="connsiteY104" fmla="*/ 3514061 h 5133023"/>
              <a:gd name="connsiteX105" fmla="*/ 92406 w 4382644"/>
              <a:gd name="connsiteY105" fmla="*/ 3397102 h 5133023"/>
              <a:gd name="connsiteX106" fmla="*/ 113671 w 4382644"/>
              <a:gd name="connsiteY106" fmla="*/ 3296093 h 5133023"/>
              <a:gd name="connsiteX107" fmla="*/ 129620 w 4382644"/>
              <a:gd name="connsiteY107" fmla="*/ 3269512 h 5133023"/>
              <a:gd name="connsiteX108" fmla="*/ 134936 w 4382644"/>
              <a:gd name="connsiteY108" fmla="*/ 3242930 h 5133023"/>
              <a:gd name="connsiteX109" fmla="*/ 225313 w 4382644"/>
              <a:gd name="connsiteY109" fmla="*/ 3088758 h 5133023"/>
              <a:gd name="connsiteX110" fmla="*/ 251894 w 4382644"/>
              <a:gd name="connsiteY110" fmla="*/ 3067493 h 5133023"/>
              <a:gd name="connsiteX111" fmla="*/ 336955 w 4382644"/>
              <a:gd name="connsiteY111" fmla="*/ 2993065 h 5133023"/>
              <a:gd name="connsiteX112" fmla="*/ 384801 w 4382644"/>
              <a:gd name="connsiteY112" fmla="*/ 2977116 h 5133023"/>
              <a:gd name="connsiteX113" fmla="*/ 523025 w 4382644"/>
              <a:gd name="connsiteY113" fmla="*/ 2929270 h 5133023"/>
              <a:gd name="connsiteX114" fmla="*/ 666564 w 4382644"/>
              <a:gd name="connsiteY114" fmla="*/ 2913321 h 5133023"/>
              <a:gd name="connsiteX115" fmla="*/ 847318 w 4382644"/>
              <a:gd name="connsiteY115" fmla="*/ 2892056 h 5133023"/>
              <a:gd name="connsiteX116" fmla="*/ 1187559 w 4382644"/>
              <a:gd name="connsiteY116" fmla="*/ 2902688 h 5133023"/>
              <a:gd name="connsiteX117" fmla="*/ 1362997 w 4382644"/>
              <a:gd name="connsiteY117" fmla="*/ 2934586 h 5133023"/>
              <a:gd name="connsiteX118" fmla="*/ 1495904 w 4382644"/>
              <a:gd name="connsiteY118" fmla="*/ 2955851 h 5133023"/>
              <a:gd name="connsiteX119" fmla="*/ 1666025 w 4382644"/>
              <a:gd name="connsiteY119" fmla="*/ 3003698 h 5133023"/>
              <a:gd name="connsiteX120" fmla="*/ 1788299 w 4382644"/>
              <a:gd name="connsiteY120" fmla="*/ 3014330 h 5133023"/>
              <a:gd name="connsiteX121" fmla="*/ 1905257 w 4382644"/>
              <a:gd name="connsiteY121" fmla="*/ 3030279 h 5133023"/>
              <a:gd name="connsiteX122" fmla="*/ 1979685 w 4382644"/>
              <a:gd name="connsiteY122" fmla="*/ 3040912 h 5133023"/>
              <a:gd name="connsiteX123" fmla="*/ 2027532 w 4382644"/>
              <a:gd name="connsiteY123" fmla="*/ 3051544 h 5133023"/>
              <a:gd name="connsiteX124" fmla="*/ 2139173 w 4382644"/>
              <a:gd name="connsiteY124" fmla="*/ 3056861 h 5133023"/>
              <a:gd name="connsiteX125" fmla="*/ 2288029 w 4382644"/>
              <a:gd name="connsiteY125" fmla="*/ 3078126 h 5133023"/>
              <a:gd name="connsiteX126" fmla="*/ 2474099 w 4382644"/>
              <a:gd name="connsiteY126" fmla="*/ 3099391 h 5133023"/>
              <a:gd name="connsiteX127" fmla="*/ 3133318 w 4382644"/>
              <a:gd name="connsiteY127" fmla="*/ 3088758 h 5133023"/>
              <a:gd name="connsiteX128" fmla="*/ 3175848 w 4382644"/>
              <a:gd name="connsiteY128" fmla="*/ 3083442 h 5133023"/>
              <a:gd name="connsiteX129" fmla="*/ 3229011 w 4382644"/>
              <a:gd name="connsiteY129" fmla="*/ 3067493 h 5133023"/>
              <a:gd name="connsiteX130" fmla="*/ 3292806 w 4382644"/>
              <a:gd name="connsiteY130" fmla="*/ 3030279 h 5133023"/>
              <a:gd name="connsiteX131" fmla="*/ 3409764 w 4382644"/>
              <a:gd name="connsiteY131" fmla="*/ 2929270 h 5133023"/>
              <a:gd name="connsiteX132" fmla="*/ 3473559 w 4382644"/>
              <a:gd name="connsiteY132" fmla="*/ 2860158 h 5133023"/>
              <a:gd name="connsiteX133" fmla="*/ 3489508 w 4382644"/>
              <a:gd name="connsiteY133" fmla="*/ 2844209 h 5133023"/>
              <a:gd name="connsiteX134" fmla="*/ 3521406 w 4382644"/>
              <a:gd name="connsiteY134" fmla="*/ 2817628 h 5133023"/>
              <a:gd name="connsiteX135" fmla="*/ 3611783 w 4382644"/>
              <a:gd name="connsiteY135" fmla="*/ 2727251 h 5133023"/>
              <a:gd name="connsiteX136" fmla="*/ 3643680 w 4382644"/>
              <a:gd name="connsiteY136" fmla="*/ 2711302 h 5133023"/>
              <a:gd name="connsiteX137" fmla="*/ 3787220 w 4382644"/>
              <a:gd name="connsiteY137" fmla="*/ 2583712 h 5133023"/>
              <a:gd name="connsiteX138" fmla="*/ 3808485 w 4382644"/>
              <a:gd name="connsiteY138" fmla="*/ 2562447 h 5133023"/>
              <a:gd name="connsiteX139" fmla="*/ 3819118 w 4382644"/>
              <a:gd name="connsiteY139" fmla="*/ 2546498 h 5133023"/>
              <a:gd name="connsiteX140" fmla="*/ 3840383 w 4382644"/>
              <a:gd name="connsiteY140" fmla="*/ 2525233 h 5133023"/>
              <a:gd name="connsiteX141" fmla="*/ 3856332 w 4382644"/>
              <a:gd name="connsiteY141" fmla="*/ 2498651 h 5133023"/>
              <a:gd name="connsiteX142" fmla="*/ 4037085 w 4382644"/>
              <a:gd name="connsiteY142" fmla="*/ 2280684 h 5133023"/>
              <a:gd name="connsiteX143" fmla="*/ 4063666 w 4382644"/>
              <a:gd name="connsiteY143" fmla="*/ 2222205 h 5133023"/>
              <a:gd name="connsiteX144" fmla="*/ 4079615 w 4382644"/>
              <a:gd name="connsiteY144" fmla="*/ 2206256 h 5133023"/>
              <a:gd name="connsiteX145" fmla="*/ 4175308 w 4382644"/>
              <a:gd name="connsiteY145" fmla="*/ 2089298 h 5133023"/>
              <a:gd name="connsiteX146" fmla="*/ 4191257 w 4382644"/>
              <a:gd name="connsiteY146" fmla="*/ 2062716 h 5133023"/>
              <a:gd name="connsiteX147" fmla="*/ 4297583 w 4382644"/>
              <a:gd name="connsiteY147" fmla="*/ 1913861 h 5133023"/>
              <a:gd name="connsiteX148" fmla="*/ 4308215 w 4382644"/>
              <a:gd name="connsiteY148" fmla="*/ 1887279 h 5133023"/>
              <a:gd name="connsiteX149" fmla="*/ 4324164 w 4382644"/>
              <a:gd name="connsiteY149" fmla="*/ 1871330 h 5133023"/>
              <a:gd name="connsiteX150" fmla="*/ 4356062 w 4382644"/>
              <a:gd name="connsiteY150" fmla="*/ 1823484 h 5133023"/>
              <a:gd name="connsiteX151" fmla="*/ 4361378 w 4382644"/>
              <a:gd name="connsiteY151" fmla="*/ 1786270 h 5133023"/>
              <a:gd name="connsiteX152" fmla="*/ 4377327 w 4382644"/>
              <a:gd name="connsiteY152" fmla="*/ 1727791 h 5133023"/>
              <a:gd name="connsiteX153" fmla="*/ 4382643 w 4382644"/>
              <a:gd name="connsiteY153" fmla="*/ 1642730 h 513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4382644" h="5133023">
                <a:moveTo>
                  <a:pt x="863266" y="0"/>
                </a:moveTo>
                <a:cubicBezTo>
                  <a:pt x="861494" y="274674"/>
                  <a:pt x="857950" y="549343"/>
                  <a:pt x="857950" y="824023"/>
                </a:cubicBezTo>
                <a:cubicBezTo>
                  <a:pt x="857950" y="921322"/>
                  <a:pt x="867291" y="1019496"/>
                  <a:pt x="873899" y="1116419"/>
                </a:cubicBezTo>
                <a:cubicBezTo>
                  <a:pt x="875831" y="1144762"/>
                  <a:pt x="876479" y="1173202"/>
                  <a:pt x="879215" y="1201479"/>
                </a:cubicBezTo>
                <a:cubicBezTo>
                  <a:pt x="883880" y="1249687"/>
                  <a:pt x="892528" y="1297304"/>
                  <a:pt x="900480" y="1345019"/>
                </a:cubicBezTo>
                <a:cubicBezTo>
                  <a:pt x="902252" y="1368056"/>
                  <a:pt x="903149" y="1391177"/>
                  <a:pt x="905797" y="1414130"/>
                </a:cubicBezTo>
                <a:cubicBezTo>
                  <a:pt x="908469" y="1437285"/>
                  <a:pt x="916429" y="1459934"/>
                  <a:pt x="916429" y="1483242"/>
                </a:cubicBezTo>
                <a:cubicBezTo>
                  <a:pt x="916429" y="1541828"/>
                  <a:pt x="909341" y="1600200"/>
                  <a:pt x="905797" y="1658679"/>
                </a:cubicBezTo>
                <a:cubicBezTo>
                  <a:pt x="904025" y="1752600"/>
                  <a:pt x="905171" y="1846621"/>
                  <a:pt x="900480" y="1940442"/>
                </a:cubicBezTo>
                <a:cubicBezTo>
                  <a:pt x="899836" y="1953327"/>
                  <a:pt x="891762" y="1964898"/>
                  <a:pt x="889848" y="1977656"/>
                </a:cubicBezTo>
                <a:cubicBezTo>
                  <a:pt x="886421" y="2000506"/>
                  <a:pt x="887398" y="2023841"/>
                  <a:pt x="884532" y="2046768"/>
                </a:cubicBezTo>
                <a:cubicBezTo>
                  <a:pt x="878781" y="2092777"/>
                  <a:pt x="874660" y="2102582"/>
                  <a:pt x="863266" y="2142461"/>
                </a:cubicBezTo>
                <a:cubicBezTo>
                  <a:pt x="860677" y="2163174"/>
                  <a:pt x="857233" y="2195428"/>
                  <a:pt x="852634" y="2216888"/>
                </a:cubicBezTo>
                <a:cubicBezTo>
                  <a:pt x="849572" y="2231177"/>
                  <a:pt x="845545" y="2245242"/>
                  <a:pt x="842001" y="2259419"/>
                </a:cubicBezTo>
                <a:cubicBezTo>
                  <a:pt x="840229" y="2286000"/>
                  <a:pt x="839426" y="2312664"/>
                  <a:pt x="836685" y="2339163"/>
                </a:cubicBezTo>
                <a:cubicBezTo>
                  <a:pt x="834106" y="2364091"/>
                  <a:pt x="826053" y="2388530"/>
                  <a:pt x="826053" y="2413591"/>
                </a:cubicBezTo>
                <a:cubicBezTo>
                  <a:pt x="826053" y="2679429"/>
                  <a:pt x="830281" y="2945273"/>
                  <a:pt x="836685" y="3211033"/>
                </a:cubicBezTo>
                <a:cubicBezTo>
                  <a:pt x="837947" y="3263390"/>
                  <a:pt x="849653" y="3330790"/>
                  <a:pt x="879215" y="3375837"/>
                </a:cubicBezTo>
                <a:cubicBezTo>
                  <a:pt x="901258" y="3409426"/>
                  <a:pt x="929231" y="3439189"/>
                  <a:pt x="958959" y="3466214"/>
                </a:cubicBezTo>
                <a:cubicBezTo>
                  <a:pt x="972682" y="3478689"/>
                  <a:pt x="1023060" y="3488884"/>
                  <a:pt x="1038704" y="3492795"/>
                </a:cubicBezTo>
                <a:cubicBezTo>
                  <a:pt x="1033388" y="3505200"/>
                  <a:pt x="1031721" y="3519922"/>
                  <a:pt x="1022755" y="3530009"/>
                </a:cubicBezTo>
                <a:cubicBezTo>
                  <a:pt x="1016415" y="3537142"/>
                  <a:pt x="1004709" y="3536374"/>
                  <a:pt x="996173" y="3540642"/>
                </a:cubicBezTo>
                <a:cubicBezTo>
                  <a:pt x="986049" y="3545704"/>
                  <a:pt x="957231" y="3563636"/>
                  <a:pt x="948327" y="3572540"/>
                </a:cubicBezTo>
                <a:cubicBezTo>
                  <a:pt x="928300" y="3592567"/>
                  <a:pt x="926934" y="3608322"/>
                  <a:pt x="916429" y="3636335"/>
                </a:cubicBezTo>
                <a:cubicBezTo>
                  <a:pt x="914657" y="3648740"/>
                  <a:pt x="912497" y="3661095"/>
                  <a:pt x="911113" y="3673549"/>
                </a:cubicBezTo>
                <a:cubicBezTo>
                  <a:pt x="908952" y="3693003"/>
                  <a:pt x="908701" y="3712671"/>
                  <a:pt x="905797" y="3732028"/>
                </a:cubicBezTo>
                <a:cubicBezTo>
                  <a:pt x="903373" y="3748185"/>
                  <a:pt x="898708" y="3763925"/>
                  <a:pt x="895164" y="3779874"/>
                </a:cubicBezTo>
                <a:cubicBezTo>
                  <a:pt x="896936" y="3866707"/>
                  <a:pt x="896214" y="3953626"/>
                  <a:pt x="900480" y="4040372"/>
                </a:cubicBezTo>
                <a:cubicBezTo>
                  <a:pt x="901539" y="4061905"/>
                  <a:pt x="910796" y="4082612"/>
                  <a:pt x="911113" y="4104168"/>
                </a:cubicBezTo>
                <a:cubicBezTo>
                  <a:pt x="912573" y="4203410"/>
                  <a:pt x="893038" y="4303450"/>
                  <a:pt x="905797" y="4401879"/>
                </a:cubicBezTo>
                <a:cubicBezTo>
                  <a:pt x="907676" y="4416371"/>
                  <a:pt x="934464" y="4395868"/>
                  <a:pt x="948327" y="4391247"/>
                </a:cubicBezTo>
                <a:cubicBezTo>
                  <a:pt x="983960" y="4379369"/>
                  <a:pt x="986433" y="4377329"/>
                  <a:pt x="1028071" y="4369981"/>
                </a:cubicBezTo>
                <a:cubicBezTo>
                  <a:pt x="1042141" y="4367498"/>
                  <a:pt x="1056424" y="4366437"/>
                  <a:pt x="1070601" y="4364665"/>
                </a:cubicBezTo>
                <a:cubicBezTo>
                  <a:pt x="1123781" y="4338076"/>
                  <a:pt x="1077009" y="4358351"/>
                  <a:pt x="1192876" y="4343400"/>
                </a:cubicBezTo>
                <a:cubicBezTo>
                  <a:pt x="1342673" y="4324072"/>
                  <a:pt x="1148537" y="4337470"/>
                  <a:pt x="1378946" y="4327451"/>
                </a:cubicBezTo>
                <a:cubicBezTo>
                  <a:pt x="1398439" y="4323907"/>
                  <a:pt x="1417765" y="4319276"/>
                  <a:pt x="1437425" y="4316819"/>
                </a:cubicBezTo>
                <a:cubicBezTo>
                  <a:pt x="1460352" y="4313953"/>
                  <a:pt x="1483687" y="4314929"/>
                  <a:pt x="1506536" y="4311502"/>
                </a:cubicBezTo>
                <a:cubicBezTo>
                  <a:pt x="1533998" y="4307383"/>
                  <a:pt x="1558319" y="4292143"/>
                  <a:pt x="1586280" y="4290237"/>
                </a:cubicBezTo>
                <a:cubicBezTo>
                  <a:pt x="1655322" y="4285530"/>
                  <a:pt x="1724503" y="4283149"/>
                  <a:pt x="1793615" y="4279605"/>
                </a:cubicBezTo>
                <a:cubicBezTo>
                  <a:pt x="2057817" y="4284590"/>
                  <a:pt x="2105015" y="4283898"/>
                  <a:pt x="2373090" y="4295554"/>
                </a:cubicBezTo>
                <a:cubicBezTo>
                  <a:pt x="2396173" y="4296558"/>
                  <a:pt x="2419164" y="4299098"/>
                  <a:pt x="2442201" y="4300870"/>
                </a:cubicBezTo>
                <a:cubicBezTo>
                  <a:pt x="2452834" y="4302642"/>
                  <a:pt x="2463576" y="4303848"/>
                  <a:pt x="2474099" y="4306186"/>
                </a:cubicBezTo>
                <a:cubicBezTo>
                  <a:pt x="2479569" y="4307402"/>
                  <a:pt x="2486085" y="4307539"/>
                  <a:pt x="2490048" y="4311502"/>
                </a:cubicBezTo>
                <a:cubicBezTo>
                  <a:pt x="2502579" y="4324033"/>
                  <a:pt x="2509415" y="4341502"/>
                  <a:pt x="2521946" y="4354033"/>
                </a:cubicBezTo>
                <a:cubicBezTo>
                  <a:pt x="2548216" y="4380303"/>
                  <a:pt x="2528791" y="4358793"/>
                  <a:pt x="2548527" y="4385930"/>
                </a:cubicBezTo>
                <a:cubicBezTo>
                  <a:pt x="2558950" y="4400262"/>
                  <a:pt x="2572500" y="4412611"/>
                  <a:pt x="2580425" y="4428461"/>
                </a:cubicBezTo>
                <a:cubicBezTo>
                  <a:pt x="2583969" y="4435549"/>
                  <a:pt x="2586302" y="4443386"/>
                  <a:pt x="2591057" y="4449726"/>
                </a:cubicBezTo>
                <a:cubicBezTo>
                  <a:pt x="2597072" y="4457746"/>
                  <a:pt x="2606307" y="4462972"/>
                  <a:pt x="2612322" y="4470991"/>
                </a:cubicBezTo>
                <a:cubicBezTo>
                  <a:pt x="2672466" y="4551182"/>
                  <a:pt x="2587212" y="4446615"/>
                  <a:pt x="2628271" y="4508205"/>
                </a:cubicBezTo>
                <a:cubicBezTo>
                  <a:pt x="2632441" y="4514461"/>
                  <a:pt x="2638904" y="4518838"/>
                  <a:pt x="2644220" y="4524154"/>
                </a:cubicBezTo>
                <a:cubicBezTo>
                  <a:pt x="2645992" y="4534786"/>
                  <a:pt x="2647608" y="4545446"/>
                  <a:pt x="2649536" y="4556051"/>
                </a:cubicBezTo>
                <a:cubicBezTo>
                  <a:pt x="2651153" y="4564941"/>
                  <a:pt x="2654853" y="4573597"/>
                  <a:pt x="2654853" y="4582633"/>
                </a:cubicBezTo>
                <a:cubicBezTo>
                  <a:pt x="2654853" y="4642910"/>
                  <a:pt x="2656862" y="4703556"/>
                  <a:pt x="2649536" y="4763386"/>
                </a:cubicBezTo>
                <a:cubicBezTo>
                  <a:pt x="2646130" y="4791197"/>
                  <a:pt x="2629750" y="4815947"/>
                  <a:pt x="2622955" y="4843130"/>
                </a:cubicBezTo>
                <a:cubicBezTo>
                  <a:pt x="2616089" y="4870594"/>
                  <a:pt x="2621692" y="4858316"/>
                  <a:pt x="2607006" y="4880344"/>
                </a:cubicBezTo>
                <a:cubicBezTo>
                  <a:pt x="2605234" y="4887432"/>
                  <a:pt x="2605880" y="4895623"/>
                  <a:pt x="2601690" y="4901609"/>
                </a:cubicBezTo>
                <a:cubicBezTo>
                  <a:pt x="2593496" y="4913315"/>
                  <a:pt x="2564162" y="4940075"/>
                  <a:pt x="2548527" y="4949456"/>
                </a:cubicBezTo>
                <a:cubicBezTo>
                  <a:pt x="2538333" y="4955572"/>
                  <a:pt x="2527423" y="4960423"/>
                  <a:pt x="2516629" y="4965405"/>
                </a:cubicBezTo>
                <a:cubicBezTo>
                  <a:pt x="2457064" y="4992897"/>
                  <a:pt x="2499361" y="4973210"/>
                  <a:pt x="2463466" y="4986670"/>
                </a:cubicBezTo>
                <a:cubicBezTo>
                  <a:pt x="2454531" y="4990021"/>
                  <a:pt x="2445938" y="4994284"/>
                  <a:pt x="2436885" y="4997302"/>
                </a:cubicBezTo>
                <a:cubicBezTo>
                  <a:pt x="2429953" y="4999613"/>
                  <a:pt x="2422461" y="5000053"/>
                  <a:pt x="2415620" y="5002619"/>
                </a:cubicBezTo>
                <a:cubicBezTo>
                  <a:pt x="2408200" y="5005402"/>
                  <a:pt x="2402069" y="5011436"/>
                  <a:pt x="2394355" y="5013251"/>
                </a:cubicBezTo>
                <a:cubicBezTo>
                  <a:pt x="2377288" y="5017267"/>
                  <a:pt x="2301659" y="5027546"/>
                  <a:pt x="2277397" y="5029200"/>
                </a:cubicBezTo>
                <a:cubicBezTo>
                  <a:pt x="2215416" y="5033426"/>
                  <a:pt x="2153338" y="5036075"/>
                  <a:pt x="2091327" y="5039833"/>
                </a:cubicBezTo>
                <a:lnTo>
                  <a:pt x="1926522" y="5050465"/>
                </a:lnTo>
                <a:cubicBezTo>
                  <a:pt x="1882248" y="5052837"/>
                  <a:pt x="1837917" y="5054009"/>
                  <a:pt x="1793615" y="5055781"/>
                </a:cubicBezTo>
                <a:cubicBezTo>
                  <a:pt x="1749313" y="5059325"/>
                  <a:pt x="1704908" y="5061761"/>
                  <a:pt x="1660708" y="5066414"/>
                </a:cubicBezTo>
                <a:cubicBezTo>
                  <a:pt x="1461622" y="5087371"/>
                  <a:pt x="1749739" y="5068262"/>
                  <a:pt x="1495904" y="5082363"/>
                </a:cubicBezTo>
                <a:cubicBezTo>
                  <a:pt x="1476411" y="5085907"/>
                  <a:pt x="1457094" y="5090611"/>
                  <a:pt x="1437425" y="5092995"/>
                </a:cubicBezTo>
                <a:cubicBezTo>
                  <a:pt x="1398562" y="5097706"/>
                  <a:pt x="1359419" y="5099733"/>
                  <a:pt x="1320466" y="5103628"/>
                </a:cubicBezTo>
                <a:cubicBezTo>
                  <a:pt x="1306250" y="5105050"/>
                  <a:pt x="1292113" y="5107172"/>
                  <a:pt x="1277936" y="5108944"/>
                </a:cubicBezTo>
                <a:cubicBezTo>
                  <a:pt x="1110143" y="5150894"/>
                  <a:pt x="1216482" y="5128156"/>
                  <a:pt x="836685" y="5114261"/>
                </a:cubicBezTo>
                <a:cubicBezTo>
                  <a:pt x="823793" y="5113789"/>
                  <a:pt x="812151" y="5106006"/>
                  <a:pt x="799471" y="5103628"/>
                </a:cubicBezTo>
                <a:cubicBezTo>
                  <a:pt x="783699" y="5100671"/>
                  <a:pt x="767574" y="5100084"/>
                  <a:pt x="751625" y="5098312"/>
                </a:cubicBezTo>
                <a:cubicBezTo>
                  <a:pt x="700457" y="5072728"/>
                  <a:pt x="753071" y="5096601"/>
                  <a:pt x="645299" y="5071730"/>
                </a:cubicBezTo>
                <a:cubicBezTo>
                  <a:pt x="627272" y="5067570"/>
                  <a:pt x="609757" y="5061420"/>
                  <a:pt x="592136" y="5055781"/>
                </a:cubicBezTo>
                <a:cubicBezTo>
                  <a:pt x="565450" y="5047241"/>
                  <a:pt x="539744" y="5035278"/>
                  <a:pt x="512392" y="5029200"/>
                </a:cubicBezTo>
                <a:cubicBezTo>
                  <a:pt x="496443" y="5025656"/>
                  <a:pt x="480332" y="5022778"/>
                  <a:pt x="464546" y="5018568"/>
                </a:cubicBezTo>
                <a:cubicBezTo>
                  <a:pt x="453717" y="5015680"/>
                  <a:pt x="432648" y="5007935"/>
                  <a:pt x="432648" y="5007935"/>
                </a:cubicBezTo>
                <a:cubicBezTo>
                  <a:pt x="366134" y="4941421"/>
                  <a:pt x="482598" y="5055306"/>
                  <a:pt x="390118" y="4976037"/>
                </a:cubicBezTo>
                <a:cubicBezTo>
                  <a:pt x="385267" y="4971879"/>
                  <a:pt x="384549" y="4963984"/>
                  <a:pt x="379485" y="4960088"/>
                </a:cubicBezTo>
                <a:cubicBezTo>
                  <a:pt x="335543" y="4926287"/>
                  <a:pt x="338253" y="4928623"/>
                  <a:pt x="305057" y="4917558"/>
                </a:cubicBezTo>
                <a:cubicBezTo>
                  <a:pt x="289108" y="4906926"/>
                  <a:pt x="271936" y="4897932"/>
                  <a:pt x="257211" y="4885661"/>
                </a:cubicBezTo>
                <a:cubicBezTo>
                  <a:pt x="209415" y="4845831"/>
                  <a:pt x="288484" y="4879720"/>
                  <a:pt x="219997" y="4811233"/>
                </a:cubicBezTo>
                <a:cubicBezTo>
                  <a:pt x="214681" y="4805917"/>
                  <a:pt x="208418" y="4801402"/>
                  <a:pt x="204048" y="4795284"/>
                </a:cubicBezTo>
                <a:cubicBezTo>
                  <a:pt x="197296" y="4785831"/>
                  <a:pt x="191405" y="4769641"/>
                  <a:pt x="188099" y="4758070"/>
                </a:cubicBezTo>
                <a:cubicBezTo>
                  <a:pt x="186092" y="4751045"/>
                  <a:pt x="185094" y="4743737"/>
                  <a:pt x="182783" y="4736805"/>
                </a:cubicBezTo>
                <a:cubicBezTo>
                  <a:pt x="179765" y="4727751"/>
                  <a:pt x="175501" y="4719159"/>
                  <a:pt x="172150" y="4710223"/>
                </a:cubicBezTo>
                <a:cubicBezTo>
                  <a:pt x="160416" y="4678931"/>
                  <a:pt x="174873" y="4710351"/>
                  <a:pt x="156201" y="4673009"/>
                </a:cubicBezTo>
                <a:cubicBezTo>
                  <a:pt x="145816" y="4600311"/>
                  <a:pt x="158986" y="4664483"/>
                  <a:pt x="140253" y="4614530"/>
                </a:cubicBezTo>
                <a:cubicBezTo>
                  <a:pt x="134111" y="4598151"/>
                  <a:pt x="134679" y="4583546"/>
                  <a:pt x="129620" y="4566684"/>
                </a:cubicBezTo>
                <a:cubicBezTo>
                  <a:pt x="126878" y="4557543"/>
                  <a:pt x="122005" y="4549156"/>
                  <a:pt x="118987" y="4540102"/>
                </a:cubicBezTo>
                <a:cubicBezTo>
                  <a:pt x="116676" y="4533170"/>
                  <a:pt x="115314" y="4525956"/>
                  <a:pt x="113671" y="4518837"/>
                </a:cubicBezTo>
                <a:cubicBezTo>
                  <a:pt x="109997" y="4502918"/>
                  <a:pt x="106243" y="4487011"/>
                  <a:pt x="103039" y="4470991"/>
                </a:cubicBezTo>
                <a:cubicBezTo>
                  <a:pt x="100925" y="4460421"/>
                  <a:pt x="101131" y="4449319"/>
                  <a:pt x="97722" y="4439093"/>
                </a:cubicBezTo>
                <a:cubicBezTo>
                  <a:pt x="92203" y="4422536"/>
                  <a:pt x="83545" y="4407196"/>
                  <a:pt x="76457" y="4391247"/>
                </a:cubicBezTo>
                <a:cubicBezTo>
                  <a:pt x="65765" y="4316402"/>
                  <a:pt x="78264" y="4388042"/>
                  <a:pt x="44559" y="4274288"/>
                </a:cubicBezTo>
                <a:cubicBezTo>
                  <a:pt x="19352" y="4189214"/>
                  <a:pt x="43072" y="4234594"/>
                  <a:pt x="12662" y="4183912"/>
                </a:cubicBezTo>
                <a:cubicBezTo>
                  <a:pt x="9118" y="4155558"/>
                  <a:pt x="2530" y="4127421"/>
                  <a:pt x="2029" y="4098851"/>
                </a:cubicBezTo>
                <a:cubicBezTo>
                  <a:pt x="-1265" y="3911096"/>
                  <a:pt x="-3175" y="3938753"/>
                  <a:pt x="17978" y="3822405"/>
                </a:cubicBezTo>
                <a:cubicBezTo>
                  <a:pt x="29825" y="3656535"/>
                  <a:pt x="13550" y="3812648"/>
                  <a:pt x="33927" y="3710763"/>
                </a:cubicBezTo>
                <a:cubicBezTo>
                  <a:pt x="54677" y="3607016"/>
                  <a:pt x="22826" y="3725689"/>
                  <a:pt x="49876" y="3631019"/>
                </a:cubicBezTo>
                <a:cubicBezTo>
                  <a:pt x="51648" y="3615070"/>
                  <a:pt x="51584" y="3598808"/>
                  <a:pt x="55192" y="3583172"/>
                </a:cubicBezTo>
                <a:cubicBezTo>
                  <a:pt x="56974" y="3575450"/>
                  <a:pt x="64043" y="3569629"/>
                  <a:pt x="65825" y="3561907"/>
                </a:cubicBezTo>
                <a:cubicBezTo>
                  <a:pt x="69433" y="3546271"/>
                  <a:pt x="68701" y="3529921"/>
                  <a:pt x="71141" y="3514061"/>
                </a:cubicBezTo>
                <a:cubicBezTo>
                  <a:pt x="93210" y="3370609"/>
                  <a:pt x="79747" y="3466730"/>
                  <a:pt x="92406" y="3397102"/>
                </a:cubicBezTo>
                <a:cubicBezTo>
                  <a:pt x="98982" y="3360933"/>
                  <a:pt x="101060" y="3333925"/>
                  <a:pt x="113671" y="3296093"/>
                </a:cubicBezTo>
                <a:cubicBezTo>
                  <a:pt x="116939" y="3286290"/>
                  <a:pt x="124304" y="3278372"/>
                  <a:pt x="129620" y="3269512"/>
                </a:cubicBezTo>
                <a:cubicBezTo>
                  <a:pt x="131392" y="3260651"/>
                  <a:pt x="131297" y="3251201"/>
                  <a:pt x="134936" y="3242930"/>
                </a:cubicBezTo>
                <a:cubicBezTo>
                  <a:pt x="162335" y="3180659"/>
                  <a:pt x="181516" y="3136205"/>
                  <a:pt x="225313" y="3088758"/>
                </a:cubicBezTo>
                <a:cubicBezTo>
                  <a:pt x="233009" y="3080420"/>
                  <a:pt x="243599" y="3075235"/>
                  <a:pt x="251894" y="3067493"/>
                </a:cubicBezTo>
                <a:cubicBezTo>
                  <a:pt x="278644" y="3042526"/>
                  <a:pt x="302280" y="3009247"/>
                  <a:pt x="336955" y="2993065"/>
                </a:cubicBezTo>
                <a:cubicBezTo>
                  <a:pt x="352189" y="2985956"/>
                  <a:pt x="369110" y="2983151"/>
                  <a:pt x="384801" y="2977116"/>
                </a:cubicBezTo>
                <a:cubicBezTo>
                  <a:pt x="416315" y="2964995"/>
                  <a:pt x="489006" y="2935223"/>
                  <a:pt x="523025" y="2929270"/>
                </a:cubicBezTo>
                <a:cubicBezTo>
                  <a:pt x="570445" y="2920971"/>
                  <a:pt x="618777" y="2919149"/>
                  <a:pt x="666564" y="2913321"/>
                </a:cubicBezTo>
                <a:cubicBezTo>
                  <a:pt x="880691" y="2887207"/>
                  <a:pt x="567621" y="2920024"/>
                  <a:pt x="847318" y="2892056"/>
                </a:cubicBezTo>
                <a:lnTo>
                  <a:pt x="1187559" y="2902688"/>
                </a:lnTo>
                <a:cubicBezTo>
                  <a:pt x="1276331" y="2907127"/>
                  <a:pt x="1274047" y="2917643"/>
                  <a:pt x="1362997" y="2934586"/>
                </a:cubicBezTo>
                <a:cubicBezTo>
                  <a:pt x="1407070" y="2942981"/>
                  <a:pt x="1451602" y="2948763"/>
                  <a:pt x="1495904" y="2955851"/>
                </a:cubicBezTo>
                <a:cubicBezTo>
                  <a:pt x="1546630" y="2972761"/>
                  <a:pt x="1629536" y="3001092"/>
                  <a:pt x="1666025" y="3003698"/>
                </a:cubicBezTo>
                <a:cubicBezTo>
                  <a:pt x="1756459" y="3010157"/>
                  <a:pt x="1715733" y="3006267"/>
                  <a:pt x="1788299" y="3014330"/>
                </a:cubicBezTo>
                <a:cubicBezTo>
                  <a:pt x="1877284" y="3034105"/>
                  <a:pt x="1793576" y="3017870"/>
                  <a:pt x="1905257" y="3030279"/>
                </a:cubicBezTo>
                <a:cubicBezTo>
                  <a:pt x="1930165" y="3033047"/>
                  <a:pt x="1954994" y="3036618"/>
                  <a:pt x="1979685" y="3040912"/>
                </a:cubicBezTo>
                <a:cubicBezTo>
                  <a:pt x="1995781" y="3043711"/>
                  <a:pt x="2011275" y="3049918"/>
                  <a:pt x="2027532" y="3051544"/>
                </a:cubicBezTo>
                <a:cubicBezTo>
                  <a:pt x="2064603" y="3055251"/>
                  <a:pt x="2101959" y="3055089"/>
                  <a:pt x="2139173" y="3056861"/>
                </a:cubicBezTo>
                <a:cubicBezTo>
                  <a:pt x="2188792" y="3063949"/>
                  <a:pt x="2238202" y="3072690"/>
                  <a:pt x="2288029" y="3078126"/>
                </a:cubicBezTo>
                <a:cubicBezTo>
                  <a:pt x="2485432" y="3099660"/>
                  <a:pt x="2373057" y="3074129"/>
                  <a:pt x="2474099" y="3099391"/>
                </a:cubicBezTo>
                <a:lnTo>
                  <a:pt x="3133318" y="3088758"/>
                </a:lnTo>
                <a:cubicBezTo>
                  <a:pt x="3147601" y="3088433"/>
                  <a:pt x="3161927" y="3086655"/>
                  <a:pt x="3175848" y="3083442"/>
                </a:cubicBezTo>
                <a:cubicBezTo>
                  <a:pt x="3403057" y="3031008"/>
                  <a:pt x="3011043" y="3111083"/>
                  <a:pt x="3229011" y="3067493"/>
                </a:cubicBezTo>
                <a:cubicBezTo>
                  <a:pt x="3250276" y="3055088"/>
                  <a:pt x="3273250" y="3045234"/>
                  <a:pt x="3292806" y="3030279"/>
                </a:cubicBezTo>
                <a:cubicBezTo>
                  <a:pt x="3333725" y="2998988"/>
                  <a:pt x="3374824" y="2967122"/>
                  <a:pt x="3409764" y="2929270"/>
                </a:cubicBezTo>
                <a:lnTo>
                  <a:pt x="3473559" y="2860158"/>
                </a:lnTo>
                <a:cubicBezTo>
                  <a:pt x="3478701" y="2854673"/>
                  <a:pt x="3483732" y="2849022"/>
                  <a:pt x="3489508" y="2844209"/>
                </a:cubicBezTo>
                <a:cubicBezTo>
                  <a:pt x="3500141" y="2835349"/>
                  <a:pt x="3511404" y="2827195"/>
                  <a:pt x="3521406" y="2817628"/>
                </a:cubicBezTo>
                <a:cubicBezTo>
                  <a:pt x="3552194" y="2788179"/>
                  <a:pt x="3573677" y="2746305"/>
                  <a:pt x="3611783" y="2727251"/>
                </a:cubicBezTo>
                <a:cubicBezTo>
                  <a:pt x="3622415" y="2721935"/>
                  <a:pt x="3633941" y="2718119"/>
                  <a:pt x="3643680" y="2711302"/>
                </a:cubicBezTo>
                <a:cubicBezTo>
                  <a:pt x="3715141" y="2661279"/>
                  <a:pt x="3725314" y="2645617"/>
                  <a:pt x="3787220" y="2583712"/>
                </a:cubicBezTo>
                <a:cubicBezTo>
                  <a:pt x="3794308" y="2576624"/>
                  <a:pt x="3802924" y="2570788"/>
                  <a:pt x="3808485" y="2562447"/>
                </a:cubicBezTo>
                <a:cubicBezTo>
                  <a:pt x="3812029" y="2557131"/>
                  <a:pt x="3814960" y="2551349"/>
                  <a:pt x="3819118" y="2546498"/>
                </a:cubicBezTo>
                <a:cubicBezTo>
                  <a:pt x="3825642" y="2538887"/>
                  <a:pt x="3834229" y="2533146"/>
                  <a:pt x="3840383" y="2525233"/>
                </a:cubicBezTo>
                <a:cubicBezTo>
                  <a:pt x="3846727" y="2517076"/>
                  <a:pt x="3849442" y="2506352"/>
                  <a:pt x="3856332" y="2498651"/>
                </a:cubicBezTo>
                <a:cubicBezTo>
                  <a:pt x="3975265" y="2365724"/>
                  <a:pt x="3905798" y="2480240"/>
                  <a:pt x="4037085" y="2280684"/>
                </a:cubicBezTo>
                <a:cubicBezTo>
                  <a:pt x="4048854" y="2262796"/>
                  <a:pt x="4053043" y="2240796"/>
                  <a:pt x="4063666" y="2222205"/>
                </a:cubicBezTo>
                <a:cubicBezTo>
                  <a:pt x="4067396" y="2215677"/>
                  <a:pt x="4074779" y="2212013"/>
                  <a:pt x="4079615" y="2206256"/>
                </a:cubicBezTo>
                <a:cubicBezTo>
                  <a:pt x="4112014" y="2167686"/>
                  <a:pt x="4149392" y="2132492"/>
                  <a:pt x="4175308" y="2089298"/>
                </a:cubicBezTo>
                <a:cubicBezTo>
                  <a:pt x="4180624" y="2080437"/>
                  <a:pt x="4185349" y="2071193"/>
                  <a:pt x="4191257" y="2062716"/>
                </a:cubicBezTo>
                <a:cubicBezTo>
                  <a:pt x="4226123" y="2012691"/>
                  <a:pt x="4274938" y="1970477"/>
                  <a:pt x="4297583" y="1913861"/>
                </a:cubicBezTo>
                <a:cubicBezTo>
                  <a:pt x="4301127" y="1905000"/>
                  <a:pt x="4303157" y="1895372"/>
                  <a:pt x="4308215" y="1887279"/>
                </a:cubicBezTo>
                <a:cubicBezTo>
                  <a:pt x="4312200" y="1880903"/>
                  <a:pt x="4319271" y="1877038"/>
                  <a:pt x="4324164" y="1871330"/>
                </a:cubicBezTo>
                <a:cubicBezTo>
                  <a:pt x="4338930" y="1854103"/>
                  <a:pt x="4344164" y="1843313"/>
                  <a:pt x="4356062" y="1823484"/>
                </a:cubicBezTo>
                <a:cubicBezTo>
                  <a:pt x="4357834" y="1811079"/>
                  <a:pt x="4358921" y="1798557"/>
                  <a:pt x="4361378" y="1786270"/>
                </a:cubicBezTo>
                <a:cubicBezTo>
                  <a:pt x="4367373" y="1756297"/>
                  <a:pt x="4369690" y="1750703"/>
                  <a:pt x="4377327" y="1727791"/>
                </a:cubicBezTo>
                <a:cubicBezTo>
                  <a:pt x="4382896" y="1649828"/>
                  <a:pt x="4382643" y="1678236"/>
                  <a:pt x="4382643" y="1642730"/>
                </a:cubicBezTo>
              </a:path>
            </a:pathLst>
          </a:custGeom>
          <a:ln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207365" y="4927672"/>
            <a:ext cx="3421320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>
                <a:solidFill>
                  <a:srgbClr val="7030A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Path5: </a:t>
            </a:r>
            <a:r>
              <a:rPr lang="en-US" altLang="zh-CN" sz="2000" b="1" dirty="0">
                <a:solidFill>
                  <a:srgbClr val="7030A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1-2-3-4-5-6-7-12-13-18-19-20-21-23-24-18-26-27-28-29</a:t>
            </a:r>
            <a:endParaRPr lang="en-US" altLang="zh-CN" sz="2000" dirty="0">
              <a:solidFill>
                <a:srgbClr val="7030A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4104167" y="1376916"/>
            <a:ext cx="4625226" cy="5301832"/>
          </a:xfrm>
          <a:custGeom>
            <a:avLst/>
            <a:gdLst>
              <a:gd name="connsiteX0" fmla="*/ 882503 w 4625226"/>
              <a:gd name="connsiteY0" fmla="*/ 0 h 5301832"/>
              <a:gd name="connsiteX1" fmla="*/ 903768 w 4625226"/>
              <a:gd name="connsiteY1" fmla="*/ 212651 h 5301832"/>
              <a:gd name="connsiteX2" fmla="*/ 903768 w 4625226"/>
              <a:gd name="connsiteY2" fmla="*/ 1212112 h 5301832"/>
              <a:gd name="connsiteX3" fmla="*/ 898452 w 4625226"/>
              <a:gd name="connsiteY3" fmla="*/ 1270591 h 5301832"/>
              <a:gd name="connsiteX4" fmla="*/ 882503 w 4625226"/>
              <a:gd name="connsiteY4" fmla="*/ 1382233 h 5301832"/>
              <a:gd name="connsiteX5" fmla="*/ 877186 w 4625226"/>
              <a:gd name="connsiteY5" fmla="*/ 1419447 h 5301832"/>
              <a:gd name="connsiteX6" fmla="*/ 861238 w 4625226"/>
              <a:gd name="connsiteY6" fmla="*/ 1483242 h 5301832"/>
              <a:gd name="connsiteX7" fmla="*/ 834656 w 4625226"/>
              <a:gd name="connsiteY7" fmla="*/ 1642731 h 5301832"/>
              <a:gd name="connsiteX8" fmla="*/ 829340 w 4625226"/>
              <a:gd name="connsiteY8" fmla="*/ 1749056 h 5301832"/>
              <a:gd name="connsiteX9" fmla="*/ 818707 w 4625226"/>
              <a:gd name="connsiteY9" fmla="*/ 1828800 h 5301832"/>
              <a:gd name="connsiteX10" fmla="*/ 802759 w 4625226"/>
              <a:gd name="connsiteY10" fmla="*/ 2126512 h 5301832"/>
              <a:gd name="connsiteX11" fmla="*/ 813391 w 4625226"/>
              <a:gd name="connsiteY11" fmla="*/ 2477386 h 5301832"/>
              <a:gd name="connsiteX12" fmla="*/ 829340 w 4625226"/>
              <a:gd name="connsiteY12" fmla="*/ 2589028 h 5301832"/>
              <a:gd name="connsiteX13" fmla="*/ 834656 w 4625226"/>
              <a:gd name="connsiteY13" fmla="*/ 3450265 h 5301832"/>
              <a:gd name="connsiteX14" fmla="*/ 845289 w 4625226"/>
              <a:gd name="connsiteY14" fmla="*/ 3508744 h 5301832"/>
              <a:gd name="connsiteX15" fmla="*/ 855921 w 4625226"/>
              <a:gd name="connsiteY15" fmla="*/ 3609754 h 5301832"/>
              <a:gd name="connsiteX16" fmla="*/ 850605 w 4625226"/>
              <a:gd name="connsiteY16" fmla="*/ 3854303 h 5301832"/>
              <a:gd name="connsiteX17" fmla="*/ 845289 w 4625226"/>
              <a:gd name="connsiteY17" fmla="*/ 3902149 h 5301832"/>
              <a:gd name="connsiteX18" fmla="*/ 834656 w 4625226"/>
              <a:gd name="connsiteY18" fmla="*/ 4056321 h 5301832"/>
              <a:gd name="connsiteX19" fmla="*/ 839973 w 4625226"/>
              <a:gd name="connsiteY19" fmla="*/ 4380614 h 5301832"/>
              <a:gd name="connsiteX20" fmla="*/ 850605 w 4625226"/>
              <a:gd name="connsiteY20" fmla="*/ 4412512 h 5301832"/>
              <a:gd name="connsiteX21" fmla="*/ 855921 w 4625226"/>
              <a:gd name="connsiteY21" fmla="*/ 4455042 h 5301832"/>
              <a:gd name="connsiteX22" fmla="*/ 861238 w 4625226"/>
              <a:gd name="connsiteY22" fmla="*/ 4502889 h 5301832"/>
              <a:gd name="connsiteX23" fmla="*/ 877186 w 4625226"/>
              <a:gd name="connsiteY23" fmla="*/ 4534786 h 5301832"/>
              <a:gd name="connsiteX24" fmla="*/ 882503 w 4625226"/>
              <a:gd name="connsiteY24" fmla="*/ 4566684 h 5301832"/>
              <a:gd name="connsiteX25" fmla="*/ 909084 w 4625226"/>
              <a:gd name="connsiteY25" fmla="*/ 4619847 h 5301832"/>
              <a:gd name="connsiteX26" fmla="*/ 914400 w 4625226"/>
              <a:gd name="connsiteY26" fmla="*/ 4646428 h 5301832"/>
              <a:gd name="connsiteX27" fmla="*/ 935666 w 4625226"/>
              <a:gd name="connsiteY27" fmla="*/ 4704907 h 5301832"/>
              <a:gd name="connsiteX28" fmla="*/ 940982 w 4625226"/>
              <a:gd name="connsiteY28" fmla="*/ 4742121 h 5301832"/>
              <a:gd name="connsiteX29" fmla="*/ 967563 w 4625226"/>
              <a:gd name="connsiteY29" fmla="*/ 4805917 h 5301832"/>
              <a:gd name="connsiteX30" fmla="*/ 994145 w 4625226"/>
              <a:gd name="connsiteY30" fmla="*/ 4837814 h 5301832"/>
              <a:gd name="connsiteX31" fmla="*/ 1026042 w 4625226"/>
              <a:gd name="connsiteY31" fmla="*/ 4859079 h 5301832"/>
              <a:gd name="connsiteX32" fmla="*/ 1036675 w 4625226"/>
              <a:gd name="connsiteY32" fmla="*/ 4875028 h 5301832"/>
              <a:gd name="connsiteX33" fmla="*/ 1063256 w 4625226"/>
              <a:gd name="connsiteY33" fmla="*/ 4896293 h 5301832"/>
              <a:gd name="connsiteX34" fmla="*/ 1132368 w 4625226"/>
              <a:gd name="connsiteY34" fmla="*/ 4922875 h 5301832"/>
              <a:gd name="connsiteX35" fmla="*/ 1281224 w 4625226"/>
              <a:gd name="connsiteY35" fmla="*/ 4954772 h 5301832"/>
              <a:gd name="connsiteX36" fmla="*/ 1403498 w 4625226"/>
              <a:gd name="connsiteY36" fmla="*/ 4944140 h 5301832"/>
              <a:gd name="connsiteX37" fmla="*/ 1531089 w 4625226"/>
              <a:gd name="connsiteY37" fmla="*/ 4906926 h 5301832"/>
              <a:gd name="connsiteX38" fmla="*/ 1589568 w 4625226"/>
              <a:gd name="connsiteY38" fmla="*/ 4880344 h 5301832"/>
              <a:gd name="connsiteX39" fmla="*/ 1642731 w 4625226"/>
              <a:gd name="connsiteY39" fmla="*/ 4848447 h 5301832"/>
              <a:gd name="connsiteX40" fmla="*/ 1690577 w 4625226"/>
              <a:gd name="connsiteY40" fmla="*/ 4837814 h 5301832"/>
              <a:gd name="connsiteX41" fmla="*/ 1770321 w 4625226"/>
              <a:gd name="connsiteY41" fmla="*/ 4811233 h 5301832"/>
              <a:gd name="connsiteX42" fmla="*/ 1855382 w 4625226"/>
              <a:gd name="connsiteY42" fmla="*/ 4784651 h 5301832"/>
              <a:gd name="connsiteX43" fmla="*/ 1876647 w 4625226"/>
              <a:gd name="connsiteY43" fmla="*/ 4774019 h 5301832"/>
              <a:gd name="connsiteX44" fmla="*/ 1892596 w 4625226"/>
              <a:gd name="connsiteY44" fmla="*/ 4768703 h 5301832"/>
              <a:gd name="connsiteX45" fmla="*/ 1913861 w 4625226"/>
              <a:gd name="connsiteY45" fmla="*/ 4752754 h 5301832"/>
              <a:gd name="connsiteX46" fmla="*/ 1945759 w 4625226"/>
              <a:gd name="connsiteY46" fmla="*/ 4736805 h 5301832"/>
              <a:gd name="connsiteX47" fmla="*/ 1988289 w 4625226"/>
              <a:gd name="connsiteY47" fmla="*/ 4710224 h 5301832"/>
              <a:gd name="connsiteX48" fmla="*/ 2009554 w 4625226"/>
              <a:gd name="connsiteY48" fmla="*/ 4694275 h 5301832"/>
              <a:gd name="connsiteX49" fmla="*/ 2057400 w 4625226"/>
              <a:gd name="connsiteY49" fmla="*/ 4651744 h 5301832"/>
              <a:gd name="connsiteX50" fmla="*/ 2083982 w 4625226"/>
              <a:gd name="connsiteY50" fmla="*/ 4635796 h 5301832"/>
              <a:gd name="connsiteX51" fmla="*/ 2131828 w 4625226"/>
              <a:gd name="connsiteY51" fmla="*/ 4603898 h 5301832"/>
              <a:gd name="connsiteX52" fmla="*/ 2158410 w 4625226"/>
              <a:gd name="connsiteY52" fmla="*/ 4572000 h 5301832"/>
              <a:gd name="connsiteX53" fmla="*/ 2174359 w 4625226"/>
              <a:gd name="connsiteY53" fmla="*/ 4550735 h 5301832"/>
              <a:gd name="connsiteX54" fmla="*/ 2232838 w 4625226"/>
              <a:gd name="connsiteY54" fmla="*/ 4513521 h 5301832"/>
              <a:gd name="connsiteX55" fmla="*/ 2286000 w 4625226"/>
              <a:gd name="connsiteY55" fmla="*/ 4481624 h 5301832"/>
              <a:gd name="connsiteX56" fmla="*/ 2312582 w 4625226"/>
              <a:gd name="connsiteY56" fmla="*/ 4460358 h 5301832"/>
              <a:gd name="connsiteX57" fmla="*/ 2349796 w 4625226"/>
              <a:gd name="connsiteY57" fmla="*/ 4433777 h 5301832"/>
              <a:gd name="connsiteX58" fmla="*/ 2397642 w 4625226"/>
              <a:gd name="connsiteY58" fmla="*/ 4407196 h 5301832"/>
              <a:gd name="connsiteX59" fmla="*/ 2402959 w 4625226"/>
              <a:gd name="connsiteY59" fmla="*/ 4391247 h 5301832"/>
              <a:gd name="connsiteX60" fmla="*/ 2418907 w 4625226"/>
              <a:gd name="connsiteY60" fmla="*/ 4385931 h 5301832"/>
              <a:gd name="connsiteX61" fmla="*/ 2450805 w 4625226"/>
              <a:gd name="connsiteY61" fmla="*/ 4369982 h 5301832"/>
              <a:gd name="connsiteX62" fmla="*/ 2498652 w 4625226"/>
              <a:gd name="connsiteY62" fmla="*/ 4338084 h 5301832"/>
              <a:gd name="connsiteX63" fmla="*/ 2589028 w 4625226"/>
              <a:gd name="connsiteY63" fmla="*/ 4306186 h 5301832"/>
              <a:gd name="connsiteX64" fmla="*/ 2652824 w 4625226"/>
              <a:gd name="connsiteY64" fmla="*/ 4279605 h 5301832"/>
              <a:gd name="connsiteX65" fmla="*/ 2652824 w 4625226"/>
              <a:gd name="connsiteY65" fmla="*/ 4279605 h 5301832"/>
              <a:gd name="connsiteX66" fmla="*/ 2674089 w 4625226"/>
              <a:gd name="connsiteY66" fmla="*/ 4268972 h 5301832"/>
              <a:gd name="connsiteX67" fmla="*/ 2705986 w 4625226"/>
              <a:gd name="connsiteY67" fmla="*/ 4247707 h 5301832"/>
              <a:gd name="connsiteX68" fmla="*/ 2775098 w 4625226"/>
              <a:gd name="connsiteY68" fmla="*/ 4226442 h 5301832"/>
              <a:gd name="connsiteX69" fmla="*/ 2913321 w 4625226"/>
              <a:gd name="connsiteY69" fmla="*/ 4247707 h 5301832"/>
              <a:gd name="connsiteX70" fmla="*/ 2998382 w 4625226"/>
              <a:gd name="connsiteY70" fmla="*/ 4295554 h 5301832"/>
              <a:gd name="connsiteX71" fmla="*/ 3051545 w 4625226"/>
              <a:gd name="connsiteY71" fmla="*/ 4369982 h 5301832"/>
              <a:gd name="connsiteX72" fmla="*/ 3078126 w 4625226"/>
              <a:gd name="connsiteY72" fmla="*/ 4508205 h 5301832"/>
              <a:gd name="connsiteX73" fmla="*/ 3078126 w 4625226"/>
              <a:gd name="connsiteY73" fmla="*/ 4774019 h 5301832"/>
              <a:gd name="connsiteX74" fmla="*/ 3062177 w 4625226"/>
              <a:gd name="connsiteY74" fmla="*/ 4843131 h 5301832"/>
              <a:gd name="connsiteX75" fmla="*/ 3046228 w 4625226"/>
              <a:gd name="connsiteY75" fmla="*/ 4901610 h 5301832"/>
              <a:gd name="connsiteX76" fmla="*/ 3024963 w 4625226"/>
              <a:gd name="connsiteY76" fmla="*/ 4949456 h 5301832"/>
              <a:gd name="connsiteX77" fmla="*/ 3009014 w 4625226"/>
              <a:gd name="connsiteY77" fmla="*/ 5007935 h 5301832"/>
              <a:gd name="connsiteX78" fmla="*/ 3003698 w 4625226"/>
              <a:gd name="connsiteY78" fmla="*/ 5023884 h 5301832"/>
              <a:gd name="connsiteX79" fmla="*/ 2993066 w 4625226"/>
              <a:gd name="connsiteY79" fmla="*/ 5045149 h 5301832"/>
              <a:gd name="connsiteX80" fmla="*/ 2977117 w 4625226"/>
              <a:gd name="connsiteY80" fmla="*/ 5082363 h 5301832"/>
              <a:gd name="connsiteX81" fmla="*/ 2966484 w 4625226"/>
              <a:gd name="connsiteY81" fmla="*/ 5098312 h 5301832"/>
              <a:gd name="connsiteX82" fmla="*/ 2950535 w 4625226"/>
              <a:gd name="connsiteY82" fmla="*/ 5130210 h 5301832"/>
              <a:gd name="connsiteX83" fmla="*/ 2923954 w 4625226"/>
              <a:gd name="connsiteY83" fmla="*/ 5140842 h 5301832"/>
              <a:gd name="connsiteX84" fmla="*/ 2822945 w 4625226"/>
              <a:gd name="connsiteY84" fmla="*/ 5151475 h 5301832"/>
              <a:gd name="connsiteX85" fmla="*/ 2424224 w 4625226"/>
              <a:gd name="connsiteY85" fmla="*/ 5162107 h 5301832"/>
              <a:gd name="connsiteX86" fmla="*/ 2068033 w 4625226"/>
              <a:gd name="connsiteY86" fmla="*/ 5183372 h 5301832"/>
              <a:gd name="connsiteX87" fmla="*/ 1908545 w 4625226"/>
              <a:gd name="connsiteY87" fmla="*/ 5194005 h 5301832"/>
              <a:gd name="connsiteX88" fmla="*/ 1812852 w 4625226"/>
              <a:gd name="connsiteY88" fmla="*/ 5199321 h 5301832"/>
              <a:gd name="connsiteX89" fmla="*/ 1663996 w 4625226"/>
              <a:gd name="connsiteY89" fmla="*/ 5247168 h 5301832"/>
              <a:gd name="connsiteX90" fmla="*/ 1626782 w 4625226"/>
              <a:gd name="connsiteY90" fmla="*/ 5268433 h 5301832"/>
              <a:gd name="connsiteX91" fmla="*/ 1589568 w 4625226"/>
              <a:gd name="connsiteY91" fmla="*/ 5279065 h 5301832"/>
              <a:gd name="connsiteX92" fmla="*/ 1403498 w 4625226"/>
              <a:gd name="connsiteY92" fmla="*/ 5279065 h 5301832"/>
              <a:gd name="connsiteX93" fmla="*/ 1360968 w 4625226"/>
              <a:gd name="connsiteY93" fmla="*/ 5268433 h 5301832"/>
              <a:gd name="connsiteX94" fmla="*/ 1329070 w 4625226"/>
              <a:gd name="connsiteY94" fmla="*/ 5263117 h 5301832"/>
              <a:gd name="connsiteX95" fmla="*/ 1281224 w 4625226"/>
              <a:gd name="connsiteY95" fmla="*/ 5252484 h 5301832"/>
              <a:gd name="connsiteX96" fmla="*/ 1201480 w 4625226"/>
              <a:gd name="connsiteY96" fmla="*/ 5236535 h 5301832"/>
              <a:gd name="connsiteX97" fmla="*/ 1143000 w 4625226"/>
              <a:gd name="connsiteY97" fmla="*/ 5220586 h 5301832"/>
              <a:gd name="connsiteX98" fmla="*/ 1020726 w 4625226"/>
              <a:gd name="connsiteY98" fmla="*/ 5204637 h 5301832"/>
              <a:gd name="connsiteX99" fmla="*/ 930349 w 4625226"/>
              <a:gd name="connsiteY99" fmla="*/ 5183372 h 5301832"/>
              <a:gd name="connsiteX100" fmla="*/ 877186 w 4625226"/>
              <a:gd name="connsiteY100" fmla="*/ 5178056 h 5301832"/>
              <a:gd name="connsiteX101" fmla="*/ 813391 w 4625226"/>
              <a:gd name="connsiteY101" fmla="*/ 5140842 h 5301832"/>
              <a:gd name="connsiteX102" fmla="*/ 765545 w 4625226"/>
              <a:gd name="connsiteY102" fmla="*/ 5108944 h 5301832"/>
              <a:gd name="connsiteX103" fmla="*/ 744280 w 4625226"/>
              <a:gd name="connsiteY103" fmla="*/ 5092996 h 5301832"/>
              <a:gd name="connsiteX104" fmla="*/ 717698 w 4625226"/>
              <a:gd name="connsiteY104" fmla="*/ 5082363 h 5301832"/>
              <a:gd name="connsiteX105" fmla="*/ 680484 w 4625226"/>
              <a:gd name="connsiteY105" fmla="*/ 5061098 h 5301832"/>
              <a:gd name="connsiteX106" fmla="*/ 648586 w 4625226"/>
              <a:gd name="connsiteY106" fmla="*/ 5039833 h 5301832"/>
              <a:gd name="connsiteX107" fmla="*/ 563526 w 4625226"/>
              <a:gd name="connsiteY107" fmla="*/ 4976037 h 5301832"/>
              <a:gd name="connsiteX108" fmla="*/ 536945 w 4625226"/>
              <a:gd name="connsiteY108" fmla="*/ 4960089 h 5301832"/>
              <a:gd name="connsiteX109" fmla="*/ 489098 w 4625226"/>
              <a:gd name="connsiteY109" fmla="*/ 4928191 h 5301832"/>
              <a:gd name="connsiteX110" fmla="*/ 435935 w 4625226"/>
              <a:gd name="connsiteY110" fmla="*/ 4890977 h 5301832"/>
              <a:gd name="connsiteX111" fmla="*/ 377456 w 4625226"/>
              <a:gd name="connsiteY111" fmla="*/ 4859079 h 5301832"/>
              <a:gd name="connsiteX112" fmla="*/ 350875 w 4625226"/>
              <a:gd name="connsiteY112" fmla="*/ 4832498 h 5301832"/>
              <a:gd name="connsiteX113" fmla="*/ 345559 w 4625226"/>
              <a:gd name="connsiteY113" fmla="*/ 4816549 h 5301832"/>
              <a:gd name="connsiteX114" fmla="*/ 276447 w 4625226"/>
              <a:gd name="connsiteY114" fmla="*/ 4736805 h 5301832"/>
              <a:gd name="connsiteX115" fmla="*/ 244549 w 4625226"/>
              <a:gd name="connsiteY115" fmla="*/ 4699591 h 5301832"/>
              <a:gd name="connsiteX116" fmla="*/ 207335 w 4625226"/>
              <a:gd name="connsiteY116" fmla="*/ 4625163 h 5301832"/>
              <a:gd name="connsiteX117" fmla="*/ 191386 w 4625226"/>
              <a:gd name="connsiteY117" fmla="*/ 4603898 h 5301832"/>
              <a:gd name="connsiteX118" fmla="*/ 148856 w 4625226"/>
              <a:gd name="connsiteY118" fmla="*/ 4534786 h 5301832"/>
              <a:gd name="connsiteX119" fmla="*/ 143540 w 4625226"/>
              <a:gd name="connsiteY119" fmla="*/ 4518837 h 5301832"/>
              <a:gd name="connsiteX120" fmla="*/ 101010 w 4625226"/>
              <a:gd name="connsiteY120" fmla="*/ 4428461 h 5301832"/>
              <a:gd name="connsiteX121" fmla="*/ 74428 w 4625226"/>
              <a:gd name="connsiteY121" fmla="*/ 4348717 h 5301832"/>
              <a:gd name="connsiteX122" fmla="*/ 58480 w 4625226"/>
              <a:gd name="connsiteY122" fmla="*/ 4311503 h 5301832"/>
              <a:gd name="connsiteX123" fmla="*/ 31898 w 4625226"/>
              <a:gd name="connsiteY123" fmla="*/ 4221126 h 5301832"/>
              <a:gd name="connsiteX124" fmla="*/ 15949 w 4625226"/>
              <a:gd name="connsiteY124" fmla="*/ 4109484 h 5301832"/>
              <a:gd name="connsiteX125" fmla="*/ 10633 w 4625226"/>
              <a:gd name="connsiteY125" fmla="*/ 4056321 h 5301832"/>
              <a:gd name="connsiteX126" fmla="*/ 0 w 4625226"/>
              <a:gd name="connsiteY126" fmla="*/ 3997842 h 5301832"/>
              <a:gd name="connsiteX127" fmla="*/ 10633 w 4625226"/>
              <a:gd name="connsiteY127" fmla="*/ 3567224 h 5301832"/>
              <a:gd name="connsiteX128" fmla="*/ 69112 w 4625226"/>
              <a:gd name="connsiteY128" fmla="*/ 3317358 h 5301832"/>
              <a:gd name="connsiteX129" fmla="*/ 106326 w 4625226"/>
              <a:gd name="connsiteY129" fmla="*/ 3264196 h 5301832"/>
              <a:gd name="connsiteX130" fmla="*/ 164805 w 4625226"/>
              <a:gd name="connsiteY130" fmla="*/ 3211033 h 5301832"/>
              <a:gd name="connsiteX131" fmla="*/ 228600 w 4625226"/>
              <a:gd name="connsiteY131" fmla="*/ 3163186 h 5301832"/>
              <a:gd name="connsiteX132" fmla="*/ 313661 w 4625226"/>
              <a:gd name="connsiteY132" fmla="*/ 3110024 h 5301832"/>
              <a:gd name="connsiteX133" fmla="*/ 520996 w 4625226"/>
              <a:gd name="connsiteY133" fmla="*/ 3035596 h 5301832"/>
              <a:gd name="connsiteX134" fmla="*/ 584791 w 4625226"/>
              <a:gd name="connsiteY134" fmla="*/ 3030279 h 5301832"/>
              <a:gd name="connsiteX135" fmla="*/ 675168 w 4625226"/>
              <a:gd name="connsiteY135" fmla="*/ 3009014 h 5301832"/>
              <a:gd name="connsiteX136" fmla="*/ 1095154 w 4625226"/>
              <a:gd name="connsiteY136" fmla="*/ 3051544 h 5301832"/>
              <a:gd name="connsiteX137" fmla="*/ 1477926 w 4625226"/>
              <a:gd name="connsiteY137" fmla="*/ 3141921 h 5301832"/>
              <a:gd name="connsiteX138" fmla="*/ 1695893 w 4625226"/>
              <a:gd name="connsiteY138" fmla="*/ 3221665 h 5301832"/>
              <a:gd name="connsiteX139" fmla="*/ 1754373 w 4625226"/>
              <a:gd name="connsiteY139" fmla="*/ 3264196 h 5301832"/>
              <a:gd name="connsiteX140" fmla="*/ 1802219 w 4625226"/>
              <a:gd name="connsiteY140" fmla="*/ 3285461 h 5301832"/>
              <a:gd name="connsiteX141" fmla="*/ 1967024 w 4625226"/>
              <a:gd name="connsiteY141" fmla="*/ 3317358 h 5301832"/>
              <a:gd name="connsiteX142" fmla="*/ 2036135 w 4625226"/>
              <a:gd name="connsiteY142" fmla="*/ 3327991 h 5301832"/>
              <a:gd name="connsiteX143" fmla="*/ 2461438 w 4625226"/>
              <a:gd name="connsiteY143" fmla="*/ 3338624 h 5301832"/>
              <a:gd name="connsiteX144" fmla="*/ 2844210 w 4625226"/>
              <a:gd name="connsiteY144" fmla="*/ 3317358 h 5301832"/>
              <a:gd name="connsiteX145" fmla="*/ 3019647 w 4625226"/>
              <a:gd name="connsiteY145" fmla="*/ 3296093 h 5301832"/>
              <a:gd name="connsiteX146" fmla="*/ 3248247 w 4625226"/>
              <a:gd name="connsiteY146" fmla="*/ 3258879 h 5301832"/>
              <a:gd name="connsiteX147" fmla="*/ 3312042 w 4625226"/>
              <a:gd name="connsiteY147" fmla="*/ 3242931 h 5301832"/>
              <a:gd name="connsiteX148" fmla="*/ 3551275 w 4625226"/>
              <a:gd name="connsiteY148" fmla="*/ 3189768 h 5301832"/>
              <a:gd name="connsiteX149" fmla="*/ 3801140 w 4625226"/>
              <a:gd name="connsiteY149" fmla="*/ 3120656 h 5301832"/>
              <a:gd name="connsiteX150" fmla="*/ 3843670 w 4625226"/>
              <a:gd name="connsiteY150" fmla="*/ 3099391 h 5301832"/>
              <a:gd name="connsiteX151" fmla="*/ 3902149 w 4625226"/>
              <a:gd name="connsiteY151" fmla="*/ 3056861 h 5301832"/>
              <a:gd name="connsiteX152" fmla="*/ 4295554 w 4625226"/>
              <a:gd name="connsiteY152" fmla="*/ 2897372 h 5301832"/>
              <a:gd name="connsiteX153" fmla="*/ 4311503 w 4625226"/>
              <a:gd name="connsiteY153" fmla="*/ 2860158 h 5301832"/>
              <a:gd name="connsiteX154" fmla="*/ 4322135 w 4625226"/>
              <a:gd name="connsiteY154" fmla="*/ 2838893 h 5301832"/>
              <a:gd name="connsiteX155" fmla="*/ 4369982 w 4625226"/>
              <a:gd name="connsiteY155" fmla="*/ 2690037 h 5301832"/>
              <a:gd name="connsiteX156" fmla="*/ 4444410 w 4625226"/>
              <a:gd name="connsiteY156" fmla="*/ 2472070 h 5301832"/>
              <a:gd name="connsiteX157" fmla="*/ 4449726 w 4625226"/>
              <a:gd name="connsiteY157" fmla="*/ 2424224 h 5301832"/>
              <a:gd name="connsiteX158" fmla="*/ 4470991 w 4625226"/>
              <a:gd name="connsiteY158" fmla="*/ 2392326 h 5301832"/>
              <a:gd name="connsiteX159" fmla="*/ 4518838 w 4625226"/>
              <a:gd name="connsiteY159" fmla="*/ 2073349 h 5301832"/>
              <a:gd name="connsiteX160" fmla="*/ 4545419 w 4625226"/>
              <a:gd name="connsiteY160" fmla="*/ 1924493 h 5301832"/>
              <a:gd name="connsiteX161" fmla="*/ 4556052 w 4625226"/>
              <a:gd name="connsiteY161" fmla="*/ 1866014 h 5301832"/>
              <a:gd name="connsiteX162" fmla="*/ 4577317 w 4625226"/>
              <a:gd name="connsiteY162" fmla="*/ 1759689 h 5301832"/>
              <a:gd name="connsiteX163" fmla="*/ 4582633 w 4625226"/>
              <a:gd name="connsiteY163" fmla="*/ 1695893 h 5301832"/>
              <a:gd name="connsiteX164" fmla="*/ 4609214 w 4625226"/>
              <a:gd name="connsiteY164" fmla="*/ 1584251 h 5301832"/>
              <a:gd name="connsiteX165" fmla="*/ 4619847 w 4625226"/>
              <a:gd name="connsiteY165" fmla="*/ 1520456 h 5301832"/>
              <a:gd name="connsiteX166" fmla="*/ 4625163 w 4625226"/>
              <a:gd name="connsiteY166" fmla="*/ 1477926 h 530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625226" h="5301832">
                <a:moveTo>
                  <a:pt x="882503" y="0"/>
                </a:moveTo>
                <a:cubicBezTo>
                  <a:pt x="903716" y="141419"/>
                  <a:pt x="896662" y="70532"/>
                  <a:pt x="903768" y="212651"/>
                </a:cubicBezTo>
                <a:cubicBezTo>
                  <a:pt x="917292" y="760405"/>
                  <a:pt x="919446" y="595411"/>
                  <a:pt x="903768" y="1212112"/>
                </a:cubicBezTo>
                <a:cubicBezTo>
                  <a:pt x="903271" y="1231679"/>
                  <a:pt x="900466" y="1251122"/>
                  <a:pt x="898452" y="1270591"/>
                </a:cubicBezTo>
                <a:cubicBezTo>
                  <a:pt x="888326" y="1368476"/>
                  <a:pt x="897771" y="1336426"/>
                  <a:pt x="882503" y="1382233"/>
                </a:cubicBezTo>
                <a:cubicBezTo>
                  <a:pt x="880731" y="1394638"/>
                  <a:pt x="880004" y="1407237"/>
                  <a:pt x="877186" y="1419447"/>
                </a:cubicBezTo>
                <a:cubicBezTo>
                  <a:pt x="859917" y="1494279"/>
                  <a:pt x="871502" y="1408830"/>
                  <a:pt x="861238" y="1483242"/>
                </a:cubicBezTo>
                <a:cubicBezTo>
                  <a:pt x="841664" y="1625158"/>
                  <a:pt x="857196" y="1563845"/>
                  <a:pt x="834656" y="1642731"/>
                </a:cubicBezTo>
                <a:cubicBezTo>
                  <a:pt x="832884" y="1678173"/>
                  <a:pt x="832371" y="1713700"/>
                  <a:pt x="829340" y="1749056"/>
                </a:cubicBezTo>
                <a:cubicBezTo>
                  <a:pt x="827050" y="1775775"/>
                  <a:pt x="820069" y="1802018"/>
                  <a:pt x="818707" y="1828800"/>
                </a:cubicBezTo>
                <a:cubicBezTo>
                  <a:pt x="802563" y="2146304"/>
                  <a:pt x="829070" y="1968638"/>
                  <a:pt x="802759" y="2126512"/>
                </a:cubicBezTo>
                <a:cubicBezTo>
                  <a:pt x="806303" y="2243470"/>
                  <a:pt x="808651" y="2360470"/>
                  <a:pt x="813391" y="2477386"/>
                </a:cubicBezTo>
                <a:cubicBezTo>
                  <a:pt x="814069" y="2494110"/>
                  <a:pt x="828817" y="2585627"/>
                  <a:pt x="829340" y="2589028"/>
                </a:cubicBezTo>
                <a:cubicBezTo>
                  <a:pt x="831112" y="2876107"/>
                  <a:pt x="829678" y="3163224"/>
                  <a:pt x="834656" y="3450265"/>
                </a:cubicBezTo>
                <a:cubicBezTo>
                  <a:pt x="835000" y="3470075"/>
                  <a:pt x="842199" y="3489174"/>
                  <a:pt x="845289" y="3508744"/>
                </a:cubicBezTo>
                <a:cubicBezTo>
                  <a:pt x="850266" y="3540267"/>
                  <a:pt x="853101" y="3578735"/>
                  <a:pt x="855921" y="3609754"/>
                </a:cubicBezTo>
                <a:cubicBezTo>
                  <a:pt x="854149" y="3691270"/>
                  <a:pt x="853568" y="3772821"/>
                  <a:pt x="850605" y="3854303"/>
                </a:cubicBezTo>
                <a:cubicBezTo>
                  <a:pt x="850022" y="3870339"/>
                  <a:pt x="846552" y="3886152"/>
                  <a:pt x="845289" y="3902149"/>
                </a:cubicBezTo>
                <a:cubicBezTo>
                  <a:pt x="841235" y="3953502"/>
                  <a:pt x="838200" y="4004930"/>
                  <a:pt x="834656" y="4056321"/>
                </a:cubicBezTo>
                <a:cubicBezTo>
                  <a:pt x="836428" y="4164419"/>
                  <a:pt x="835137" y="4272610"/>
                  <a:pt x="839973" y="4380614"/>
                </a:cubicBezTo>
                <a:cubicBezTo>
                  <a:pt x="840474" y="4391811"/>
                  <a:pt x="848257" y="4401553"/>
                  <a:pt x="850605" y="4412512"/>
                </a:cubicBezTo>
                <a:cubicBezTo>
                  <a:pt x="853598" y="4426482"/>
                  <a:pt x="854252" y="4440853"/>
                  <a:pt x="855921" y="4455042"/>
                </a:cubicBezTo>
                <a:cubicBezTo>
                  <a:pt x="857796" y="4470979"/>
                  <a:pt x="857103" y="4487384"/>
                  <a:pt x="861238" y="4502889"/>
                </a:cubicBezTo>
                <a:cubicBezTo>
                  <a:pt x="864301" y="4514375"/>
                  <a:pt x="871870" y="4524154"/>
                  <a:pt x="877186" y="4534786"/>
                </a:cubicBezTo>
                <a:cubicBezTo>
                  <a:pt x="878958" y="4545419"/>
                  <a:pt x="878718" y="4556591"/>
                  <a:pt x="882503" y="4566684"/>
                </a:cubicBezTo>
                <a:cubicBezTo>
                  <a:pt x="889460" y="4585235"/>
                  <a:pt x="909084" y="4619847"/>
                  <a:pt x="909084" y="4619847"/>
                </a:cubicBezTo>
                <a:cubicBezTo>
                  <a:pt x="910856" y="4628707"/>
                  <a:pt x="911705" y="4637804"/>
                  <a:pt x="914400" y="4646428"/>
                </a:cubicBezTo>
                <a:cubicBezTo>
                  <a:pt x="920587" y="4666226"/>
                  <a:pt x="930114" y="4684922"/>
                  <a:pt x="935666" y="4704907"/>
                </a:cubicBezTo>
                <a:cubicBezTo>
                  <a:pt x="939020" y="4716980"/>
                  <a:pt x="938741" y="4729793"/>
                  <a:pt x="940982" y="4742121"/>
                </a:cubicBezTo>
                <a:cubicBezTo>
                  <a:pt x="944843" y="4763356"/>
                  <a:pt x="954527" y="4790274"/>
                  <a:pt x="967563" y="4805917"/>
                </a:cubicBezTo>
                <a:cubicBezTo>
                  <a:pt x="976424" y="4816549"/>
                  <a:pt x="983904" y="4828504"/>
                  <a:pt x="994145" y="4837814"/>
                </a:cubicBezTo>
                <a:cubicBezTo>
                  <a:pt x="1003600" y="4846410"/>
                  <a:pt x="1026042" y="4859079"/>
                  <a:pt x="1026042" y="4859079"/>
                </a:cubicBezTo>
                <a:cubicBezTo>
                  <a:pt x="1029586" y="4864395"/>
                  <a:pt x="1032157" y="4870510"/>
                  <a:pt x="1036675" y="4875028"/>
                </a:cubicBezTo>
                <a:cubicBezTo>
                  <a:pt x="1044698" y="4883051"/>
                  <a:pt x="1053815" y="4889999"/>
                  <a:pt x="1063256" y="4896293"/>
                </a:cubicBezTo>
                <a:cubicBezTo>
                  <a:pt x="1080415" y="4907732"/>
                  <a:pt x="1117611" y="4918659"/>
                  <a:pt x="1132368" y="4922875"/>
                </a:cubicBezTo>
                <a:cubicBezTo>
                  <a:pt x="1230893" y="4951025"/>
                  <a:pt x="1181253" y="4940491"/>
                  <a:pt x="1281224" y="4954772"/>
                </a:cubicBezTo>
                <a:cubicBezTo>
                  <a:pt x="1321982" y="4951228"/>
                  <a:pt x="1362819" y="4948498"/>
                  <a:pt x="1403498" y="4944140"/>
                </a:cubicBezTo>
                <a:cubicBezTo>
                  <a:pt x="1437140" y="4940536"/>
                  <a:pt x="1529164" y="4907801"/>
                  <a:pt x="1531089" y="4906926"/>
                </a:cubicBezTo>
                <a:cubicBezTo>
                  <a:pt x="1550582" y="4898065"/>
                  <a:pt x="1570675" y="4890420"/>
                  <a:pt x="1589568" y="4880344"/>
                </a:cubicBezTo>
                <a:cubicBezTo>
                  <a:pt x="1628945" y="4859343"/>
                  <a:pt x="1591367" y="4865569"/>
                  <a:pt x="1642731" y="4848447"/>
                </a:cubicBezTo>
                <a:cubicBezTo>
                  <a:pt x="1658230" y="4843280"/>
                  <a:pt x="1675078" y="4842981"/>
                  <a:pt x="1690577" y="4837814"/>
                </a:cubicBezTo>
                <a:cubicBezTo>
                  <a:pt x="1786733" y="4805762"/>
                  <a:pt x="1697456" y="4823377"/>
                  <a:pt x="1770321" y="4811233"/>
                </a:cubicBezTo>
                <a:cubicBezTo>
                  <a:pt x="1887017" y="4759369"/>
                  <a:pt x="1759681" y="4810752"/>
                  <a:pt x="1855382" y="4784651"/>
                </a:cubicBezTo>
                <a:cubicBezTo>
                  <a:pt x="1863028" y="4782566"/>
                  <a:pt x="1869363" y="4777141"/>
                  <a:pt x="1876647" y="4774019"/>
                </a:cubicBezTo>
                <a:cubicBezTo>
                  <a:pt x="1881798" y="4771812"/>
                  <a:pt x="1887280" y="4770475"/>
                  <a:pt x="1892596" y="4768703"/>
                </a:cubicBezTo>
                <a:cubicBezTo>
                  <a:pt x="1899684" y="4763387"/>
                  <a:pt x="1906263" y="4757313"/>
                  <a:pt x="1913861" y="4752754"/>
                </a:cubicBezTo>
                <a:cubicBezTo>
                  <a:pt x="1924055" y="4746638"/>
                  <a:pt x="1936375" y="4744103"/>
                  <a:pt x="1945759" y="4736805"/>
                </a:cubicBezTo>
                <a:cubicBezTo>
                  <a:pt x="1987677" y="4704202"/>
                  <a:pt x="1932062" y="4721469"/>
                  <a:pt x="1988289" y="4710224"/>
                </a:cubicBezTo>
                <a:cubicBezTo>
                  <a:pt x="1995377" y="4704908"/>
                  <a:pt x="2002886" y="4700110"/>
                  <a:pt x="2009554" y="4694275"/>
                </a:cubicBezTo>
                <a:cubicBezTo>
                  <a:pt x="2042383" y="4665549"/>
                  <a:pt x="2018983" y="4678636"/>
                  <a:pt x="2057400" y="4651744"/>
                </a:cubicBezTo>
                <a:cubicBezTo>
                  <a:pt x="2065865" y="4645818"/>
                  <a:pt x="2075384" y="4641528"/>
                  <a:pt x="2083982" y="4635796"/>
                </a:cubicBezTo>
                <a:cubicBezTo>
                  <a:pt x="2150462" y="4591478"/>
                  <a:pt x="2054561" y="4650260"/>
                  <a:pt x="2131828" y="4603898"/>
                </a:cubicBezTo>
                <a:cubicBezTo>
                  <a:pt x="2141983" y="4573436"/>
                  <a:pt x="2129443" y="4600967"/>
                  <a:pt x="2158410" y="4572000"/>
                </a:cubicBezTo>
                <a:cubicBezTo>
                  <a:pt x="2164675" y="4565735"/>
                  <a:pt x="2168094" y="4557000"/>
                  <a:pt x="2174359" y="4550735"/>
                </a:cubicBezTo>
                <a:cubicBezTo>
                  <a:pt x="2199562" y="4525532"/>
                  <a:pt x="2201960" y="4530890"/>
                  <a:pt x="2232838" y="4513521"/>
                </a:cubicBezTo>
                <a:cubicBezTo>
                  <a:pt x="2250850" y="4503389"/>
                  <a:pt x="2268279" y="4492256"/>
                  <a:pt x="2286000" y="4481624"/>
                </a:cubicBezTo>
                <a:cubicBezTo>
                  <a:pt x="2307177" y="4449860"/>
                  <a:pt x="2284050" y="4477477"/>
                  <a:pt x="2312582" y="4460358"/>
                </a:cubicBezTo>
                <a:cubicBezTo>
                  <a:pt x="2325654" y="4452515"/>
                  <a:pt x="2336869" y="4441856"/>
                  <a:pt x="2349796" y="4433777"/>
                </a:cubicBezTo>
                <a:cubicBezTo>
                  <a:pt x="2365267" y="4424107"/>
                  <a:pt x="2381693" y="4416056"/>
                  <a:pt x="2397642" y="4407196"/>
                </a:cubicBezTo>
                <a:cubicBezTo>
                  <a:pt x="2399414" y="4401880"/>
                  <a:pt x="2398996" y="4395210"/>
                  <a:pt x="2402959" y="4391247"/>
                </a:cubicBezTo>
                <a:cubicBezTo>
                  <a:pt x="2406921" y="4387285"/>
                  <a:pt x="2413786" y="4388207"/>
                  <a:pt x="2418907" y="4385931"/>
                </a:cubicBezTo>
                <a:cubicBezTo>
                  <a:pt x="2429770" y="4381103"/>
                  <a:pt x="2440611" y="4376098"/>
                  <a:pt x="2450805" y="4369982"/>
                </a:cubicBezTo>
                <a:cubicBezTo>
                  <a:pt x="2467242" y="4360120"/>
                  <a:pt x="2481507" y="4346656"/>
                  <a:pt x="2498652" y="4338084"/>
                </a:cubicBezTo>
                <a:cubicBezTo>
                  <a:pt x="2539532" y="4317644"/>
                  <a:pt x="2554194" y="4314896"/>
                  <a:pt x="2589028" y="4306186"/>
                </a:cubicBezTo>
                <a:cubicBezTo>
                  <a:pt x="2618965" y="4286229"/>
                  <a:pt x="2598916" y="4297574"/>
                  <a:pt x="2652824" y="4279605"/>
                </a:cubicBezTo>
                <a:lnTo>
                  <a:pt x="2652824" y="4279605"/>
                </a:lnTo>
                <a:cubicBezTo>
                  <a:pt x="2659912" y="4276061"/>
                  <a:pt x="2667293" y="4273049"/>
                  <a:pt x="2674089" y="4268972"/>
                </a:cubicBezTo>
                <a:cubicBezTo>
                  <a:pt x="2685046" y="4262397"/>
                  <a:pt x="2693863" y="4251748"/>
                  <a:pt x="2705986" y="4247707"/>
                </a:cubicBezTo>
                <a:cubicBezTo>
                  <a:pt x="2760765" y="4229447"/>
                  <a:pt x="2737523" y="4235835"/>
                  <a:pt x="2775098" y="4226442"/>
                </a:cubicBezTo>
                <a:cubicBezTo>
                  <a:pt x="2963441" y="4235003"/>
                  <a:pt x="2846638" y="4207697"/>
                  <a:pt x="2913321" y="4247707"/>
                </a:cubicBezTo>
                <a:cubicBezTo>
                  <a:pt x="2941217" y="4264444"/>
                  <a:pt x="2998382" y="4295554"/>
                  <a:pt x="2998382" y="4295554"/>
                </a:cubicBezTo>
                <a:cubicBezTo>
                  <a:pt x="3044670" y="4359200"/>
                  <a:pt x="3027542" y="4333978"/>
                  <a:pt x="3051545" y="4369982"/>
                </a:cubicBezTo>
                <a:cubicBezTo>
                  <a:pt x="3070332" y="4476447"/>
                  <a:pt x="3060857" y="4430496"/>
                  <a:pt x="3078126" y="4508205"/>
                </a:cubicBezTo>
                <a:cubicBezTo>
                  <a:pt x="3088335" y="4620508"/>
                  <a:pt x="3088769" y="4600193"/>
                  <a:pt x="3078126" y="4774019"/>
                </a:cubicBezTo>
                <a:cubicBezTo>
                  <a:pt x="3075019" y="4824765"/>
                  <a:pt x="3070533" y="4812491"/>
                  <a:pt x="3062177" y="4843131"/>
                </a:cubicBezTo>
                <a:cubicBezTo>
                  <a:pt x="3059298" y="4853688"/>
                  <a:pt x="3052672" y="4886145"/>
                  <a:pt x="3046228" y="4901610"/>
                </a:cubicBezTo>
                <a:cubicBezTo>
                  <a:pt x="3039515" y="4917720"/>
                  <a:pt x="3030729" y="4932983"/>
                  <a:pt x="3024963" y="4949456"/>
                </a:cubicBezTo>
                <a:cubicBezTo>
                  <a:pt x="3018288" y="4968527"/>
                  <a:pt x="3014565" y="4988507"/>
                  <a:pt x="3009014" y="5007935"/>
                </a:cubicBezTo>
                <a:cubicBezTo>
                  <a:pt x="3007475" y="5013323"/>
                  <a:pt x="3005905" y="5018733"/>
                  <a:pt x="3003698" y="5023884"/>
                </a:cubicBezTo>
                <a:cubicBezTo>
                  <a:pt x="3000576" y="5031168"/>
                  <a:pt x="2996345" y="5037934"/>
                  <a:pt x="2993066" y="5045149"/>
                </a:cubicBezTo>
                <a:cubicBezTo>
                  <a:pt x="2987481" y="5057435"/>
                  <a:pt x="2983153" y="5070292"/>
                  <a:pt x="2977117" y="5082363"/>
                </a:cubicBezTo>
                <a:cubicBezTo>
                  <a:pt x="2974259" y="5088078"/>
                  <a:pt x="2969587" y="5092727"/>
                  <a:pt x="2966484" y="5098312"/>
                </a:cubicBezTo>
                <a:cubicBezTo>
                  <a:pt x="2960711" y="5108704"/>
                  <a:pt x="2958941" y="5121804"/>
                  <a:pt x="2950535" y="5130210"/>
                </a:cubicBezTo>
                <a:cubicBezTo>
                  <a:pt x="2943787" y="5136958"/>
                  <a:pt x="2933367" y="5139273"/>
                  <a:pt x="2923954" y="5140842"/>
                </a:cubicBezTo>
                <a:cubicBezTo>
                  <a:pt x="2890559" y="5146408"/>
                  <a:pt x="2856770" y="5150036"/>
                  <a:pt x="2822945" y="5151475"/>
                </a:cubicBezTo>
                <a:cubicBezTo>
                  <a:pt x="2690111" y="5157127"/>
                  <a:pt x="2557131" y="5158563"/>
                  <a:pt x="2424224" y="5162107"/>
                </a:cubicBezTo>
                <a:lnTo>
                  <a:pt x="2068033" y="5183372"/>
                </a:lnTo>
                <a:lnTo>
                  <a:pt x="1908545" y="5194005"/>
                </a:lnTo>
                <a:lnTo>
                  <a:pt x="1812852" y="5199321"/>
                </a:lnTo>
                <a:cubicBezTo>
                  <a:pt x="1766096" y="5211010"/>
                  <a:pt x="1701366" y="5225814"/>
                  <a:pt x="1663996" y="5247168"/>
                </a:cubicBezTo>
                <a:cubicBezTo>
                  <a:pt x="1651591" y="5254256"/>
                  <a:pt x="1639561" y="5262044"/>
                  <a:pt x="1626782" y="5268433"/>
                </a:cubicBezTo>
                <a:cubicBezTo>
                  <a:pt x="1619156" y="5272246"/>
                  <a:pt x="1596380" y="5277362"/>
                  <a:pt x="1589568" y="5279065"/>
                </a:cubicBezTo>
                <a:cubicBezTo>
                  <a:pt x="1527315" y="5320568"/>
                  <a:pt x="1571364" y="5295852"/>
                  <a:pt x="1403498" y="5279065"/>
                </a:cubicBezTo>
                <a:cubicBezTo>
                  <a:pt x="1388958" y="5277611"/>
                  <a:pt x="1375257" y="5271495"/>
                  <a:pt x="1360968" y="5268433"/>
                </a:cubicBezTo>
                <a:cubicBezTo>
                  <a:pt x="1350428" y="5266175"/>
                  <a:pt x="1339640" y="5265231"/>
                  <a:pt x="1329070" y="5263117"/>
                </a:cubicBezTo>
                <a:cubicBezTo>
                  <a:pt x="1313050" y="5259913"/>
                  <a:pt x="1297244" y="5255688"/>
                  <a:pt x="1281224" y="5252484"/>
                </a:cubicBezTo>
                <a:cubicBezTo>
                  <a:pt x="1222578" y="5240755"/>
                  <a:pt x="1275964" y="5255156"/>
                  <a:pt x="1201480" y="5236535"/>
                </a:cubicBezTo>
                <a:cubicBezTo>
                  <a:pt x="1153638" y="5224574"/>
                  <a:pt x="1237983" y="5237856"/>
                  <a:pt x="1143000" y="5220586"/>
                </a:cubicBezTo>
                <a:cubicBezTo>
                  <a:pt x="1102468" y="5213217"/>
                  <a:pt x="1061604" y="5209180"/>
                  <a:pt x="1020726" y="5204637"/>
                </a:cubicBezTo>
                <a:cubicBezTo>
                  <a:pt x="1001154" y="5199744"/>
                  <a:pt x="949071" y="5186328"/>
                  <a:pt x="930349" y="5183372"/>
                </a:cubicBezTo>
                <a:cubicBezTo>
                  <a:pt x="912758" y="5180594"/>
                  <a:pt x="894907" y="5179828"/>
                  <a:pt x="877186" y="5178056"/>
                </a:cubicBezTo>
                <a:cubicBezTo>
                  <a:pt x="855921" y="5165651"/>
                  <a:pt x="833086" y="5155613"/>
                  <a:pt x="813391" y="5140842"/>
                </a:cubicBezTo>
                <a:cubicBezTo>
                  <a:pt x="760426" y="5101118"/>
                  <a:pt x="827052" y="5149948"/>
                  <a:pt x="765545" y="5108944"/>
                </a:cubicBezTo>
                <a:cubicBezTo>
                  <a:pt x="758173" y="5104029"/>
                  <a:pt x="752025" y="5097299"/>
                  <a:pt x="744280" y="5092996"/>
                </a:cubicBezTo>
                <a:cubicBezTo>
                  <a:pt x="735938" y="5088361"/>
                  <a:pt x="726040" y="5086998"/>
                  <a:pt x="717698" y="5082363"/>
                </a:cubicBezTo>
                <a:cubicBezTo>
                  <a:pt x="669423" y="5055543"/>
                  <a:pt x="719086" y="5073965"/>
                  <a:pt x="680484" y="5061098"/>
                </a:cubicBezTo>
                <a:cubicBezTo>
                  <a:pt x="626161" y="5006775"/>
                  <a:pt x="697316" y="5073175"/>
                  <a:pt x="648586" y="5039833"/>
                </a:cubicBezTo>
                <a:cubicBezTo>
                  <a:pt x="619336" y="5019819"/>
                  <a:pt x="593917" y="4994271"/>
                  <a:pt x="563526" y="4976037"/>
                </a:cubicBezTo>
                <a:cubicBezTo>
                  <a:pt x="554666" y="4970721"/>
                  <a:pt x="545542" y="4965821"/>
                  <a:pt x="536945" y="4960089"/>
                </a:cubicBezTo>
                <a:cubicBezTo>
                  <a:pt x="470491" y="4915787"/>
                  <a:pt x="566337" y="4974534"/>
                  <a:pt x="489098" y="4928191"/>
                </a:cubicBezTo>
                <a:cubicBezTo>
                  <a:pt x="467906" y="4896401"/>
                  <a:pt x="488567" y="4921679"/>
                  <a:pt x="435935" y="4890977"/>
                </a:cubicBezTo>
                <a:cubicBezTo>
                  <a:pt x="369340" y="4852130"/>
                  <a:pt x="475414" y="4901061"/>
                  <a:pt x="377456" y="4859079"/>
                </a:cubicBezTo>
                <a:cubicBezTo>
                  <a:pt x="368596" y="4850219"/>
                  <a:pt x="358393" y="4842522"/>
                  <a:pt x="350875" y="4832498"/>
                </a:cubicBezTo>
                <a:cubicBezTo>
                  <a:pt x="347513" y="4828015"/>
                  <a:pt x="348999" y="4820972"/>
                  <a:pt x="345559" y="4816549"/>
                </a:cubicBezTo>
                <a:cubicBezTo>
                  <a:pt x="323964" y="4788783"/>
                  <a:pt x="298421" y="4764272"/>
                  <a:pt x="276447" y="4736805"/>
                </a:cubicBezTo>
                <a:cubicBezTo>
                  <a:pt x="243470" y="4695585"/>
                  <a:pt x="277592" y="4721620"/>
                  <a:pt x="244549" y="4699591"/>
                </a:cubicBezTo>
                <a:cubicBezTo>
                  <a:pt x="188536" y="4606238"/>
                  <a:pt x="285301" y="4769958"/>
                  <a:pt x="207335" y="4625163"/>
                </a:cubicBezTo>
                <a:cubicBezTo>
                  <a:pt x="203134" y="4617362"/>
                  <a:pt x="196199" y="4611337"/>
                  <a:pt x="191386" y="4603898"/>
                </a:cubicBezTo>
                <a:cubicBezTo>
                  <a:pt x="176691" y="4581188"/>
                  <a:pt x="162117" y="4558362"/>
                  <a:pt x="148856" y="4534786"/>
                </a:cubicBezTo>
                <a:cubicBezTo>
                  <a:pt x="146109" y="4529902"/>
                  <a:pt x="145840" y="4523947"/>
                  <a:pt x="143540" y="4518837"/>
                </a:cubicBezTo>
                <a:cubicBezTo>
                  <a:pt x="129877" y="4488475"/>
                  <a:pt x="111539" y="4460047"/>
                  <a:pt x="101010" y="4428461"/>
                </a:cubicBezTo>
                <a:cubicBezTo>
                  <a:pt x="92149" y="4401880"/>
                  <a:pt x="84003" y="4375049"/>
                  <a:pt x="74428" y="4348717"/>
                </a:cubicBezTo>
                <a:cubicBezTo>
                  <a:pt x="69816" y="4336034"/>
                  <a:pt x="62505" y="4324384"/>
                  <a:pt x="58480" y="4311503"/>
                </a:cubicBezTo>
                <a:cubicBezTo>
                  <a:pt x="10651" y="4158446"/>
                  <a:pt x="85010" y="4362756"/>
                  <a:pt x="31898" y="4221126"/>
                </a:cubicBezTo>
                <a:cubicBezTo>
                  <a:pt x="18126" y="4042085"/>
                  <a:pt x="36825" y="4234739"/>
                  <a:pt x="15949" y="4109484"/>
                </a:cubicBezTo>
                <a:cubicBezTo>
                  <a:pt x="13021" y="4091917"/>
                  <a:pt x="13152" y="4073951"/>
                  <a:pt x="10633" y="4056321"/>
                </a:cubicBezTo>
                <a:cubicBezTo>
                  <a:pt x="7831" y="4036708"/>
                  <a:pt x="3544" y="4017335"/>
                  <a:pt x="0" y="3997842"/>
                </a:cubicBezTo>
                <a:cubicBezTo>
                  <a:pt x="3544" y="3854303"/>
                  <a:pt x="2883" y="3710598"/>
                  <a:pt x="10633" y="3567224"/>
                </a:cubicBezTo>
                <a:cubicBezTo>
                  <a:pt x="15107" y="3484454"/>
                  <a:pt x="24214" y="3390828"/>
                  <a:pt x="69112" y="3317358"/>
                </a:cubicBezTo>
                <a:cubicBezTo>
                  <a:pt x="80391" y="3298901"/>
                  <a:pt x="93186" y="3281379"/>
                  <a:pt x="106326" y="3264196"/>
                </a:cubicBezTo>
                <a:cubicBezTo>
                  <a:pt x="137252" y="3223755"/>
                  <a:pt x="129082" y="3232467"/>
                  <a:pt x="164805" y="3211033"/>
                </a:cubicBezTo>
                <a:cubicBezTo>
                  <a:pt x="200685" y="3166182"/>
                  <a:pt x="169337" y="3197756"/>
                  <a:pt x="228600" y="3163186"/>
                </a:cubicBezTo>
                <a:cubicBezTo>
                  <a:pt x="257481" y="3146339"/>
                  <a:pt x="284433" y="3126262"/>
                  <a:pt x="313661" y="3110024"/>
                </a:cubicBezTo>
                <a:cubicBezTo>
                  <a:pt x="368322" y="3079657"/>
                  <a:pt x="476538" y="3046711"/>
                  <a:pt x="520996" y="3035596"/>
                </a:cubicBezTo>
                <a:cubicBezTo>
                  <a:pt x="541698" y="3030421"/>
                  <a:pt x="563526" y="3032051"/>
                  <a:pt x="584791" y="3030279"/>
                </a:cubicBezTo>
                <a:cubicBezTo>
                  <a:pt x="614917" y="3023191"/>
                  <a:pt x="644220" y="3009014"/>
                  <a:pt x="675168" y="3009014"/>
                </a:cubicBezTo>
                <a:cubicBezTo>
                  <a:pt x="1029677" y="3009014"/>
                  <a:pt x="908805" y="3006563"/>
                  <a:pt x="1095154" y="3051544"/>
                </a:cubicBezTo>
                <a:cubicBezTo>
                  <a:pt x="1222593" y="3082305"/>
                  <a:pt x="1357819" y="3089374"/>
                  <a:pt x="1477926" y="3141921"/>
                </a:cubicBezTo>
                <a:cubicBezTo>
                  <a:pt x="1605601" y="3197779"/>
                  <a:pt x="1533510" y="3169703"/>
                  <a:pt x="1695893" y="3221665"/>
                </a:cubicBezTo>
                <a:cubicBezTo>
                  <a:pt x="1715607" y="3251235"/>
                  <a:pt x="1703909" y="3238964"/>
                  <a:pt x="1754373" y="3264196"/>
                </a:cubicBezTo>
                <a:cubicBezTo>
                  <a:pt x="1769983" y="3272001"/>
                  <a:pt x="1785287" y="3281228"/>
                  <a:pt x="1802219" y="3285461"/>
                </a:cubicBezTo>
                <a:cubicBezTo>
                  <a:pt x="1856503" y="3299032"/>
                  <a:pt x="1911972" y="3307349"/>
                  <a:pt x="1967024" y="3317358"/>
                </a:cubicBezTo>
                <a:cubicBezTo>
                  <a:pt x="1989956" y="3321527"/>
                  <a:pt x="2012848" y="3326989"/>
                  <a:pt x="2036135" y="3327991"/>
                </a:cubicBezTo>
                <a:cubicBezTo>
                  <a:pt x="2177816" y="3334085"/>
                  <a:pt x="2319670" y="3335080"/>
                  <a:pt x="2461438" y="3338624"/>
                </a:cubicBezTo>
                <a:cubicBezTo>
                  <a:pt x="2552840" y="3334373"/>
                  <a:pt x="2741333" y="3327314"/>
                  <a:pt x="2844210" y="3317358"/>
                </a:cubicBezTo>
                <a:cubicBezTo>
                  <a:pt x="2902843" y="3311684"/>
                  <a:pt x="2961209" y="3303514"/>
                  <a:pt x="3019647" y="3296093"/>
                </a:cubicBezTo>
                <a:cubicBezTo>
                  <a:pt x="3191380" y="3274286"/>
                  <a:pt x="3131808" y="3285750"/>
                  <a:pt x="3248247" y="3258879"/>
                </a:cubicBezTo>
                <a:cubicBezTo>
                  <a:pt x="3290182" y="3237913"/>
                  <a:pt x="3247422" y="3256343"/>
                  <a:pt x="3312042" y="3242931"/>
                </a:cubicBezTo>
                <a:cubicBezTo>
                  <a:pt x="3392027" y="3226330"/>
                  <a:pt x="3472415" y="3211082"/>
                  <a:pt x="3551275" y="3189768"/>
                </a:cubicBezTo>
                <a:cubicBezTo>
                  <a:pt x="3765837" y="3131778"/>
                  <a:pt x="3682922" y="3156122"/>
                  <a:pt x="3801140" y="3120656"/>
                </a:cubicBezTo>
                <a:cubicBezTo>
                  <a:pt x="3912737" y="3036957"/>
                  <a:pt x="3744140" y="3159109"/>
                  <a:pt x="3843670" y="3099391"/>
                </a:cubicBezTo>
                <a:cubicBezTo>
                  <a:pt x="3864338" y="3086990"/>
                  <a:pt x="3879978" y="3066316"/>
                  <a:pt x="3902149" y="3056861"/>
                </a:cubicBezTo>
                <a:cubicBezTo>
                  <a:pt x="4273571" y="2898460"/>
                  <a:pt x="4134436" y="2924228"/>
                  <a:pt x="4295554" y="2897372"/>
                </a:cubicBezTo>
                <a:cubicBezTo>
                  <a:pt x="4300870" y="2884967"/>
                  <a:pt x="4305918" y="2872444"/>
                  <a:pt x="4311503" y="2860158"/>
                </a:cubicBezTo>
                <a:cubicBezTo>
                  <a:pt x="4314782" y="2852943"/>
                  <a:pt x="4319352" y="2846313"/>
                  <a:pt x="4322135" y="2838893"/>
                </a:cubicBezTo>
                <a:cubicBezTo>
                  <a:pt x="4337195" y="2798731"/>
                  <a:pt x="4357386" y="2727825"/>
                  <a:pt x="4369982" y="2690037"/>
                </a:cubicBezTo>
                <a:cubicBezTo>
                  <a:pt x="4394260" y="2617202"/>
                  <a:pt x="4444410" y="2472070"/>
                  <a:pt x="4444410" y="2472070"/>
                </a:cubicBezTo>
                <a:cubicBezTo>
                  <a:pt x="4446182" y="2456121"/>
                  <a:pt x="4444652" y="2439447"/>
                  <a:pt x="4449726" y="2424224"/>
                </a:cubicBezTo>
                <a:cubicBezTo>
                  <a:pt x="4453767" y="2412101"/>
                  <a:pt x="4468031" y="2404757"/>
                  <a:pt x="4470991" y="2392326"/>
                </a:cubicBezTo>
                <a:cubicBezTo>
                  <a:pt x="4503046" y="2257694"/>
                  <a:pt x="4499433" y="2199486"/>
                  <a:pt x="4518838" y="2073349"/>
                </a:cubicBezTo>
                <a:cubicBezTo>
                  <a:pt x="4526502" y="2023532"/>
                  <a:pt x="4536514" y="1974104"/>
                  <a:pt x="4545419" y="1924493"/>
                </a:cubicBezTo>
                <a:cubicBezTo>
                  <a:pt x="4548919" y="1904992"/>
                  <a:pt x="4552287" y="1885466"/>
                  <a:pt x="4556052" y="1866014"/>
                </a:cubicBezTo>
                <a:cubicBezTo>
                  <a:pt x="4562920" y="1830529"/>
                  <a:pt x="4577317" y="1759689"/>
                  <a:pt x="4577317" y="1759689"/>
                </a:cubicBezTo>
                <a:cubicBezTo>
                  <a:pt x="4579089" y="1738424"/>
                  <a:pt x="4578816" y="1716888"/>
                  <a:pt x="4582633" y="1695893"/>
                </a:cubicBezTo>
                <a:cubicBezTo>
                  <a:pt x="4589476" y="1658256"/>
                  <a:pt x="4602925" y="1621985"/>
                  <a:pt x="4609214" y="1584251"/>
                </a:cubicBezTo>
                <a:cubicBezTo>
                  <a:pt x="4612758" y="1562986"/>
                  <a:pt x="4616100" y="1541686"/>
                  <a:pt x="4619847" y="1520456"/>
                </a:cubicBezTo>
                <a:cubicBezTo>
                  <a:pt x="4626206" y="1484425"/>
                  <a:pt x="4625163" y="1505404"/>
                  <a:pt x="4625163" y="1477926"/>
                </a:cubicBezTo>
              </a:path>
            </a:pathLst>
          </a:cu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26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45" grpId="0" autoUpdateAnimBg="0"/>
      <p:bldP spid="46" grpId="0" autoUpdateAnimBg="0"/>
      <p:bldP spid="48" grpId="0" autoUpdateAnimBg="0"/>
      <p:bldP spid="3" grpId="0" animBg="1"/>
      <p:bldP spid="4" grpId="0" animBg="1"/>
      <p:bldP spid="5" grpId="0" animBg="1"/>
      <p:bldP spid="6" grpId="0" animBg="1"/>
      <p:bldP spid="52" grpId="0" autoUpdateAnimBg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" y="1295400"/>
            <a:ext cx="4581525" cy="5038725"/>
          </a:xfrm>
          <a:prstGeom prst="rect">
            <a:avLst/>
          </a:prstGeom>
        </p:spPr>
      </p:pic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4</a:t>
            </a:r>
          </a:p>
        </p:txBody>
      </p:sp>
      <p:sp>
        <p:nvSpPr>
          <p:cNvPr id="10" name="矩形 9"/>
          <p:cNvSpPr/>
          <p:nvPr/>
        </p:nvSpPr>
        <p:spPr>
          <a:xfrm>
            <a:off x="4114800" y="3161828"/>
            <a:ext cx="502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腾讯文档</a:t>
            </a:r>
            <a:r>
              <a:rPr lang="en-US" altLang="zh-CN" sz="2000" dirty="0"/>
              <a:t>】Basis path test example 4</a:t>
            </a:r>
          </a:p>
          <a:p>
            <a:r>
              <a:rPr lang="en-US" altLang="zh-CN" sz="2000" dirty="0"/>
              <a:t>https://docs.qq.com/form/page/DSFJ0Zmp0cXBxaXRO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907377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mbria" panose="02040503050406030204" pitchFamily="18" charset="0"/>
              </a:rPr>
              <a:t>To be continued…</a:t>
            </a:r>
            <a:br>
              <a:rPr lang="en-US" altLang="zh-CN" dirty="0">
                <a:latin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</a:rPr>
              <a:t>See you next week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50800"/>
            <a:ext cx="3276600" cy="708025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</a:t>
            </a:r>
            <a:r>
              <a:rPr lang="en-US" altLang="zh-CN" sz="4600" b="1" i="1" dirty="0">
                <a:solidFill>
                  <a:schemeClr val="hlink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2384323" y="1447800"/>
            <a:ext cx="7162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Procedure: process records</a:t>
            </a: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Do While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records remain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record;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1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store in buffer;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increment counter;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 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2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reset counter;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store in file;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End Do</a:t>
            </a: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4323" y="1447800"/>
            <a:ext cx="7162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Procedure: process records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Do While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records remain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record;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1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store in buffer;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increment counter;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 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2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reset counter;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store in file;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End Do</a:t>
            </a: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43922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196791"/>
            <a:ext cx="6019800" cy="5334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 (continued)</a:t>
            </a:r>
          </a:p>
        </p:txBody>
      </p:sp>
      <p:cxnSp>
        <p:nvCxnSpPr>
          <p:cNvPr id="303107" name="AutoShape 3"/>
          <p:cNvCxnSpPr>
            <a:cxnSpLocks noChangeShapeType="1"/>
            <a:stCxn id="303108" idx="4"/>
            <a:endCxn id="303110" idx="3"/>
          </p:cNvCxnSpPr>
          <p:nvPr/>
        </p:nvCxnSpPr>
        <p:spPr bwMode="auto">
          <a:xfrm rot="5400000" flipH="1" flipV="1">
            <a:off x="5632450" y="3451225"/>
            <a:ext cx="2773362" cy="150812"/>
          </a:xfrm>
          <a:prstGeom prst="bentConnector4">
            <a:avLst>
              <a:gd name="adj1" fmla="val -8241"/>
              <a:gd name="adj2" fmla="val 132466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08" name="Oval 4"/>
          <p:cNvSpPr>
            <a:spLocks noChangeArrowheads="1"/>
          </p:cNvSpPr>
          <p:nvPr/>
        </p:nvSpPr>
        <p:spPr bwMode="auto">
          <a:xfrm>
            <a:off x="6897687" y="4821237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03109" name="Oval 5"/>
          <p:cNvSpPr>
            <a:spLocks noChangeArrowheads="1"/>
          </p:cNvSpPr>
          <p:nvPr/>
        </p:nvSpPr>
        <p:spPr bwMode="auto">
          <a:xfrm>
            <a:off x="6858000" y="1447800"/>
            <a:ext cx="180975" cy="1809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03110" name="AutoShape 6"/>
          <p:cNvSpPr>
            <a:spLocks noChangeArrowheads="1"/>
          </p:cNvSpPr>
          <p:nvPr/>
        </p:nvSpPr>
        <p:spPr bwMode="auto">
          <a:xfrm>
            <a:off x="6802437" y="2003425"/>
            <a:ext cx="292100" cy="27146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5510212" y="42894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zh-CN" altLang="en-US" sz="16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6735762" y="4529137"/>
            <a:ext cx="42639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zh-CN" altLang="en-US" sz="16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4377675" y="4816693"/>
            <a:ext cx="42639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zh-CN" altLang="en-US" sz="16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03114" name="AutoShape 10"/>
          <p:cNvSpPr>
            <a:spLocks noChangeArrowheads="1"/>
          </p:cNvSpPr>
          <p:nvPr/>
        </p:nvSpPr>
        <p:spPr bwMode="auto">
          <a:xfrm>
            <a:off x="6694487" y="2598737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3115" name="AutoShape 11"/>
          <p:cNvSpPr>
            <a:spLocks noChangeArrowheads="1"/>
          </p:cNvSpPr>
          <p:nvPr/>
        </p:nvSpPr>
        <p:spPr bwMode="auto">
          <a:xfrm>
            <a:off x="8178800" y="3638550"/>
            <a:ext cx="508000" cy="254000"/>
          </a:xfrm>
          <a:prstGeom prst="roundRect">
            <a:avLst>
              <a:gd name="adj" fmla="val 3437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03116" name="AutoShape 12"/>
          <p:cNvSpPr>
            <a:spLocks noChangeArrowheads="1"/>
          </p:cNvSpPr>
          <p:nvPr/>
        </p:nvSpPr>
        <p:spPr bwMode="auto">
          <a:xfrm>
            <a:off x="8178800" y="4264025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3117" name="AutoShape 13"/>
          <p:cNvSpPr>
            <a:spLocks noChangeArrowheads="1"/>
          </p:cNvSpPr>
          <p:nvPr/>
        </p:nvSpPr>
        <p:spPr bwMode="auto">
          <a:xfrm>
            <a:off x="5878512" y="4095750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03118" name="AutoShape 14"/>
          <p:cNvSpPr>
            <a:spLocks noChangeArrowheads="1"/>
          </p:cNvSpPr>
          <p:nvPr/>
        </p:nvSpPr>
        <p:spPr bwMode="auto">
          <a:xfrm>
            <a:off x="4856162" y="4111625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</a:p>
        </p:txBody>
      </p:sp>
      <p:grpSp>
        <p:nvGrpSpPr>
          <p:cNvPr id="303119" name="Group 15"/>
          <p:cNvGrpSpPr>
            <a:grpSpLocks/>
          </p:cNvGrpSpPr>
          <p:nvPr/>
        </p:nvGrpSpPr>
        <p:grpSpPr bwMode="auto">
          <a:xfrm>
            <a:off x="4484687" y="4645025"/>
            <a:ext cx="180975" cy="180975"/>
            <a:chOff x="875" y="3069"/>
            <a:chExt cx="114" cy="114"/>
          </a:xfrm>
        </p:grpSpPr>
        <p:sp>
          <p:nvSpPr>
            <p:cNvPr id="303120" name="Oval 16"/>
            <p:cNvSpPr>
              <a:spLocks noChangeArrowheads="1"/>
            </p:cNvSpPr>
            <p:nvPr/>
          </p:nvSpPr>
          <p:spPr bwMode="auto">
            <a:xfrm>
              <a:off x="875" y="3069"/>
              <a:ext cx="114" cy="1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03121" name="Oval 17"/>
            <p:cNvSpPr>
              <a:spLocks noChangeArrowheads="1"/>
            </p:cNvSpPr>
            <p:nvPr/>
          </p:nvSpPr>
          <p:spPr bwMode="auto">
            <a:xfrm>
              <a:off x="908" y="310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303122" name="AutoShape 18"/>
          <p:cNvSpPr>
            <a:spLocks noChangeArrowheads="1"/>
          </p:cNvSpPr>
          <p:nvPr/>
        </p:nvSpPr>
        <p:spPr bwMode="auto">
          <a:xfrm>
            <a:off x="6802437" y="3173412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303123" name="AutoShape 19"/>
          <p:cNvCxnSpPr>
            <a:cxnSpLocks noChangeShapeType="1"/>
            <a:stCxn id="303110" idx="0"/>
            <a:endCxn id="303109" idx="4"/>
          </p:cNvCxnSpPr>
          <p:nvPr/>
        </p:nvCxnSpPr>
        <p:spPr bwMode="auto">
          <a:xfrm flipV="1">
            <a:off x="6948487" y="1628775"/>
            <a:ext cx="0" cy="374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4" name="AutoShape 20"/>
          <p:cNvCxnSpPr>
            <a:cxnSpLocks noChangeShapeType="1"/>
            <a:stCxn id="303110" idx="2"/>
            <a:endCxn id="303114" idx="0"/>
          </p:cNvCxnSpPr>
          <p:nvPr/>
        </p:nvCxnSpPr>
        <p:spPr bwMode="auto">
          <a:xfrm>
            <a:off x="6948487" y="2274887"/>
            <a:ext cx="0" cy="323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5" name="AutoShape 21"/>
          <p:cNvCxnSpPr>
            <a:cxnSpLocks noChangeShapeType="1"/>
            <a:stCxn id="303114" idx="2"/>
            <a:endCxn id="303122" idx="0"/>
          </p:cNvCxnSpPr>
          <p:nvPr/>
        </p:nvCxnSpPr>
        <p:spPr bwMode="auto">
          <a:xfrm>
            <a:off x="6948487" y="2852737"/>
            <a:ext cx="0" cy="320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26" name="AutoShape 22"/>
          <p:cNvSpPr>
            <a:spLocks noChangeArrowheads="1"/>
          </p:cNvSpPr>
          <p:nvPr/>
        </p:nvSpPr>
        <p:spPr bwMode="auto">
          <a:xfrm>
            <a:off x="5494337" y="3636962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303127" name="AutoShape 23"/>
          <p:cNvCxnSpPr>
            <a:cxnSpLocks noChangeShapeType="1"/>
          </p:cNvCxnSpPr>
          <p:nvPr/>
        </p:nvCxnSpPr>
        <p:spPr bwMode="auto">
          <a:xfrm rot="16200000">
            <a:off x="6051549" y="2908300"/>
            <a:ext cx="327025" cy="11620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8" name="AutoShape 24"/>
          <p:cNvCxnSpPr>
            <a:cxnSpLocks noChangeShapeType="1"/>
            <a:stCxn id="303122" idx="3"/>
            <a:endCxn id="303115" idx="0"/>
          </p:cNvCxnSpPr>
          <p:nvPr/>
        </p:nvCxnSpPr>
        <p:spPr bwMode="auto">
          <a:xfrm>
            <a:off x="7094537" y="3309937"/>
            <a:ext cx="1338263" cy="3286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9" name="AutoShape 25"/>
          <p:cNvCxnSpPr>
            <a:cxnSpLocks noChangeShapeType="1"/>
            <a:stCxn id="303115" idx="2"/>
            <a:endCxn id="303116" idx="0"/>
          </p:cNvCxnSpPr>
          <p:nvPr/>
        </p:nvCxnSpPr>
        <p:spPr bwMode="auto">
          <a:xfrm>
            <a:off x="8432800" y="3892550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0" name="AutoShape 26"/>
          <p:cNvCxnSpPr>
            <a:cxnSpLocks noChangeShapeType="1"/>
            <a:stCxn id="303126" idx="3"/>
            <a:endCxn id="303117" idx="0"/>
          </p:cNvCxnSpPr>
          <p:nvPr/>
        </p:nvCxnSpPr>
        <p:spPr bwMode="auto">
          <a:xfrm>
            <a:off x="5786437" y="3773487"/>
            <a:ext cx="346075" cy="322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1" name="AutoShape 27"/>
          <p:cNvCxnSpPr>
            <a:cxnSpLocks noChangeShapeType="1"/>
            <a:stCxn id="303126" idx="1"/>
            <a:endCxn id="303118" idx="0"/>
          </p:cNvCxnSpPr>
          <p:nvPr/>
        </p:nvCxnSpPr>
        <p:spPr bwMode="auto">
          <a:xfrm rot="10800000" flipV="1">
            <a:off x="5110162" y="3773487"/>
            <a:ext cx="384175" cy="3381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32" name="Oval 28"/>
          <p:cNvSpPr>
            <a:spLocks noChangeArrowheads="1"/>
          </p:cNvSpPr>
          <p:nvPr/>
        </p:nvSpPr>
        <p:spPr bwMode="auto">
          <a:xfrm>
            <a:off x="5595937" y="4589462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cxnSp>
        <p:nvCxnSpPr>
          <p:cNvPr id="303133" name="AutoShape 29"/>
          <p:cNvCxnSpPr>
            <a:cxnSpLocks noChangeShapeType="1"/>
            <a:stCxn id="303132" idx="2"/>
            <a:endCxn id="303118" idx="2"/>
          </p:cNvCxnSpPr>
          <p:nvPr/>
        </p:nvCxnSpPr>
        <p:spPr bwMode="auto">
          <a:xfrm rot="10800000">
            <a:off x="5110162" y="4365625"/>
            <a:ext cx="485775" cy="269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4" name="AutoShape 30"/>
          <p:cNvCxnSpPr>
            <a:cxnSpLocks noChangeShapeType="1"/>
            <a:stCxn id="303132" idx="6"/>
            <a:endCxn id="303117" idx="2"/>
          </p:cNvCxnSpPr>
          <p:nvPr/>
        </p:nvCxnSpPr>
        <p:spPr bwMode="auto">
          <a:xfrm flipV="1">
            <a:off x="5688012" y="4349750"/>
            <a:ext cx="444500" cy="2857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5" name="AutoShape 31"/>
          <p:cNvCxnSpPr>
            <a:cxnSpLocks noChangeShapeType="1"/>
            <a:stCxn id="303108" idx="2"/>
            <a:endCxn id="303132" idx="4"/>
          </p:cNvCxnSpPr>
          <p:nvPr/>
        </p:nvCxnSpPr>
        <p:spPr bwMode="auto">
          <a:xfrm rot="10800000">
            <a:off x="5641975" y="4681537"/>
            <a:ext cx="1255712" cy="1857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6" name="AutoShape 32"/>
          <p:cNvCxnSpPr>
            <a:cxnSpLocks noChangeShapeType="1"/>
            <a:stCxn id="303108" idx="6"/>
            <a:endCxn id="303116" idx="2"/>
          </p:cNvCxnSpPr>
          <p:nvPr/>
        </p:nvCxnSpPr>
        <p:spPr bwMode="auto">
          <a:xfrm flipV="1">
            <a:off x="6989762" y="4518025"/>
            <a:ext cx="1443038" cy="3492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7" name="AutoShape 33"/>
          <p:cNvCxnSpPr>
            <a:cxnSpLocks noChangeShapeType="1"/>
            <a:endCxn id="303110" idx="1"/>
          </p:cNvCxnSpPr>
          <p:nvPr/>
        </p:nvCxnSpPr>
        <p:spPr bwMode="auto">
          <a:xfrm rot="5400000" flipH="1" flipV="1">
            <a:off x="4440634" y="2273698"/>
            <a:ext cx="2496345" cy="222726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167122" y="1668472"/>
            <a:ext cx="7162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Procedure: process records</a:t>
            </a:r>
          </a:p>
          <a:p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Do While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records remain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1 = 0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store in buffer;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increment counter;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 If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2 = 0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reset counter;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store in file;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Do</a:t>
            </a:r>
          </a:p>
          <a:p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53988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 animBg="1"/>
      <p:bldP spid="303110" grpId="0" animBg="1"/>
      <p:bldP spid="303111" grpId="0"/>
      <p:bldP spid="303112" grpId="0"/>
      <p:bldP spid="303113" grpId="0"/>
      <p:bldP spid="303114" grpId="0" animBg="1"/>
      <p:bldP spid="303115" grpId="0" animBg="1"/>
      <p:bldP spid="303116" grpId="0" animBg="1"/>
      <p:bldP spid="303117" grpId="0" animBg="1"/>
      <p:bldP spid="303118" grpId="0" animBg="1"/>
      <p:bldP spid="303122" grpId="0" animBg="1"/>
      <p:bldP spid="303126" grpId="0" animBg="1"/>
      <p:bldP spid="3031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3857" y="219869"/>
            <a:ext cx="69342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example: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 FLOW GRAPH</a:t>
            </a:r>
          </a:p>
        </p:txBody>
      </p:sp>
      <p:sp>
        <p:nvSpPr>
          <p:cNvPr id="318467" name="Oval 3"/>
          <p:cNvSpPr>
            <a:spLocks noChangeArrowheads="1"/>
          </p:cNvSpPr>
          <p:nvPr/>
        </p:nvSpPr>
        <p:spPr bwMode="auto">
          <a:xfrm>
            <a:off x="4997450" y="152241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8468" name="Oval 4"/>
          <p:cNvSpPr>
            <a:spLocks noChangeArrowheads="1"/>
          </p:cNvSpPr>
          <p:nvPr/>
        </p:nvSpPr>
        <p:spPr bwMode="auto">
          <a:xfrm>
            <a:off x="4997450" y="2451100"/>
            <a:ext cx="360363" cy="360363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2,3</a:t>
            </a:r>
          </a:p>
        </p:txBody>
      </p:sp>
      <p:grpSp>
        <p:nvGrpSpPr>
          <p:cNvPr id="318469" name="Group 5"/>
          <p:cNvGrpSpPr>
            <a:grpSpLocks/>
          </p:cNvGrpSpPr>
          <p:nvPr/>
        </p:nvGrpSpPr>
        <p:grpSpPr bwMode="auto">
          <a:xfrm>
            <a:off x="1711325" y="3094038"/>
            <a:ext cx="2092325" cy="1825625"/>
            <a:chOff x="704" y="1949"/>
            <a:chExt cx="1318" cy="1150"/>
          </a:xfrm>
        </p:grpSpPr>
        <p:grpSp>
          <p:nvGrpSpPr>
            <p:cNvPr id="318470" name="Group 6"/>
            <p:cNvGrpSpPr>
              <a:grpSpLocks/>
            </p:cNvGrpSpPr>
            <p:nvPr/>
          </p:nvGrpSpPr>
          <p:grpSpPr bwMode="auto">
            <a:xfrm>
              <a:off x="704" y="2411"/>
              <a:ext cx="1318" cy="227"/>
              <a:chOff x="704" y="2411"/>
              <a:chExt cx="1318" cy="227"/>
            </a:xfrm>
          </p:grpSpPr>
          <p:sp>
            <p:nvSpPr>
              <p:cNvPr id="318471" name="Oval 7"/>
              <p:cNvSpPr>
                <a:spLocks noChangeArrowheads="1"/>
              </p:cNvSpPr>
              <p:nvPr/>
            </p:nvSpPr>
            <p:spPr bwMode="auto">
              <a:xfrm>
                <a:off x="704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18472" name="Oval 8"/>
              <p:cNvSpPr>
                <a:spLocks noChangeArrowheads="1"/>
              </p:cNvSpPr>
              <p:nvPr/>
            </p:nvSpPr>
            <p:spPr bwMode="auto">
              <a:xfrm>
                <a:off x="1795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318473" name="Group 9"/>
            <p:cNvGrpSpPr>
              <a:grpSpLocks/>
            </p:cNvGrpSpPr>
            <p:nvPr/>
          </p:nvGrpSpPr>
          <p:grpSpPr bwMode="auto">
            <a:xfrm>
              <a:off x="1250" y="1949"/>
              <a:ext cx="227" cy="1150"/>
              <a:chOff x="1250" y="1949"/>
              <a:chExt cx="227" cy="1150"/>
            </a:xfrm>
          </p:grpSpPr>
          <p:sp>
            <p:nvSpPr>
              <p:cNvPr id="318474" name="Oval 10"/>
              <p:cNvSpPr>
                <a:spLocks noChangeArrowheads="1"/>
              </p:cNvSpPr>
              <p:nvPr/>
            </p:nvSpPr>
            <p:spPr bwMode="auto">
              <a:xfrm>
                <a:off x="1250" y="1949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18475" name="Oval 11"/>
              <p:cNvSpPr>
                <a:spLocks noChangeArrowheads="1"/>
              </p:cNvSpPr>
              <p:nvPr/>
            </p:nvSpPr>
            <p:spPr bwMode="auto">
              <a:xfrm>
                <a:off x="1250" y="2872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  <p:sp>
        <p:nvSpPr>
          <p:cNvPr id="318476" name="Oval 12"/>
          <p:cNvSpPr>
            <a:spLocks noChangeArrowheads="1"/>
          </p:cNvSpPr>
          <p:nvPr/>
        </p:nvSpPr>
        <p:spPr bwMode="auto">
          <a:xfrm>
            <a:off x="7072313" y="3094038"/>
            <a:ext cx="360362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4,5</a:t>
            </a:r>
          </a:p>
        </p:txBody>
      </p:sp>
      <p:sp>
        <p:nvSpPr>
          <p:cNvPr id="318477" name="Oval 13"/>
          <p:cNvSpPr>
            <a:spLocks noChangeArrowheads="1"/>
          </p:cNvSpPr>
          <p:nvPr/>
        </p:nvSpPr>
        <p:spPr bwMode="auto">
          <a:xfrm>
            <a:off x="4997450" y="4783138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18478" name="Oval 14"/>
          <p:cNvSpPr>
            <a:spLocks noChangeArrowheads="1"/>
          </p:cNvSpPr>
          <p:nvPr/>
        </p:nvSpPr>
        <p:spPr bwMode="auto">
          <a:xfrm>
            <a:off x="4997450" y="569436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cxnSp>
        <p:nvCxnSpPr>
          <p:cNvPr id="318479" name="AutoShape 15"/>
          <p:cNvCxnSpPr>
            <a:cxnSpLocks noChangeShapeType="1"/>
            <a:stCxn id="318477" idx="6"/>
            <a:endCxn id="318467" idx="6"/>
          </p:cNvCxnSpPr>
          <p:nvPr/>
        </p:nvCxnSpPr>
        <p:spPr bwMode="auto">
          <a:xfrm flipV="1">
            <a:off x="5357813" y="1703388"/>
            <a:ext cx="1587" cy="3260725"/>
          </a:xfrm>
          <a:prstGeom prst="curvedConnector3">
            <a:avLst>
              <a:gd name="adj1" fmla="val 1924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0" name="AutoShape 16"/>
          <p:cNvCxnSpPr>
            <a:cxnSpLocks noChangeShapeType="1"/>
            <a:stCxn id="318467" idx="2"/>
            <a:endCxn id="318478" idx="2"/>
          </p:cNvCxnSpPr>
          <p:nvPr/>
        </p:nvCxnSpPr>
        <p:spPr bwMode="auto">
          <a:xfrm rot="10800000" flipH="1" flipV="1">
            <a:off x="4997450" y="1703388"/>
            <a:ext cx="1588" cy="4171950"/>
          </a:xfrm>
          <a:prstGeom prst="curvedConnector3">
            <a:avLst>
              <a:gd name="adj1" fmla="val -2533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1" name="AutoShape 17"/>
          <p:cNvCxnSpPr>
            <a:cxnSpLocks noChangeShapeType="1"/>
            <a:stCxn id="318468" idx="6"/>
            <a:endCxn id="318476" idx="1"/>
          </p:cNvCxnSpPr>
          <p:nvPr/>
        </p:nvCxnSpPr>
        <p:spPr bwMode="auto">
          <a:xfrm>
            <a:off x="5357813" y="2632075"/>
            <a:ext cx="1766887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2" name="AutoShape 18"/>
          <p:cNvCxnSpPr>
            <a:cxnSpLocks noChangeShapeType="1"/>
            <a:stCxn id="318467" idx="4"/>
            <a:endCxn id="318468" idx="0"/>
          </p:cNvCxnSpPr>
          <p:nvPr/>
        </p:nvCxnSpPr>
        <p:spPr bwMode="auto">
          <a:xfrm>
            <a:off x="5178425" y="1882775"/>
            <a:ext cx="0" cy="568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3" name="AutoShape 19"/>
          <p:cNvCxnSpPr>
            <a:cxnSpLocks noChangeShapeType="1"/>
            <a:stCxn id="318468" idx="2"/>
            <a:endCxn id="318474" idx="7"/>
          </p:cNvCxnSpPr>
          <p:nvPr/>
        </p:nvCxnSpPr>
        <p:spPr bwMode="auto">
          <a:xfrm flipH="1">
            <a:off x="2886075" y="2632075"/>
            <a:ext cx="2111375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4" name="AutoShape 20"/>
          <p:cNvCxnSpPr>
            <a:cxnSpLocks noChangeShapeType="1"/>
            <a:stCxn id="318474" idx="5"/>
            <a:endCxn id="318472" idx="1"/>
          </p:cNvCxnSpPr>
          <p:nvPr/>
        </p:nvCxnSpPr>
        <p:spPr bwMode="auto">
          <a:xfrm>
            <a:off x="2886075" y="3402013"/>
            <a:ext cx="609600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5" name="AutoShape 21"/>
          <p:cNvCxnSpPr>
            <a:cxnSpLocks noChangeShapeType="1"/>
            <a:stCxn id="318474" idx="3"/>
            <a:endCxn id="318471" idx="7"/>
          </p:cNvCxnSpPr>
          <p:nvPr/>
        </p:nvCxnSpPr>
        <p:spPr bwMode="auto">
          <a:xfrm flipH="1">
            <a:off x="2019300" y="3402013"/>
            <a:ext cx="611188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6" name="AutoShape 22"/>
          <p:cNvCxnSpPr>
            <a:cxnSpLocks noChangeShapeType="1"/>
            <a:stCxn id="318471" idx="5"/>
            <a:endCxn id="318475" idx="1"/>
          </p:cNvCxnSpPr>
          <p:nvPr/>
        </p:nvCxnSpPr>
        <p:spPr bwMode="auto">
          <a:xfrm>
            <a:off x="2019300" y="4135438"/>
            <a:ext cx="611188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7" name="AutoShape 23"/>
          <p:cNvCxnSpPr>
            <a:cxnSpLocks noChangeShapeType="1"/>
            <a:stCxn id="318472" idx="3"/>
            <a:endCxn id="318475" idx="7"/>
          </p:cNvCxnSpPr>
          <p:nvPr/>
        </p:nvCxnSpPr>
        <p:spPr bwMode="auto">
          <a:xfrm flipH="1">
            <a:off x="2886075" y="4135438"/>
            <a:ext cx="609600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8" name="AutoShape 24"/>
          <p:cNvCxnSpPr>
            <a:cxnSpLocks noChangeShapeType="1"/>
            <a:stCxn id="318475" idx="6"/>
            <a:endCxn id="318477" idx="2"/>
          </p:cNvCxnSpPr>
          <p:nvPr/>
        </p:nvCxnSpPr>
        <p:spPr bwMode="auto">
          <a:xfrm>
            <a:off x="2938463" y="4740275"/>
            <a:ext cx="2058987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9" name="AutoShape 25"/>
          <p:cNvCxnSpPr>
            <a:cxnSpLocks noChangeShapeType="1"/>
            <a:stCxn id="318476" idx="3"/>
            <a:endCxn id="318477" idx="7"/>
          </p:cNvCxnSpPr>
          <p:nvPr/>
        </p:nvCxnSpPr>
        <p:spPr bwMode="auto">
          <a:xfrm flipH="1">
            <a:off x="5305425" y="3402013"/>
            <a:ext cx="1819275" cy="143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766575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150" y="59910"/>
            <a:ext cx="6096000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Determine </a:t>
            </a:r>
            <a:r>
              <a:rPr lang="en-US" altLang="zh-CN" b="1" dirty="0" err="1">
                <a:solidFill>
                  <a:srgbClr val="132584"/>
                </a:solidFill>
                <a:latin typeface="Cambria" panose="02040503050406030204" pitchFamily="18" charset="0"/>
              </a:rPr>
              <a:t>cyclomatic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 complexity of flow graph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287338" y="4367213"/>
            <a:ext cx="8780462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b="1" dirty="0">
              <a:effectLst/>
              <a:latin typeface="Cambria" panose="02040503050406030204" pitchFamily="18" charset="0"/>
            </a:endParaRP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=number of regions (areas bounded by nodes and edges—area outside the graph is also a region)</a:t>
            </a: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 number of edges - the number of nodes + 2</a:t>
            </a: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 number of (simple) predicate nodes + 1</a:t>
            </a: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685800" y="2743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zh-CN" altLang="en-US" b="1" dirty="0">
                <a:effectLst/>
                <a:latin typeface="Cambria" panose="02040503050406030204" pitchFamily="18" charset="0"/>
              </a:rPr>
              <a:t>  </a:t>
            </a:r>
            <a:endParaRPr lang="en-US" altLang="zh-CN" dirty="0">
              <a:effectLst/>
              <a:latin typeface="Cambria" panose="02040503050406030204" pitchFamily="18" charset="0"/>
            </a:endParaRP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592932" y="1188092"/>
            <a:ext cx="824626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Cyclomatic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complexity: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quantitative measure of the logical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complexity of code, provides an upper bound on the number of paths that need to be tested in the code</a:t>
            </a:r>
          </a:p>
        </p:txBody>
      </p:sp>
      <p:grpSp>
        <p:nvGrpSpPr>
          <p:cNvPr id="320563" name="Group 51"/>
          <p:cNvGrpSpPr>
            <a:grpSpLocks/>
          </p:cNvGrpSpPr>
          <p:nvPr/>
        </p:nvGrpSpPr>
        <p:grpSpPr bwMode="auto">
          <a:xfrm>
            <a:off x="1220008" y="2536825"/>
            <a:ext cx="6549615" cy="1982788"/>
            <a:chOff x="613" y="1613"/>
            <a:chExt cx="3624" cy="1249"/>
          </a:xfrm>
        </p:grpSpPr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3925" y="2477"/>
              <a:ext cx="238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V(G)</a:t>
              </a:r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1381" y="1661"/>
              <a:ext cx="44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8000"/>
                </a:lnSpc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modules</a:t>
              </a:r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2142" y="2474"/>
              <a:ext cx="70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2135" y="2468"/>
              <a:ext cx="83" cy="12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2212" y="2442"/>
              <a:ext cx="70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4" name="Rectangle 12"/>
            <p:cNvSpPr>
              <a:spLocks noChangeArrowheads="1"/>
            </p:cNvSpPr>
            <p:nvPr/>
          </p:nvSpPr>
          <p:spPr bwMode="auto">
            <a:xfrm>
              <a:off x="2206" y="2436"/>
              <a:ext cx="83" cy="159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5" name="Rectangle 13"/>
            <p:cNvSpPr>
              <a:spLocks noChangeArrowheads="1"/>
            </p:cNvSpPr>
            <p:nvPr/>
          </p:nvSpPr>
          <p:spPr bwMode="auto">
            <a:xfrm>
              <a:off x="2282" y="2410"/>
              <a:ext cx="7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6" name="Rectangle 14"/>
            <p:cNvSpPr>
              <a:spLocks noChangeArrowheads="1"/>
            </p:cNvSpPr>
            <p:nvPr/>
          </p:nvSpPr>
          <p:spPr bwMode="auto">
            <a:xfrm>
              <a:off x="2276" y="2404"/>
              <a:ext cx="83" cy="19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7" name="Rectangle 15"/>
            <p:cNvSpPr>
              <a:spLocks noChangeArrowheads="1"/>
            </p:cNvSpPr>
            <p:nvPr/>
          </p:nvSpPr>
          <p:spPr bwMode="auto">
            <a:xfrm>
              <a:off x="2359" y="2340"/>
              <a:ext cx="76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8" name="Rectangle 16"/>
            <p:cNvSpPr>
              <a:spLocks noChangeArrowheads="1"/>
            </p:cNvSpPr>
            <p:nvPr/>
          </p:nvSpPr>
          <p:spPr bwMode="auto">
            <a:xfrm>
              <a:off x="2352" y="2334"/>
              <a:ext cx="90" cy="26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9" name="Rectangle 17"/>
            <p:cNvSpPr>
              <a:spLocks noChangeArrowheads="1"/>
            </p:cNvSpPr>
            <p:nvPr/>
          </p:nvSpPr>
          <p:spPr bwMode="auto">
            <a:xfrm>
              <a:off x="2435" y="2238"/>
              <a:ext cx="77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0" name="Rectangle 18"/>
            <p:cNvSpPr>
              <a:spLocks noChangeArrowheads="1"/>
            </p:cNvSpPr>
            <p:nvPr/>
          </p:nvSpPr>
          <p:spPr bwMode="auto">
            <a:xfrm>
              <a:off x="2429" y="2232"/>
              <a:ext cx="89" cy="36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1" name="Rectangle 19"/>
            <p:cNvSpPr>
              <a:spLocks noChangeArrowheads="1"/>
            </p:cNvSpPr>
            <p:nvPr/>
          </p:nvSpPr>
          <p:spPr bwMode="auto">
            <a:xfrm>
              <a:off x="2512" y="2180"/>
              <a:ext cx="77" cy="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2" name="Rectangle 20"/>
            <p:cNvSpPr>
              <a:spLocks noChangeArrowheads="1"/>
            </p:cNvSpPr>
            <p:nvPr/>
          </p:nvSpPr>
          <p:spPr bwMode="auto">
            <a:xfrm>
              <a:off x="2506" y="2174"/>
              <a:ext cx="89" cy="42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3" name="Rectangle 21"/>
            <p:cNvSpPr>
              <a:spLocks noChangeArrowheads="1"/>
            </p:cNvSpPr>
            <p:nvPr/>
          </p:nvSpPr>
          <p:spPr bwMode="auto">
            <a:xfrm>
              <a:off x="2589" y="2059"/>
              <a:ext cx="70" cy="5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4" name="Rectangle 22"/>
            <p:cNvSpPr>
              <a:spLocks noChangeArrowheads="1"/>
            </p:cNvSpPr>
            <p:nvPr/>
          </p:nvSpPr>
          <p:spPr bwMode="auto">
            <a:xfrm>
              <a:off x="2582" y="2053"/>
              <a:ext cx="83" cy="54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5" name="Rectangle 23"/>
            <p:cNvSpPr>
              <a:spLocks noChangeArrowheads="1"/>
            </p:cNvSpPr>
            <p:nvPr/>
          </p:nvSpPr>
          <p:spPr bwMode="auto">
            <a:xfrm>
              <a:off x="2665" y="1689"/>
              <a:ext cx="77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6" name="Rectangle 24"/>
            <p:cNvSpPr>
              <a:spLocks noChangeArrowheads="1"/>
            </p:cNvSpPr>
            <p:nvPr/>
          </p:nvSpPr>
          <p:spPr bwMode="auto">
            <a:xfrm>
              <a:off x="2659" y="1683"/>
              <a:ext cx="89" cy="91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7" name="Rectangle 25"/>
            <p:cNvSpPr>
              <a:spLocks noChangeArrowheads="1"/>
            </p:cNvSpPr>
            <p:nvPr/>
          </p:nvSpPr>
          <p:spPr bwMode="auto">
            <a:xfrm>
              <a:off x="2742" y="1651"/>
              <a:ext cx="77" cy="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8" name="Rectangle 26"/>
            <p:cNvSpPr>
              <a:spLocks noChangeArrowheads="1"/>
            </p:cNvSpPr>
            <p:nvPr/>
          </p:nvSpPr>
          <p:spPr bwMode="auto">
            <a:xfrm>
              <a:off x="2736" y="1645"/>
              <a:ext cx="89" cy="956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9" name="Rectangle 27"/>
            <p:cNvSpPr>
              <a:spLocks noChangeArrowheads="1"/>
            </p:cNvSpPr>
            <p:nvPr/>
          </p:nvSpPr>
          <p:spPr bwMode="auto">
            <a:xfrm>
              <a:off x="3425" y="2468"/>
              <a:ext cx="70" cy="11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0" name="Rectangle 28"/>
            <p:cNvSpPr>
              <a:spLocks noChangeArrowheads="1"/>
            </p:cNvSpPr>
            <p:nvPr/>
          </p:nvSpPr>
          <p:spPr bwMode="auto">
            <a:xfrm>
              <a:off x="3419" y="2461"/>
              <a:ext cx="83" cy="12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1" name="Rectangle 29"/>
            <p:cNvSpPr>
              <a:spLocks noChangeArrowheads="1"/>
            </p:cNvSpPr>
            <p:nvPr/>
          </p:nvSpPr>
          <p:spPr bwMode="auto">
            <a:xfrm>
              <a:off x="3355" y="2442"/>
              <a:ext cx="70" cy="14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2" name="Rectangle 30"/>
            <p:cNvSpPr>
              <a:spLocks noChangeArrowheads="1"/>
            </p:cNvSpPr>
            <p:nvPr/>
          </p:nvSpPr>
          <p:spPr bwMode="auto">
            <a:xfrm>
              <a:off x="3348" y="2436"/>
              <a:ext cx="83" cy="159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3" name="Rectangle 31"/>
            <p:cNvSpPr>
              <a:spLocks noChangeArrowheads="1"/>
            </p:cNvSpPr>
            <p:nvPr/>
          </p:nvSpPr>
          <p:spPr bwMode="auto">
            <a:xfrm>
              <a:off x="3285" y="2404"/>
              <a:ext cx="76" cy="1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4" name="Rectangle 32"/>
            <p:cNvSpPr>
              <a:spLocks noChangeArrowheads="1"/>
            </p:cNvSpPr>
            <p:nvPr/>
          </p:nvSpPr>
          <p:spPr bwMode="auto">
            <a:xfrm>
              <a:off x="3278" y="2397"/>
              <a:ext cx="90" cy="19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5" name="Rectangle 33"/>
            <p:cNvSpPr>
              <a:spLocks noChangeArrowheads="1"/>
            </p:cNvSpPr>
            <p:nvPr/>
          </p:nvSpPr>
          <p:spPr bwMode="auto">
            <a:xfrm>
              <a:off x="3208" y="2334"/>
              <a:ext cx="70" cy="24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6" name="Rectangle 34"/>
            <p:cNvSpPr>
              <a:spLocks noChangeArrowheads="1"/>
            </p:cNvSpPr>
            <p:nvPr/>
          </p:nvSpPr>
          <p:spPr bwMode="auto">
            <a:xfrm>
              <a:off x="3202" y="2327"/>
              <a:ext cx="83" cy="26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7" name="Rectangle 35"/>
            <p:cNvSpPr>
              <a:spLocks noChangeArrowheads="1"/>
            </p:cNvSpPr>
            <p:nvPr/>
          </p:nvSpPr>
          <p:spPr bwMode="auto">
            <a:xfrm>
              <a:off x="3125" y="2232"/>
              <a:ext cx="77" cy="3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8" name="Rectangle 36"/>
            <p:cNvSpPr>
              <a:spLocks noChangeArrowheads="1"/>
            </p:cNvSpPr>
            <p:nvPr/>
          </p:nvSpPr>
          <p:spPr bwMode="auto">
            <a:xfrm>
              <a:off x="3119" y="2225"/>
              <a:ext cx="89" cy="364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9" name="Rectangle 37"/>
            <p:cNvSpPr>
              <a:spLocks noChangeArrowheads="1"/>
            </p:cNvSpPr>
            <p:nvPr/>
          </p:nvSpPr>
          <p:spPr bwMode="auto">
            <a:xfrm>
              <a:off x="3048" y="2180"/>
              <a:ext cx="77" cy="40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0" name="Rectangle 38"/>
            <p:cNvSpPr>
              <a:spLocks noChangeArrowheads="1"/>
            </p:cNvSpPr>
            <p:nvPr/>
          </p:nvSpPr>
          <p:spPr bwMode="auto">
            <a:xfrm>
              <a:off x="3042" y="2174"/>
              <a:ext cx="89" cy="42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1" name="Rectangle 39"/>
            <p:cNvSpPr>
              <a:spLocks noChangeArrowheads="1"/>
            </p:cNvSpPr>
            <p:nvPr/>
          </p:nvSpPr>
          <p:spPr bwMode="auto">
            <a:xfrm>
              <a:off x="2978" y="2053"/>
              <a:ext cx="77" cy="52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2" name="Rectangle 40"/>
            <p:cNvSpPr>
              <a:spLocks noChangeArrowheads="1"/>
            </p:cNvSpPr>
            <p:nvPr/>
          </p:nvSpPr>
          <p:spPr bwMode="auto">
            <a:xfrm>
              <a:off x="2972" y="2047"/>
              <a:ext cx="89" cy="54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3" name="Rectangle 41"/>
            <p:cNvSpPr>
              <a:spLocks noChangeArrowheads="1"/>
            </p:cNvSpPr>
            <p:nvPr/>
          </p:nvSpPr>
          <p:spPr bwMode="auto">
            <a:xfrm>
              <a:off x="2902" y="1683"/>
              <a:ext cx="70" cy="9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4" name="Rectangle 42"/>
            <p:cNvSpPr>
              <a:spLocks noChangeArrowheads="1"/>
            </p:cNvSpPr>
            <p:nvPr/>
          </p:nvSpPr>
          <p:spPr bwMode="auto">
            <a:xfrm>
              <a:off x="2895" y="1677"/>
              <a:ext cx="83" cy="91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5" name="Rectangle 43"/>
            <p:cNvSpPr>
              <a:spLocks noChangeArrowheads="1"/>
            </p:cNvSpPr>
            <p:nvPr/>
          </p:nvSpPr>
          <p:spPr bwMode="auto">
            <a:xfrm>
              <a:off x="2819" y="1645"/>
              <a:ext cx="76" cy="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6" name="Rectangle 44"/>
            <p:cNvSpPr>
              <a:spLocks noChangeArrowheads="1"/>
            </p:cNvSpPr>
            <p:nvPr/>
          </p:nvSpPr>
          <p:spPr bwMode="auto">
            <a:xfrm>
              <a:off x="2812" y="1638"/>
              <a:ext cx="90" cy="95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7" name="Line 45"/>
            <p:cNvSpPr>
              <a:spLocks noChangeShapeType="1"/>
            </p:cNvSpPr>
            <p:nvPr/>
          </p:nvSpPr>
          <p:spPr bwMode="auto">
            <a:xfrm flipH="1">
              <a:off x="2669" y="2429"/>
              <a:ext cx="488" cy="277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8" name="Freeform 46"/>
            <p:cNvSpPr>
              <a:spLocks/>
            </p:cNvSpPr>
            <p:nvPr/>
          </p:nvSpPr>
          <p:spPr bwMode="auto">
            <a:xfrm>
              <a:off x="1969" y="1626"/>
              <a:ext cx="1814" cy="969"/>
            </a:xfrm>
            <a:custGeom>
              <a:avLst/>
              <a:gdLst>
                <a:gd name="T0" fmla="*/ 0 w 1814"/>
                <a:gd name="T1" fmla="*/ 0 h 969"/>
                <a:gd name="T2" fmla="*/ 0 w 1814"/>
                <a:gd name="T3" fmla="*/ 969 h 969"/>
                <a:gd name="T4" fmla="*/ 0 w 1814"/>
                <a:gd name="T5" fmla="*/ 969 h 969"/>
                <a:gd name="T6" fmla="*/ 1814 w 1814"/>
                <a:gd name="T7" fmla="*/ 969 h 969"/>
                <a:gd name="T8" fmla="*/ 1814 w 1814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969">
                  <a:moveTo>
                    <a:pt x="0" y="0"/>
                  </a:moveTo>
                  <a:lnTo>
                    <a:pt x="0" y="969"/>
                  </a:lnTo>
                  <a:lnTo>
                    <a:pt x="0" y="969"/>
                  </a:lnTo>
                  <a:lnTo>
                    <a:pt x="1814" y="969"/>
                  </a:lnTo>
                  <a:lnTo>
                    <a:pt x="1814" y="969"/>
                  </a:lnTo>
                </a:path>
              </a:pathLst>
            </a:custGeom>
            <a:noFill/>
            <a:ln w="444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9" name="Freeform 47"/>
            <p:cNvSpPr>
              <a:spLocks/>
            </p:cNvSpPr>
            <p:nvPr/>
          </p:nvSpPr>
          <p:spPr bwMode="auto">
            <a:xfrm>
              <a:off x="1957" y="1613"/>
              <a:ext cx="1813" cy="969"/>
            </a:xfrm>
            <a:custGeom>
              <a:avLst/>
              <a:gdLst>
                <a:gd name="T0" fmla="*/ 0 w 1813"/>
                <a:gd name="T1" fmla="*/ 0 h 969"/>
                <a:gd name="T2" fmla="*/ 0 w 1813"/>
                <a:gd name="T3" fmla="*/ 969 h 969"/>
                <a:gd name="T4" fmla="*/ 1813 w 1813"/>
                <a:gd name="T5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969">
                  <a:moveTo>
                    <a:pt x="0" y="0"/>
                  </a:moveTo>
                  <a:lnTo>
                    <a:pt x="0" y="969"/>
                  </a:lnTo>
                  <a:lnTo>
                    <a:pt x="1813" y="969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60" name="Rectangle 48"/>
            <p:cNvSpPr>
              <a:spLocks noChangeArrowheads="1"/>
            </p:cNvSpPr>
            <p:nvPr/>
          </p:nvSpPr>
          <p:spPr bwMode="auto">
            <a:xfrm>
              <a:off x="1949" y="2722"/>
              <a:ext cx="2288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modules in this range are more error prone </a:t>
              </a:r>
            </a:p>
          </p:txBody>
        </p:sp>
        <p:sp>
          <p:nvSpPr>
            <p:cNvPr id="320561" name="Text Box 49"/>
            <p:cNvSpPr txBox="1">
              <a:spLocks noChangeArrowheads="1"/>
            </p:cNvSpPr>
            <p:nvPr/>
          </p:nvSpPr>
          <p:spPr bwMode="auto">
            <a:xfrm>
              <a:off x="613" y="2093"/>
              <a:ext cx="1170" cy="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8000"/>
                </a:lnSpc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Higher </a:t>
              </a:r>
              <a:r>
                <a:rPr lang="en-US" altLang="zh-CN" sz="1800" dirty="0" err="1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Cyclomatic</a:t>
              </a:r>
              <a:r>
                <a:rPr lang="en-US" altLang="zh-CN" sz="1800" dirty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 Complexity, more possibility in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575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 autoUpdateAnimBg="0"/>
      <p:bldP spid="3205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9924"/>
            <a:ext cx="6522204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 V(G) =number of regions (areas bounded by nodes and edges—area outside the graph is also a region)</a:t>
            </a:r>
            <a:endParaRPr lang="en-US" altLang="zh-CN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6696075" y="4724400"/>
            <a:ext cx="136094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8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V(G)=4</a:t>
            </a:r>
          </a:p>
        </p:txBody>
      </p:sp>
      <p:sp>
        <p:nvSpPr>
          <p:cNvPr id="322565" name="Oval 5"/>
          <p:cNvSpPr>
            <a:spLocks noChangeArrowheads="1"/>
          </p:cNvSpPr>
          <p:nvPr/>
        </p:nvSpPr>
        <p:spPr bwMode="auto">
          <a:xfrm>
            <a:off x="4971300" y="1447800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2566" name="Oval 6"/>
          <p:cNvSpPr>
            <a:spLocks noChangeArrowheads="1"/>
          </p:cNvSpPr>
          <p:nvPr/>
        </p:nvSpPr>
        <p:spPr bwMode="auto">
          <a:xfrm>
            <a:off x="4971300" y="2332899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2,3</a:t>
            </a:r>
          </a:p>
        </p:txBody>
      </p:sp>
      <p:grpSp>
        <p:nvGrpSpPr>
          <p:cNvPr id="322567" name="Group 7"/>
          <p:cNvGrpSpPr>
            <a:grpSpLocks/>
          </p:cNvGrpSpPr>
          <p:nvPr/>
        </p:nvGrpSpPr>
        <p:grpSpPr bwMode="auto">
          <a:xfrm>
            <a:off x="2339975" y="2945660"/>
            <a:ext cx="1675404" cy="1739939"/>
            <a:chOff x="704" y="1949"/>
            <a:chExt cx="1318" cy="1150"/>
          </a:xfrm>
        </p:grpSpPr>
        <p:grpSp>
          <p:nvGrpSpPr>
            <p:cNvPr id="322568" name="Group 8"/>
            <p:cNvGrpSpPr>
              <a:grpSpLocks/>
            </p:cNvGrpSpPr>
            <p:nvPr/>
          </p:nvGrpSpPr>
          <p:grpSpPr bwMode="auto">
            <a:xfrm>
              <a:off x="704" y="2411"/>
              <a:ext cx="1318" cy="227"/>
              <a:chOff x="704" y="2411"/>
              <a:chExt cx="1318" cy="227"/>
            </a:xfrm>
          </p:grpSpPr>
          <p:sp>
            <p:nvSpPr>
              <p:cNvPr id="322569" name="Oval 9"/>
              <p:cNvSpPr>
                <a:spLocks noChangeArrowheads="1"/>
              </p:cNvSpPr>
              <p:nvPr/>
            </p:nvSpPr>
            <p:spPr bwMode="auto">
              <a:xfrm>
                <a:off x="704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22570" name="Oval 10"/>
              <p:cNvSpPr>
                <a:spLocks noChangeArrowheads="1"/>
              </p:cNvSpPr>
              <p:nvPr/>
            </p:nvSpPr>
            <p:spPr bwMode="auto">
              <a:xfrm>
                <a:off x="1795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322571" name="Group 11"/>
            <p:cNvGrpSpPr>
              <a:grpSpLocks/>
            </p:cNvGrpSpPr>
            <p:nvPr/>
          </p:nvGrpSpPr>
          <p:grpSpPr bwMode="auto">
            <a:xfrm>
              <a:off x="1250" y="1949"/>
              <a:ext cx="227" cy="1150"/>
              <a:chOff x="1250" y="1949"/>
              <a:chExt cx="227" cy="1150"/>
            </a:xfrm>
          </p:grpSpPr>
          <p:sp>
            <p:nvSpPr>
              <p:cNvPr id="322572" name="Oval 12"/>
              <p:cNvSpPr>
                <a:spLocks noChangeArrowheads="1"/>
              </p:cNvSpPr>
              <p:nvPr/>
            </p:nvSpPr>
            <p:spPr bwMode="auto">
              <a:xfrm>
                <a:off x="1250" y="1949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22573" name="Oval 13"/>
              <p:cNvSpPr>
                <a:spLocks noChangeArrowheads="1"/>
              </p:cNvSpPr>
              <p:nvPr/>
            </p:nvSpPr>
            <p:spPr bwMode="auto">
              <a:xfrm>
                <a:off x="1250" y="2872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  <p:sp>
        <p:nvSpPr>
          <p:cNvPr id="322574" name="Oval 14"/>
          <p:cNvSpPr>
            <a:spLocks noChangeArrowheads="1"/>
          </p:cNvSpPr>
          <p:nvPr/>
        </p:nvSpPr>
        <p:spPr bwMode="auto">
          <a:xfrm>
            <a:off x="6632721" y="2945660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4,5</a:t>
            </a:r>
          </a:p>
        </p:txBody>
      </p:sp>
      <p:sp>
        <p:nvSpPr>
          <p:cNvPr id="322575" name="Oval 15"/>
          <p:cNvSpPr>
            <a:spLocks noChangeArrowheads="1"/>
          </p:cNvSpPr>
          <p:nvPr/>
        </p:nvSpPr>
        <p:spPr bwMode="auto">
          <a:xfrm>
            <a:off x="4971300" y="4555482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22576" name="Oval 16"/>
          <p:cNvSpPr>
            <a:spLocks noChangeArrowheads="1"/>
          </p:cNvSpPr>
          <p:nvPr/>
        </p:nvSpPr>
        <p:spPr bwMode="auto">
          <a:xfrm>
            <a:off x="4971300" y="5423938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22577" name="Rectangle 17"/>
          <p:cNvSpPr>
            <a:spLocks noChangeArrowheads="1"/>
          </p:cNvSpPr>
          <p:nvPr/>
        </p:nvSpPr>
        <p:spPr bwMode="auto">
          <a:xfrm>
            <a:off x="5774681" y="2063587"/>
            <a:ext cx="1388119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1</a:t>
            </a:r>
          </a:p>
        </p:txBody>
      </p:sp>
      <p:sp>
        <p:nvSpPr>
          <p:cNvPr id="322578" name="Rectangle 18"/>
          <p:cNvSpPr>
            <a:spLocks noChangeArrowheads="1"/>
          </p:cNvSpPr>
          <p:nvPr/>
        </p:nvSpPr>
        <p:spPr bwMode="auto">
          <a:xfrm>
            <a:off x="4363680" y="3331473"/>
            <a:ext cx="1388119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2</a:t>
            </a:r>
          </a:p>
        </p:txBody>
      </p:sp>
      <p:sp>
        <p:nvSpPr>
          <p:cNvPr id="322579" name="Rectangle 19"/>
          <p:cNvSpPr>
            <a:spLocks noChangeArrowheads="1"/>
          </p:cNvSpPr>
          <p:nvPr/>
        </p:nvSpPr>
        <p:spPr bwMode="auto">
          <a:xfrm>
            <a:off x="2653954" y="3628019"/>
            <a:ext cx="1152953" cy="36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8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3</a:t>
            </a:r>
          </a:p>
        </p:txBody>
      </p:sp>
      <p:sp>
        <p:nvSpPr>
          <p:cNvPr id="322580" name="Rectangle 20"/>
          <p:cNvSpPr>
            <a:spLocks noChangeArrowheads="1"/>
          </p:cNvSpPr>
          <p:nvPr/>
        </p:nvSpPr>
        <p:spPr bwMode="auto">
          <a:xfrm>
            <a:off x="5692054" y="4954911"/>
            <a:ext cx="190676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altLang="zh-CN" sz="240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322581" name="AutoShape 21"/>
          <p:cNvCxnSpPr>
            <a:cxnSpLocks noChangeShapeType="1"/>
            <a:stCxn id="322575" idx="6"/>
            <a:endCxn id="322565" idx="6"/>
          </p:cNvCxnSpPr>
          <p:nvPr/>
        </p:nvCxnSpPr>
        <p:spPr bwMode="auto">
          <a:xfrm flipV="1">
            <a:off x="5259856" y="1620281"/>
            <a:ext cx="1271" cy="3107682"/>
          </a:xfrm>
          <a:prstGeom prst="curvedConnector3">
            <a:avLst>
              <a:gd name="adj1" fmla="val 1924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2" name="AutoShape 22"/>
          <p:cNvCxnSpPr>
            <a:cxnSpLocks noChangeShapeType="1"/>
            <a:stCxn id="322565" idx="2"/>
            <a:endCxn id="322576" idx="2"/>
          </p:cNvCxnSpPr>
          <p:nvPr/>
        </p:nvCxnSpPr>
        <p:spPr bwMode="auto">
          <a:xfrm rot="10800000" flipH="1" flipV="1">
            <a:off x="4971300" y="1620281"/>
            <a:ext cx="1271" cy="3976138"/>
          </a:xfrm>
          <a:prstGeom prst="curvedConnector3">
            <a:avLst>
              <a:gd name="adj1" fmla="val -2533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3" name="AutoShape 23"/>
          <p:cNvCxnSpPr>
            <a:cxnSpLocks noChangeShapeType="1"/>
            <a:stCxn id="322566" idx="6"/>
            <a:endCxn id="322574" idx="1"/>
          </p:cNvCxnSpPr>
          <p:nvPr/>
        </p:nvCxnSpPr>
        <p:spPr bwMode="auto">
          <a:xfrm>
            <a:off x="5259856" y="2505380"/>
            <a:ext cx="1414814" cy="4902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4" name="AutoShape 24"/>
          <p:cNvCxnSpPr>
            <a:cxnSpLocks noChangeShapeType="1"/>
            <a:stCxn id="322565" idx="4"/>
            <a:endCxn id="322566" idx="0"/>
          </p:cNvCxnSpPr>
          <p:nvPr/>
        </p:nvCxnSpPr>
        <p:spPr bwMode="auto">
          <a:xfrm>
            <a:off x="5116214" y="1791249"/>
            <a:ext cx="0" cy="541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5" name="AutoShape 25"/>
          <p:cNvCxnSpPr>
            <a:cxnSpLocks noChangeShapeType="1"/>
            <a:stCxn id="322566" idx="2"/>
            <a:endCxn id="322572" idx="7"/>
          </p:cNvCxnSpPr>
          <p:nvPr/>
        </p:nvCxnSpPr>
        <p:spPr bwMode="auto">
          <a:xfrm flipH="1">
            <a:off x="3280642" y="2505380"/>
            <a:ext cx="1690658" cy="4902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6" name="AutoShape 26"/>
          <p:cNvCxnSpPr>
            <a:cxnSpLocks noChangeShapeType="1"/>
            <a:stCxn id="322572" idx="5"/>
            <a:endCxn id="322570" idx="1"/>
          </p:cNvCxnSpPr>
          <p:nvPr/>
        </p:nvCxnSpPr>
        <p:spPr bwMode="auto">
          <a:xfrm>
            <a:off x="3280642" y="3239180"/>
            <a:ext cx="488130" cy="4554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7" name="AutoShape 27"/>
          <p:cNvCxnSpPr>
            <a:cxnSpLocks noChangeShapeType="1"/>
            <a:stCxn id="322572" idx="3"/>
            <a:endCxn id="322569" idx="7"/>
          </p:cNvCxnSpPr>
          <p:nvPr/>
        </p:nvCxnSpPr>
        <p:spPr bwMode="auto">
          <a:xfrm flipH="1">
            <a:off x="2586582" y="3239180"/>
            <a:ext cx="489401" cy="4554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8" name="AutoShape 28"/>
          <p:cNvCxnSpPr>
            <a:cxnSpLocks noChangeShapeType="1"/>
            <a:stCxn id="322569" idx="5"/>
            <a:endCxn id="322573" idx="1"/>
          </p:cNvCxnSpPr>
          <p:nvPr/>
        </p:nvCxnSpPr>
        <p:spPr bwMode="auto">
          <a:xfrm>
            <a:off x="2586582" y="3938182"/>
            <a:ext cx="489401" cy="4538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9" name="AutoShape 29"/>
          <p:cNvCxnSpPr>
            <a:cxnSpLocks noChangeShapeType="1"/>
            <a:stCxn id="322570" idx="3"/>
            <a:endCxn id="322573" idx="7"/>
          </p:cNvCxnSpPr>
          <p:nvPr/>
        </p:nvCxnSpPr>
        <p:spPr bwMode="auto">
          <a:xfrm flipH="1">
            <a:off x="3280642" y="3938182"/>
            <a:ext cx="488130" cy="4538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90" name="AutoShape 30"/>
          <p:cNvCxnSpPr>
            <a:cxnSpLocks noChangeShapeType="1"/>
            <a:stCxn id="322573" idx="6"/>
            <a:endCxn id="322575" idx="2"/>
          </p:cNvCxnSpPr>
          <p:nvPr/>
        </p:nvCxnSpPr>
        <p:spPr bwMode="auto">
          <a:xfrm>
            <a:off x="3322591" y="4514631"/>
            <a:ext cx="1648710" cy="2133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91" name="AutoShape 31"/>
          <p:cNvCxnSpPr>
            <a:cxnSpLocks noChangeShapeType="1"/>
            <a:stCxn id="322574" idx="3"/>
            <a:endCxn id="322575" idx="7"/>
          </p:cNvCxnSpPr>
          <p:nvPr/>
        </p:nvCxnSpPr>
        <p:spPr bwMode="auto">
          <a:xfrm flipH="1">
            <a:off x="5217907" y="3239180"/>
            <a:ext cx="1456763" cy="136623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2765" name="Rectangle 205"/>
          <p:cNvSpPr>
            <a:spLocks noChangeArrowheads="1"/>
          </p:cNvSpPr>
          <p:nvPr/>
        </p:nvSpPr>
        <p:spPr bwMode="auto">
          <a:xfrm>
            <a:off x="2648231" y="2241028"/>
            <a:ext cx="1330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4</a:t>
            </a:r>
            <a:endParaRPr lang="zh-CN" altLang="en-US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133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/>
      <p:bldP spid="322577" grpId="0"/>
      <p:bldP spid="322578" grpId="0"/>
      <p:bldP spid="322579" grpId="0"/>
      <p:bldP spid="3227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396" y="26154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V(G) = number of edges - the number of nodes + 2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6219154" y="5228338"/>
            <a:ext cx="276037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8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V(G)=11-9+2=4</a:t>
            </a:r>
          </a:p>
        </p:txBody>
      </p:sp>
      <p:sp>
        <p:nvSpPr>
          <p:cNvPr id="322565" name="Oval 5"/>
          <p:cNvSpPr>
            <a:spLocks noChangeArrowheads="1"/>
          </p:cNvSpPr>
          <p:nvPr/>
        </p:nvSpPr>
        <p:spPr bwMode="auto">
          <a:xfrm>
            <a:off x="4971300" y="1447800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2566" name="Oval 6"/>
          <p:cNvSpPr>
            <a:spLocks noChangeArrowheads="1"/>
          </p:cNvSpPr>
          <p:nvPr/>
        </p:nvSpPr>
        <p:spPr bwMode="auto">
          <a:xfrm>
            <a:off x="4971300" y="2332899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2,3</a:t>
            </a:r>
          </a:p>
        </p:txBody>
      </p:sp>
      <p:grpSp>
        <p:nvGrpSpPr>
          <p:cNvPr id="322567" name="Group 7"/>
          <p:cNvGrpSpPr>
            <a:grpSpLocks/>
          </p:cNvGrpSpPr>
          <p:nvPr/>
        </p:nvGrpSpPr>
        <p:grpSpPr bwMode="auto">
          <a:xfrm>
            <a:off x="2339975" y="2945660"/>
            <a:ext cx="1675404" cy="1739939"/>
            <a:chOff x="704" y="1949"/>
            <a:chExt cx="1318" cy="1150"/>
          </a:xfrm>
        </p:grpSpPr>
        <p:grpSp>
          <p:nvGrpSpPr>
            <p:cNvPr id="322568" name="Group 8"/>
            <p:cNvGrpSpPr>
              <a:grpSpLocks/>
            </p:cNvGrpSpPr>
            <p:nvPr/>
          </p:nvGrpSpPr>
          <p:grpSpPr bwMode="auto">
            <a:xfrm>
              <a:off x="704" y="2411"/>
              <a:ext cx="1318" cy="227"/>
              <a:chOff x="704" y="2411"/>
              <a:chExt cx="1318" cy="227"/>
            </a:xfrm>
          </p:grpSpPr>
          <p:sp>
            <p:nvSpPr>
              <p:cNvPr id="322569" name="Oval 9"/>
              <p:cNvSpPr>
                <a:spLocks noChangeArrowheads="1"/>
              </p:cNvSpPr>
              <p:nvPr/>
            </p:nvSpPr>
            <p:spPr bwMode="auto">
              <a:xfrm>
                <a:off x="704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22570" name="Oval 10"/>
              <p:cNvSpPr>
                <a:spLocks noChangeArrowheads="1"/>
              </p:cNvSpPr>
              <p:nvPr/>
            </p:nvSpPr>
            <p:spPr bwMode="auto">
              <a:xfrm>
                <a:off x="1795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322571" name="Group 11"/>
            <p:cNvGrpSpPr>
              <a:grpSpLocks/>
            </p:cNvGrpSpPr>
            <p:nvPr/>
          </p:nvGrpSpPr>
          <p:grpSpPr bwMode="auto">
            <a:xfrm>
              <a:off x="1250" y="1949"/>
              <a:ext cx="227" cy="1150"/>
              <a:chOff x="1250" y="1949"/>
              <a:chExt cx="227" cy="1150"/>
            </a:xfrm>
          </p:grpSpPr>
          <p:sp>
            <p:nvSpPr>
              <p:cNvPr id="322572" name="Oval 12"/>
              <p:cNvSpPr>
                <a:spLocks noChangeArrowheads="1"/>
              </p:cNvSpPr>
              <p:nvPr/>
            </p:nvSpPr>
            <p:spPr bwMode="auto">
              <a:xfrm>
                <a:off x="1250" y="1949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22573" name="Oval 13"/>
              <p:cNvSpPr>
                <a:spLocks noChangeArrowheads="1"/>
              </p:cNvSpPr>
              <p:nvPr/>
            </p:nvSpPr>
            <p:spPr bwMode="auto">
              <a:xfrm>
                <a:off x="1250" y="2872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  <p:sp>
        <p:nvSpPr>
          <p:cNvPr id="322574" name="Oval 14"/>
          <p:cNvSpPr>
            <a:spLocks noChangeArrowheads="1"/>
          </p:cNvSpPr>
          <p:nvPr/>
        </p:nvSpPr>
        <p:spPr bwMode="auto">
          <a:xfrm>
            <a:off x="6632721" y="2945660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4,5</a:t>
            </a:r>
          </a:p>
        </p:txBody>
      </p:sp>
      <p:sp>
        <p:nvSpPr>
          <p:cNvPr id="322575" name="Oval 15"/>
          <p:cNvSpPr>
            <a:spLocks noChangeArrowheads="1"/>
          </p:cNvSpPr>
          <p:nvPr/>
        </p:nvSpPr>
        <p:spPr bwMode="auto">
          <a:xfrm>
            <a:off x="4971300" y="4555482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22576" name="Oval 16"/>
          <p:cNvSpPr>
            <a:spLocks noChangeArrowheads="1"/>
          </p:cNvSpPr>
          <p:nvPr/>
        </p:nvSpPr>
        <p:spPr bwMode="auto">
          <a:xfrm>
            <a:off x="4971300" y="5423938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22580" name="Rectangle 20"/>
          <p:cNvSpPr>
            <a:spLocks noChangeArrowheads="1"/>
          </p:cNvSpPr>
          <p:nvPr/>
        </p:nvSpPr>
        <p:spPr bwMode="auto">
          <a:xfrm>
            <a:off x="5692054" y="4954911"/>
            <a:ext cx="190676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altLang="zh-CN" sz="240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322581" name="AutoShape 21"/>
          <p:cNvCxnSpPr>
            <a:cxnSpLocks noChangeShapeType="1"/>
            <a:stCxn id="322575" idx="6"/>
            <a:endCxn id="322565" idx="6"/>
          </p:cNvCxnSpPr>
          <p:nvPr/>
        </p:nvCxnSpPr>
        <p:spPr bwMode="auto">
          <a:xfrm flipV="1">
            <a:off x="5259856" y="1620281"/>
            <a:ext cx="1271" cy="3107682"/>
          </a:xfrm>
          <a:prstGeom prst="curvedConnector3">
            <a:avLst>
              <a:gd name="adj1" fmla="val 1924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2" name="AutoShape 22"/>
          <p:cNvCxnSpPr>
            <a:cxnSpLocks noChangeShapeType="1"/>
            <a:stCxn id="322565" idx="2"/>
            <a:endCxn id="322576" idx="2"/>
          </p:cNvCxnSpPr>
          <p:nvPr/>
        </p:nvCxnSpPr>
        <p:spPr bwMode="auto">
          <a:xfrm rot="10800000" flipH="1" flipV="1">
            <a:off x="4971300" y="1620281"/>
            <a:ext cx="1271" cy="3976138"/>
          </a:xfrm>
          <a:prstGeom prst="curvedConnector3">
            <a:avLst>
              <a:gd name="adj1" fmla="val -2533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3" name="AutoShape 23"/>
          <p:cNvCxnSpPr>
            <a:cxnSpLocks noChangeShapeType="1"/>
            <a:stCxn id="322566" idx="6"/>
            <a:endCxn id="322574" idx="1"/>
          </p:cNvCxnSpPr>
          <p:nvPr/>
        </p:nvCxnSpPr>
        <p:spPr bwMode="auto">
          <a:xfrm>
            <a:off x="5259856" y="2505380"/>
            <a:ext cx="1414814" cy="4902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4" name="AutoShape 24"/>
          <p:cNvCxnSpPr>
            <a:cxnSpLocks noChangeShapeType="1"/>
            <a:stCxn id="322565" idx="4"/>
            <a:endCxn id="322566" idx="0"/>
          </p:cNvCxnSpPr>
          <p:nvPr/>
        </p:nvCxnSpPr>
        <p:spPr bwMode="auto">
          <a:xfrm>
            <a:off x="5116214" y="1791249"/>
            <a:ext cx="0" cy="541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5" name="AutoShape 25"/>
          <p:cNvCxnSpPr>
            <a:cxnSpLocks noChangeShapeType="1"/>
            <a:stCxn id="322566" idx="2"/>
            <a:endCxn id="322572" idx="7"/>
          </p:cNvCxnSpPr>
          <p:nvPr/>
        </p:nvCxnSpPr>
        <p:spPr bwMode="auto">
          <a:xfrm flipH="1">
            <a:off x="3280642" y="2505380"/>
            <a:ext cx="1690658" cy="4902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6" name="AutoShape 26"/>
          <p:cNvCxnSpPr>
            <a:cxnSpLocks noChangeShapeType="1"/>
            <a:stCxn id="322572" idx="5"/>
            <a:endCxn id="322570" idx="1"/>
          </p:cNvCxnSpPr>
          <p:nvPr/>
        </p:nvCxnSpPr>
        <p:spPr bwMode="auto">
          <a:xfrm>
            <a:off x="3280642" y="3239180"/>
            <a:ext cx="488130" cy="4554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7" name="AutoShape 27"/>
          <p:cNvCxnSpPr>
            <a:cxnSpLocks noChangeShapeType="1"/>
            <a:stCxn id="322572" idx="3"/>
            <a:endCxn id="322569" idx="7"/>
          </p:cNvCxnSpPr>
          <p:nvPr/>
        </p:nvCxnSpPr>
        <p:spPr bwMode="auto">
          <a:xfrm flipH="1">
            <a:off x="2586582" y="3239180"/>
            <a:ext cx="489401" cy="4554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8" name="AutoShape 28"/>
          <p:cNvCxnSpPr>
            <a:cxnSpLocks noChangeShapeType="1"/>
            <a:stCxn id="322569" idx="5"/>
            <a:endCxn id="322573" idx="1"/>
          </p:cNvCxnSpPr>
          <p:nvPr/>
        </p:nvCxnSpPr>
        <p:spPr bwMode="auto">
          <a:xfrm>
            <a:off x="2586582" y="3938182"/>
            <a:ext cx="489401" cy="4538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9" name="AutoShape 29"/>
          <p:cNvCxnSpPr>
            <a:cxnSpLocks noChangeShapeType="1"/>
            <a:stCxn id="322570" idx="3"/>
            <a:endCxn id="322573" idx="7"/>
          </p:cNvCxnSpPr>
          <p:nvPr/>
        </p:nvCxnSpPr>
        <p:spPr bwMode="auto">
          <a:xfrm flipH="1">
            <a:off x="3280642" y="3938182"/>
            <a:ext cx="488130" cy="4538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90" name="AutoShape 30"/>
          <p:cNvCxnSpPr>
            <a:cxnSpLocks noChangeShapeType="1"/>
            <a:stCxn id="322573" idx="6"/>
            <a:endCxn id="322575" idx="2"/>
          </p:cNvCxnSpPr>
          <p:nvPr/>
        </p:nvCxnSpPr>
        <p:spPr bwMode="auto">
          <a:xfrm>
            <a:off x="3322591" y="4514631"/>
            <a:ext cx="1648710" cy="2133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91" name="AutoShape 31"/>
          <p:cNvCxnSpPr>
            <a:cxnSpLocks noChangeShapeType="1"/>
            <a:stCxn id="322574" idx="3"/>
            <a:endCxn id="322575" idx="7"/>
          </p:cNvCxnSpPr>
          <p:nvPr/>
        </p:nvCxnSpPr>
        <p:spPr bwMode="auto">
          <a:xfrm flipH="1">
            <a:off x="5217907" y="3239180"/>
            <a:ext cx="1456763" cy="136623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4118704" y="1731973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1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220696" y="2063372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2</a:t>
            </a: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2701823" y="2487858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3</a:t>
            </a: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1939687" y="3486222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4</a:t>
            </a: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319968" y="3586079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5</a:t>
            </a: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2674992" y="4192364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6</a:t>
            </a: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4488250" y="4469264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8</a:t>
            </a: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219154" y="2838662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7</a:t>
            </a: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4557733" y="5488666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9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5471696" y="1298286"/>
            <a:ext cx="115095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1</a:t>
            </a: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3805265" y="2625260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2</a:t>
            </a: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5299715" y="2518166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8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2243664" y="3067564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3</a:t>
            </a: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3329391" y="3170814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4</a:t>
            </a: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2258506" y="3928440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5</a:t>
            </a: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3269698" y="3830852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6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681634" y="4272041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7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5487311" y="3469340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9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7376549" y="2830009"/>
            <a:ext cx="123924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10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2643647" y="1561699"/>
            <a:ext cx="123924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11</a:t>
            </a:r>
          </a:p>
        </p:txBody>
      </p:sp>
    </p:spTree>
    <p:extLst>
      <p:ext uri="{BB962C8B-B14F-4D97-AF65-F5344CB8AC3E}">
        <p14:creationId xmlns:p14="http://schemas.microsoft.com/office/powerpoint/2010/main" val="161820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/>
      <p:bldP spid="34" grpId="0"/>
      <p:bldP spid="35" grpId="0"/>
      <p:bldP spid="35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19117</TotalTime>
  <Words>2856</Words>
  <Application>Microsoft Office PowerPoint</Application>
  <PresentationFormat>全屏显示(4:3)</PresentationFormat>
  <Paragraphs>679</Paragraphs>
  <Slides>32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Zapf Dingbats</vt:lpstr>
      <vt:lpstr>Arial</vt:lpstr>
      <vt:lpstr>Cambria</vt:lpstr>
      <vt:lpstr>Comic Sans MS</vt:lpstr>
      <vt:lpstr>Times New Roman</vt:lpstr>
      <vt:lpstr>Wingdings</vt:lpstr>
      <vt:lpstr>1_自定义设计方案</vt:lpstr>
      <vt:lpstr>Software Quality Assurance and Testing Technology</vt:lpstr>
      <vt:lpstr>Basic Path Testing</vt:lpstr>
      <vt:lpstr>Flow graph from code</vt:lpstr>
      <vt:lpstr>Example </vt:lpstr>
      <vt:lpstr>Example (continued)</vt:lpstr>
      <vt:lpstr>Basis path test example: FLOW GRAPH</vt:lpstr>
      <vt:lpstr>Determine cyclomatic complexity of flow graph</vt:lpstr>
      <vt:lpstr> V(G) =number of regions (areas bounded by nodes and edges—area outside the graph is also a region)</vt:lpstr>
      <vt:lpstr>V(G) = number of edges - the number of nodes + 2</vt:lpstr>
      <vt:lpstr>V(G) = number of (simple) predicate nodes + 1</vt:lpstr>
      <vt:lpstr>Determine a basis set of linearly independent paths</vt:lpstr>
      <vt:lpstr>Test cases to execute each path in the basis set</vt:lpstr>
      <vt:lpstr>Basis path test example</vt:lpstr>
      <vt:lpstr>Basis path test example</vt:lpstr>
      <vt:lpstr>Basis path test example 1</vt:lpstr>
      <vt:lpstr>Basis path test example 1</vt:lpstr>
      <vt:lpstr>Basis path test example 1</vt:lpstr>
      <vt:lpstr>Basis path test example 1</vt:lpstr>
      <vt:lpstr>Basis path test example 1</vt:lpstr>
      <vt:lpstr>Basis path test example 2</vt:lpstr>
      <vt:lpstr>Basis path test example 2</vt:lpstr>
      <vt:lpstr>Basis path test example 2</vt:lpstr>
      <vt:lpstr>Basis path test example 2</vt:lpstr>
      <vt:lpstr>Basis path test example 2</vt:lpstr>
      <vt:lpstr>Basis path test example 3</vt:lpstr>
      <vt:lpstr>Basis path test example 3</vt:lpstr>
      <vt:lpstr>Basis path test example 3</vt:lpstr>
      <vt:lpstr>Basis path test example 3</vt:lpstr>
      <vt:lpstr>Basis path test example 3</vt:lpstr>
      <vt:lpstr>Basis path test example 3</vt:lpstr>
      <vt:lpstr>Basis path test example 4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陈 俊哲</cp:lastModifiedBy>
  <cp:revision>2796</cp:revision>
  <cp:lastPrinted>1601-01-01T00:00:00Z</cp:lastPrinted>
  <dcterms:created xsi:type="dcterms:W3CDTF">1601-01-01T00:00:00Z</dcterms:created>
  <dcterms:modified xsi:type="dcterms:W3CDTF">2022-06-22T14:12:15Z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