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1346" r:id="rId2"/>
    <p:sldId id="1348" r:id="rId3"/>
    <p:sldId id="1349" r:id="rId4"/>
    <p:sldId id="1350" r:id="rId5"/>
    <p:sldId id="1351" r:id="rId6"/>
    <p:sldId id="1352" r:id="rId7"/>
    <p:sldId id="1353" r:id="rId8"/>
    <p:sldId id="1354" r:id="rId9"/>
    <p:sldId id="1355" r:id="rId10"/>
    <p:sldId id="1356" r:id="rId11"/>
    <p:sldId id="1357" r:id="rId12"/>
    <p:sldId id="1358" r:id="rId13"/>
    <p:sldId id="1347" r:id="rId14"/>
    <p:sldId id="1345" r:id="rId15"/>
    <p:sldId id="1177" r:id="rId16"/>
    <p:sldId id="1178" r:id="rId17"/>
    <p:sldId id="1179" r:id="rId18"/>
    <p:sldId id="1180" r:id="rId19"/>
    <p:sldId id="1181" r:id="rId20"/>
    <p:sldId id="1182" r:id="rId21"/>
    <p:sldId id="1183" r:id="rId22"/>
    <p:sldId id="1184" r:id="rId23"/>
    <p:sldId id="1333" r:id="rId24"/>
    <p:sldId id="1185" r:id="rId25"/>
    <p:sldId id="1186" r:id="rId26"/>
    <p:sldId id="1187" r:id="rId27"/>
    <p:sldId id="1188" r:id="rId28"/>
    <p:sldId id="1189" r:id="rId29"/>
    <p:sldId id="1190" r:id="rId30"/>
    <p:sldId id="1191" r:id="rId31"/>
    <p:sldId id="1192" r:id="rId32"/>
    <p:sldId id="1193" r:id="rId33"/>
    <p:sldId id="1194" r:id="rId34"/>
    <p:sldId id="1195" r:id="rId35"/>
    <p:sldId id="1283" r:id="rId36"/>
    <p:sldId id="1284" r:id="rId37"/>
    <p:sldId id="1285" r:id="rId38"/>
    <p:sldId id="1286" r:id="rId39"/>
    <p:sldId id="1287" r:id="rId40"/>
    <p:sldId id="1288" r:id="rId41"/>
    <p:sldId id="1289" r:id="rId42"/>
    <p:sldId id="1290" r:id="rId43"/>
    <p:sldId id="1291" r:id="rId44"/>
    <p:sldId id="1292" r:id="rId45"/>
    <p:sldId id="1293" r:id="rId46"/>
    <p:sldId id="1295" r:id="rId47"/>
    <p:sldId id="1296" r:id="rId48"/>
    <p:sldId id="1297" r:id="rId49"/>
    <p:sldId id="1298" r:id="rId50"/>
    <p:sldId id="1302" r:id="rId51"/>
    <p:sldId id="1303" r:id="rId52"/>
    <p:sldId id="1305" r:id="rId53"/>
    <p:sldId id="1227" r:id="rId54"/>
    <p:sldId id="876" r:id="rId5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67330" autoAdjust="0"/>
  </p:normalViewPr>
  <p:slideViewPr>
    <p:cSldViewPr snapToObjects="1">
      <p:cViewPr varScale="1">
        <p:scale>
          <a:sx n="40" d="100"/>
          <a:sy n="40" d="100"/>
        </p:scale>
        <p:origin x="1986" y="45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101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869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03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4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87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052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43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980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94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B2380-BC8C-47D6-92E2-D2D92121522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腾讯文档</a:t>
            </a:r>
            <a:r>
              <a:rPr lang="en-US" altLang="zh-CN" dirty="0" smtClean="0"/>
              <a:t>】Data Flow Testing 1</a:t>
            </a:r>
          </a:p>
          <a:p>
            <a:r>
              <a:rPr lang="en-US" altLang="zh-CN" dirty="0" smtClean="0"/>
              <a:t>https://docs.qq.com/form/page/DSHpsR3BLTFdYQkhX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684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430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4FF7-A014-4584-A8C6-D26F28E0FDF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44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9F286-51D7-48AC-A72E-14CB204020AE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64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282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8478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0442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8535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698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9321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314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x 678 679101112 ?</a:t>
            </a:r>
          </a:p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995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1253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193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0814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353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708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7174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8646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6324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6094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178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x 678 679101112 ?</a:t>
            </a:r>
          </a:p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33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591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00447-6D1A-4DF5-B6ED-A24B6DF59C39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635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x 678 679101112 ?</a:t>
            </a:r>
          </a:p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74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x 678 679101112 ?</a:t>
            </a:r>
          </a:p>
          <a:p>
            <a:r>
              <a:rPr lang="en-US" altLang="zh-CN" dirty="0" err="1" smtClean="0"/>
              <a:t>Adu</a:t>
            </a:r>
            <a:r>
              <a:rPr lang="en-US" altLang="zh-CN" dirty="0" smtClean="0"/>
              <a:t> 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8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腾讯文档</a:t>
            </a:r>
            <a:r>
              <a:rPr lang="en-US" altLang="zh-CN" dirty="0" smtClean="0"/>
              <a:t>】Data Flow Testing 2</a:t>
            </a:r>
          </a:p>
          <a:p>
            <a:r>
              <a:rPr lang="en-US" altLang="zh-CN" dirty="0" smtClean="0"/>
              <a:t>https://docs.qq.com/form/page/DSHdHSUJnUlZyeGxn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5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76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14AFCA-86BB-4D4F-A24A-910A11FAC7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6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B9370B-C170-4BF2-98CA-D7A56B122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8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le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mechanic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54B681-1043-4665-ABFF-02F96F61FD5F}"/>
              </a:ext>
            </a:extLst>
          </p:cNvPr>
          <p:cNvSpPr txBox="1">
            <a:spLocks/>
          </p:cNvSpPr>
          <p:nvPr/>
        </p:nvSpPr>
        <p:spPr>
          <a:xfrm>
            <a:off x="3505200" y="5954110"/>
            <a:ext cx="715813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25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CAF9706-F2FE-C649-B151-855D242461C0}" type="datetime2">
              <a:rPr lang="en-US" sz="1800" b="1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pPr marL="0" marR="0" lvl="0" indent="0" algn="l" defTabSz="685766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Monday, May 16, 2022</a:t>
            </a:fld>
            <a:endParaRPr lang="en-US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0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6059225" y="2048266"/>
            <a:ext cx="2063385" cy="2446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1,2,3,4,5,6]</a:t>
            </a:r>
            <a:endParaRPr lang="en-US" altLang="zh-CN" sz="1800" dirty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1,2,3,4,5,7,8,9,14]</a:t>
            </a:r>
            <a:endParaRPr lang="en-US" altLang="zh-CN" sz="1800" dirty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800" dirty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800" dirty="0" smtClean="0"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20606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2 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52400" y="900671"/>
            <a:ext cx="43434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the program below?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24200" y="1238655"/>
            <a:ext cx="2327538" cy="5064303"/>
            <a:chOff x="5791200" y="1031698"/>
            <a:chExt cx="2327538" cy="506430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106287" y="103169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106287" y="14557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6106287" y="188809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106287" y="23193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106287" y="275154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6457296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791200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106287" y="360691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106287" y="404732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106287" y="447111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106287" y="489576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106287" y="531814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106287" y="574357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7010400" y="404732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4"/>
              <a:endCxn id="10" idx="0"/>
            </p:cNvCxnSpPr>
            <p:nvPr/>
          </p:nvCxnSpPr>
          <p:spPr bwMode="auto">
            <a:xfrm>
              <a:off x="6314647" y="1384123"/>
              <a:ext cx="0" cy="7163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2" idx="0"/>
            </p:cNvCxnSpPr>
            <p:nvPr/>
          </p:nvCxnSpPr>
          <p:spPr bwMode="auto">
            <a:xfrm>
              <a:off x="6314647" y="1808184"/>
              <a:ext cx="0" cy="799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4"/>
              <a:endCxn id="14" idx="0"/>
            </p:cNvCxnSpPr>
            <p:nvPr/>
          </p:nvCxnSpPr>
          <p:spPr bwMode="auto">
            <a:xfrm>
              <a:off x="6314647" y="2240515"/>
              <a:ext cx="0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4"/>
              <a:endCxn id="16" idx="0"/>
            </p:cNvCxnSpPr>
            <p:nvPr/>
          </p:nvCxnSpPr>
          <p:spPr bwMode="auto">
            <a:xfrm>
              <a:off x="6314647" y="2671784"/>
              <a:ext cx="0" cy="797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4"/>
              <a:endCxn id="21" idx="0"/>
            </p:cNvCxnSpPr>
            <p:nvPr/>
          </p:nvCxnSpPr>
          <p:spPr bwMode="auto">
            <a:xfrm flipH="1">
              <a:off x="5999560" y="3103969"/>
              <a:ext cx="315087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4"/>
              <a:endCxn id="20" idx="0"/>
            </p:cNvCxnSpPr>
            <p:nvPr/>
          </p:nvCxnSpPr>
          <p:spPr bwMode="auto">
            <a:xfrm>
              <a:off x="6314647" y="3103969"/>
              <a:ext cx="351009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4"/>
              <a:endCxn id="22" idx="0"/>
            </p:cNvCxnSpPr>
            <p:nvPr/>
          </p:nvCxnSpPr>
          <p:spPr bwMode="auto">
            <a:xfrm>
              <a:off x="5999560" y="3528068"/>
              <a:ext cx="315087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0" idx="4"/>
              <a:endCxn id="22" idx="0"/>
            </p:cNvCxnSpPr>
            <p:nvPr/>
          </p:nvCxnSpPr>
          <p:spPr bwMode="auto">
            <a:xfrm flipH="1">
              <a:off x="6314647" y="3528068"/>
              <a:ext cx="351009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4"/>
              <a:endCxn id="23" idx="0"/>
            </p:cNvCxnSpPr>
            <p:nvPr/>
          </p:nvCxnSpPr>
          <p:spPr bwMode="auto">
            <a:xfrm>
              <a:off x="6314647" y="3959337"/>
              <a:ext cx="0" cy="8799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4"/>
              <a:endCxn id="24" idx="0"/>
            </p:cNvCxnSpPr>
            <p:nvPr/>
          </p:nvCxnSpPr>
          <p:spPr bwMode="auto">
            <a:xfrm>
              <a:off x="6314647" y="4399754"/>
              <a:ext cx="0" cy="7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4"/>
              <a:endCxn id="25" idx="0"/>
            </p:cNvCxnSpPr>
            <p:nvPr/>
          </p:nvCxnSpPr>
          <p:spPr bwMode="auto">
            <a:xfrm>
              <a:off x="6314647" y="4823540"/>
              <a:ext cx="0" cy="722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" idx="4"/>
              <a:endCxn id="26" idx="0"/>
            </p:cNvCxnSpPr>
            <p:nvPr/>
          </p:nvCxnSpPr>
          <p:spPr bwMode="auto">
            <a:xfrm>
              <a:off x="6314647" y="5248190"/>
              <a:ext cx="0" cy="6995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6" idx="4"/>
              <a:endCxn id="27" idx="0"/>
            </p:cNvCxnSpPr>
            <p:nvPr/>
          </p:nvCxnSpPr>
          <p:spPr bwMode="auto">
            <a:xfrm>
              <a:off x="6314647" y="5670571"/>
              <a:ext cx="0" cy="73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3" idx="6"/>
              <a:endCxn id="28" idx="2"/>
            </p:cNvCxnSpPr>
            <p:nvPr/>
          </p:nvCxnSpPr>
          <p:spPr bwMode="auto">
            <a:xfrm flipV="1">
              <a:off x="6523006" y="4223541"/>
              <a:ext cx="487394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47" name="肘形连接符 31746"/>
            <p:cNvCxnSpPr>
              <a:stCxn id="27" idx="2"/>
              <a:endCxn id="23" idx="2"/>
            </p:cNvCxnSpPr>
            <p:nvPr/>
          </p:nvCxnSpPr>
          <p:spPr bwMode="auto">
            <a:xfrm rot="10800000">
              <a:off x="6106287" y="4223542"/>
              <a:ext cx="12700" cy="1696246"/>
            </a:xfrm>
            <a:prstGeom prst="bentConnector3">
              <a:avLst>
                <a:gd name="adj1" fmla="val 494366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7702019" y="449715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7010400" y="489545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06107" y="574357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直接箭头连接符 77"/>
            <p:cNvCxnSpPr>
              <a:stCxn id="28" idx="4"/>
              <a:endCxn id="75" idx="0"/>
            </p:cNvCxnSpPr>
            <p:nvPr/>
          </p:nvCxnSpPr>
          <p:spPr bwMode="auto">
            <a:xfrm>
              <a:off x="7218760" y="4399753"/>
              <a:ext cx="691619" cy="974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8" idx="4"/>
              <a:endCxn id="76" idx="0"/>
            </p:cNvCxnSpPr>
            <p:nvPr/>
          </p:nvCxnSpPr>
          <p:spPr bwMode="auto">
            <a:xfrm>
              <a:off x="7218760" y="4399753"/>
              <a:ext cx="0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4"/>
              <a:endCxn id="76" idx="6"/>
            </p:cNvCxnSpPr>
            <p:nvPr/>
          </p:nvCxnSpPr>
          <p:spPr bwMode="auto">
            <a:xfrm flipH="1">
              <a:off x="7427119" y="4849582"/>
              <a:ext cx="483260" cy="2220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6" idx="4"/>
              <a:endCxn id="77" idx="0"/>
            </p:cNvCxnSpPr>
            <p:nvPr/>
          </p:nvCxnSpPr>
          <p:spPr bwMode="auto">
            <a:xfrm flipH="1">
              <a:off x="7214467" y="5247877"/>
              <a:ext cx="4293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0367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	void pow (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x, y)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2	{ 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3	float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4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p;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5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6	    p = 0 –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7	else p =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8	z = 1.0;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9	while (p !=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10	   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11	    z = z * x;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12	    p = p – 1;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13	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14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15	    z = 1.0 /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16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printf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(z);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17	}</a:t>
            </a:r>
          </a:p>
        </p:txBody>
      </p:sp>
      <p:sp>
        <p:nvSpPr>
          <p:cNvPr id="43" name="矩形 42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18998" y="1647488"/>
            <a:ext cx="148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5061" y="3654417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5894" y="1540593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7901" y="2902346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27341" y="1237229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3587" y="2919274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3195" y="3194363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27026" y="3428876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8805" y="2617112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2782" y="3539962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27041" y="125541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1,2,3,4,5]</a:t>
            </a:r>
          </a:p>
        </p:txBody>
      </p:sp>
      <p:sp>
        <p:nvSpPr>
          <p:cNvPr id="62" name="矩形 61"/>
          <p:cNvSpPr/>
          <p:nvPr/>
        </p:nvSpPr>
        <p:spPr>
          <a:xfrm>
            <a:off x="6088793" y="3961275"/>
            <a:ext cx="328166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1,2,3,4,5,6]</a:t>
            </a:r>
            <a:endParaRPr lang="en-US" altLang="zh-CN" sz="1800" dirty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1,2,3,4,5,7,8,9,14]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1,2,3,4,5,6,8,9,14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Cambria" panose="02040503050406030204" pitchFamily="18" charset="0"/>
              </a:rPr>
              <a:t>[ </a:t>
            </a:r>
            <a:r>
              <a:rPr lang="en-US" altLang="zh-CN" sz="1800" smtClean="0">
                <a:latin typeface="Cambria" panose="02040503050406030204" pitchFamily="18" charset="0"/>
              </a:rPr>
              <a:t>1,2,3,4,5,6,8,9,10,11,12,13,14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[ 1,2,3,4,5,7,8,9,10,11,12,13,14]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800" dirty="0" smtClean="0">
              <a:latin typeface="Cambria" panose="020405030504060302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39781" y="4023749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-35797" y="5087636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0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 animBg="1"/>
      <p:bldP spid="52" grpId="0" animBg="1"/>
      <p:bldP spid="53" grpId="0"/>
      <p:bldP spid="54" grpId="0" animBg="1"/>
      <p:bldP spid="60" grpId="0"/>
      <p:bldP spid="64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20606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2 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52400" y="900671"/>
            <a:ext cx="43434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the program below?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24200" y="1238655"/>
            <a:ext cx="2327538" cy="5064303"/>
            <a:chOff x="5791200" y="1031698"/>
            <a:chExt cx="2327538" cy="506430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106287" y="103169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106287" y="14557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6106287" y="188809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106287" y="23193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106287" y="275154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6457296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791200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106287" y="360691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106287" y="404732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106287" y="447111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106287" y="489576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106287" y="531814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106287" y="574357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7010400" y="404732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4"/>
              <a:endCxn id="10" idx="0"/>
            </p:cNvCxnSpPr>
            <p:nvPr/>
          </p:nvCxnSpPr>
          <p:spPr bwMode="auto">
            <a:xfrm>
              <a:off x="6314647" y="1384123"/>
              <a:ext cx="0" cy="7163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2" idx="0"/>
            </p:cNvCxnSpPr>
            <p:nvPr/>
          </p:nvCxnSpPr>
          <p:spPr bwMode="auto">
            <a:xfrm>
              <a:off x="6314647" y="1808184"/>
              <a:ext cx="0" cy="799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4"/>
              <a:endCxn id="14" idx="0"/>
            </p:cNvCxnSpPr>
            <p:nvPr/>
          </p:nvCxnSpPr>
          <p:spPr bwMode="auto">
            <a:xfrm>
              <a:off x="6314647" y="2240515"/>
              <a:ext cx="0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4"/>
              <a:endCxn id="16" idx="0"/>
            </p:cNvCxnSpPr>
            <p:nvPr/>
          </p:nvCxnSpPr>
          <p:spPr bwMode="auto">
            <a:xfrm>
              <a:off x="6314647" y="2671784"/>
              <a:ext cx="0" cy="797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4"/>
              <a:endCxn id="21" idx="0"/>
            </p:cNvCxnSpPr>
            <p:nvPr/>
          </p:nvCxnSpPr>
          <p:spPr bwMode="auto">
            <a:xfrm flipH="1">
              <a:off x="5999560" y="3103969"/>
              <a:ext cx="315087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4"/>
              <a:endCxn id="20" idx="0"/>
            </p:cNvCxnSpPr>
            <p:nvPr/>
          </p:nvCxnSpPr>
          <p:spPr bwMode="auto">
            <a:xfrm>
              <a:off x="6314647" y="3103969"/>
              <a:ext cx="351009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4"/>
              <a:endCxn id="22" idx="0"/>
            </p:cNvCxnSpPr>
            <p:nvPr/>
          </p:nvCxnSpPr>
          <p:spPr bwMode="auto">
            <a:xfrm>
              <a:off x="5999560" y="3528068"/>
              <a:ext cx="315087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0" idx="4"/>
              <a:endCxn id="22" idx="0"/>
            </p:cNvCxnSpPr>
            <p:nvPr/>
          </p:nvCxnSpPr>
          <p:spPr bwMode="auto">
            <a:xfrm flipH="1">
              <a:off x="6314647" y="3528068"/>
              <a:ext cx="351009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4"/>
              <a:endCxn id="23" idx="0"/>
            </p:cNvCxnSpPr>
            <p:nvPr/>
          </p:nvCxnSpPr>
          <p:spPr bwMode="auto">
            <a:xfrm>
              <a:off x="6314647" y="3959337"/>
              <a:ext cx="0" cy="8799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4"/>
              <a:endCxn id="24" idx="0"/>
            </p:cNvCxnSpPr>
            <p:nvPr/>
          </p:nvCxnSpPr>
          <p:spPr bwMode="auto">
            <a:xfrm>
              <a:off x="6314647" y="4399754"/>
              <a:ext cx="0" cy="7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4"/>
              <a:endCxn id="25" idx="0"/>
            </p:cNvCxnSpPr>
            <p:nvPr/>
          </p:nvCxnSpPr>
          <p:spPr bwMode="auto">
            <a:xfrm>
              <a:off x="6314647" y="4823540"/>
              <a:ext cx="0" cy="722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" idx="4"/>
              <a:endCxn id="26" idx="0"/>
            </p:cNvCxnSpPr>
            <p:nvPr/>
          </p:nvCxnSpPr>
          <p:spPr bwMode="auto">
            <a:xfrm>
              <a:off x="6314647" y="5248190"/>
              <a:ext cx="0" cy="6995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6" idx="4"/>
              <a:endCxn id="27" idx="0"/>
            </p:cNvCxnSpPr>
            <p:nvPr/>
          </p:nvCxnSpPr>
          <p:spPr bwMode="auto">
            <a:xfrm>
              <a:off x="6314647" y="5670571"/>
              <a:ext cx="0" cy="73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3" idx="6"/>
              <a:endCxn id="28" idx="2"/>
            </p:cNvCxnSpPr>
            <p:nvPr/>
          </p:nvCxnSpPr>
          <p:spPr bwMode="auto">
            <a:xfrm flipV="1">
              <a:off x="6523006" y="4223541"/>
              <a:ext cx="487394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47" name="肘形连接符 31746"/>
            <p:cNvCxnSpPr>
              <a:stCxn id="27" idx="2"/>
              <a:endCxn id="23" idx="2"/>
            </p:cNvCxnSpPr>
            <p:nvPr/>
          </p:nvCxnSpPr>
          <p:spPr bwMode="auto">
            <a:xfrm rot="10800000">
              <a:off x="6106287" y="4223542"/>
              <a:ext cx="12700" cy="1696246"/>
            </a:xfrm>
            <a:prstGeom prst="bentConnector3">
              <a:avLst>
                <a:gd name="adj1" fmla="val 494366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7702019" y="449715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7010400" y="489545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06107" y="574357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直接箭头连接符 77"/>
            <p:cNvCxnSpPr>
              <a:stCxn id="28" idx="4"/>
              <a:endCxn id="75" idx="0"/>
            </p:cNvCxnSpPr>
            <p:nvPr/>
          </p:nvCxnSpPr>
          <p:spPr bwMode="auto">
            <a:xfrm>
              <a:off x="7218760" y="4399753"/>
              <a:ext cx="691619" cy="974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8" idx="4"/>
              <a:endCxn id="76" idx="0"/>
            </p:cNvCxnSpPr>
            <p:nvPr/>
          </p:nvCxnSpPr>
          <p:spPr bwMode="auto">
            <a:xfrm>
              <a:off x="7218760" y="4399753"/>
              <a:ext cx="0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4"/>
              <a:endCxn id="76" idx="6"/>
            </p:cNvCxnSpPr>
            <p:nvPr/>
          </p:nvCxnSpPr>
          <p:spPr bwMode="auto">
            <a:xfrm flipH="1">
              <a:off x="7427119" y="4849582"/>
              <a:ext cx="483260" cy="2220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6" idx="4"/>
              <a:endCxn id="77" idx="0"/>
            </p:cNvCxnSpPr>
            <p:nvPr/>
          </p:nvCxnSpPr>
          <p:spPr bwMode="auto">
            <a:xfrm flipH="1">
              <a:off x="7214467" y="5247877"/>
              <a:ext cx="4293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0367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	void pow (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x, y)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2	{ 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3	float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4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p;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5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6	    p = 0 –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7	else p =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8	z = 1.0;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9	while (p !=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10	   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11	    z = z * x;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12	    p = p – 1;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13	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14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15	    z = 1.0 /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16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printf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(z);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17	}</a:t>
            </a:r>
          </a:p>
        </p:txBody>
      </p:sp>
      <p:sp>
        <p:nvSpPr>
          <p:cNvPr id="43" name="矩形 42"/>
          <p:cNvSpPr/>
          <p:nvPr/>
        </p:nvSpPr>
        <p:spPr>
          <a:xfrm>
            <a:off x="6035061" y="685800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5061" y="2062667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9920" y="3577372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0" y="3466896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03026" y="2044104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0408" y="2118859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2566" y="4302244"/>
            <a:ext cx="223764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408" y="5390776"/>
            <a:ext cx="223764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8499" y="5702683"/>
            <a:ext cx="223764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21958" y="3771696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88061" y="5056539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85735" y="4547979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774711" y="5266471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72100" y="4784611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4782" y="5278621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086637" y="2219459"/>
            <a:ext cx="793906" cy="1725769"/>
          </a:xfrm>
          <a:custGeom>
            <a:avLst/>
            <a:gdLst>
              <a:gd name="connsiteX0" fmla="*/ 785611 w 793906"/>
              <a:gd name="connsiteY0" fmla="*/ 0 h 1725769"/>
              <a:gd name="connsiteX1" fmla="*/ 781318 w 793906"/>
              <a:gd name="connsiteY1" fmla="*/ 231820 h 1725769"/>
              <a:gd name="connsiteX2" fmla="*/ 772732 w 793906"/>
              <a:gd name="connsiteY2" fmla="*/ 279042 h 1725769"/>
              <a:gd name="connsiteX3" fmla="*/ 759853 w 793906"/>
              <a:gd name="connsiteY3" fmla="*/ 403538 h 1725769"/>
              <a:gd name="connsiteX4" fmla="*/ 755560 w 793906"/>
              <a:gd name="connsiteY4" fmla="*/ 437882 h 1725769"/>
              <a:gd name="connsiteX5" fmla="*/ 686873 w 793906"/>
              <a:gd name="connsiteY5" fmla="*/ 553792 h 1725769"/>
              <a:gd name="connsiteX6" fmla="*/ 678287 w 793906"/>
              <a:gd name="connsiteY6" fmla="*/ 566671 h 1725769"/>
              <a:gd name="connsiteX7" fmla="*/ 656822 w 793906"/>
              <a:gd name="connsiteY7" fmla="*/ 588135 h 1725769"/>
              <a:gd name="connsiteX8" fmla="*/ 592428 w 793906"/>
              <a:gd name="connsiteY8" fmla="*/ 618186 h 1725769"/>
              <a:gd name="connsiteX9" fmla="*/ 553791 w 793906"/>
              <a:gd name="connsiteY9" fmla="*/ 639651 h 1725769"/>
              <a:gd name="connsiteX10" fmla="*/ 463639 w 793906"/>
              <a:gd name="connsiteY10" fmla="*/ 665409 h 1725769"/>
              <a:gd name="connsiteX11" fmla="*/ 373487 w 793906"/>
              <a:gd name="connsiteY11" fmla="*/ 699752 h 1725769"/>
              <a:gd name="connsiteX12" fmla="*/ 283335 w 793906"/>
              <a:gd name="connsiteY12" fmla="*/ 738389 h 1725769"/>
              <a:gd name="connsiteX13" fmla="*/ 236112 w 793906"/>
              <a:gd name="connsiteY13" fmla="*/ 755561 h 1725769"/>
              <a:gd name="connsiteX14" fmla="*/ 197476 w 793906"/>
              <a:gd name="connsiteY14" fmla="*/ 772733 h 1725769"/>
              <a:gd name="connsiteX15" fmla="*/ 145960 w 793906"/>
              <a:gd name="connsiteY15" fmla="*/ 815662 h 1725769"/>
              <a:gd name="connsiteX16" fmla="*/ 133081 w 793906"/>
              <a:gd name="connsiteY16" fmla="*/ 828541 h 1725769"/>
              <a:gd name="connsiteX17" fmla="*/ 111617 w 793906"/>
              <a:gd name="connsiteY17" fmla="*/ 841420 h 1725769"/>
              <a:gd name="connsiteX18" fmla="*/ 47222 w 793906"/>
              <a:gd name="connsiteY18" fmla="*/ 927279 h 1725769"/>
              <a:gd name="connsiteX19" fmla="*/ 12878 w 793906"/>
              <a:gd name="connsiteY19" fmla="*/ 991673 h 1725769"/>
              <a:gd name="connsiteX20" fmla="*/ 0 w 793906"/>
              <a:gd name="connsiteY20" fmla="*/ 1150513 h 1725769"/>
              <a:gd name="connsiteX21" fmla="*/ 8586 w 793906"/>
              <a:gd name="connsiteY21" fmla="*/ 1253544 h 1725769"/>
              <a:gd name="connsiteX22" fmla="*/ 17171 w 793906"/>
              <a:gd name="connsiteY22" fmla="*/ 1305059 h 1725769"/>
              <a:gd name="connsiteX23" fmla="*/ 38636 w 793906"/>
              <a:gd name="connsiteY23" fmla="*/ 1339403 h 1725769"/>
              <a:gd name="connsiteX24" fmla="*/ 188890 w 793906"/>
              <a:gd name="connsiteY24" fmla="*/ 1468192 h 1725769"/>
              <a:gd name="connsiteX25" fmla="*/ 223233 w 793906"/>
              <a:gd name="connsiteY25" fmla="*/ 1493949 h 1725769"/>
              <a:gd name="connsiteX26" fmla="*/ 236112 w 793906"/>
              <a:gd name="connsiteY26" fmla="*/ 1502535 h 1725769"/>
              <a:gd name="connsiteX27" fmla="*/ 248991 w 793906"/>
              <a:gd name="connsiteY27" fmla="*/ 1515414 h 1725769"/>
              <a:gd name="connsiteX28" fmla="*/ 279042 w 793906"/>
              <a:gd name="connsiteY28" fmla="*/ 1541172 h 1725769"/>
              <a:gd name="connsiteX29" fmla="*/ 300507 w 793906"/>
              <a:gd name="connsiteY29" fmla="*/ 1571223 h 1725769"/>
              <a:gd name="connsiteX30" fmla="*/ 334850 w 793906"/>
              <a:gd name="connsiteY30" fmla="*/ 1605566 h 1725769"/>
              <a:gd name="connsiteX31" fmla="*/ 334850 w 793906"/>
              <a:gd name="connsiteY31" fmla="*/ 1657082 h 1725769"/>
              <a:gd name="connsiteX32" fmla="*/ 330557 w 793906"/>
              <a:gd name="connsiteY32" fmla="*/ 1674254 h 1725769"/>
              <a:gd name="connsiteX33" fmla="*/ 317678 w 793906"/>
              <a:gd name="connsiteY33" fmla="*/ 1687133 h 1725769"/>
              <a:gd name="connsiteX34" fmla="*/ 313386 w 793906"/>
              <a:gd name="connsiteY34" fmla="*/ 1725769 h 172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93906" h="1725769">
                <a:moveTo>
                  <a:pt x="785611" y="0"/>
                </a:moveTo>
                <a:cubicBezTo>
                  <a:pt x="800942" y="91986"/>
                  <a:pt x="792350" y="29564"/>
                  <a:pt x="781318" y="231820"/>
                </a:cubicBezTo>
                <a:cubicBezTo>
                  <a:pt x="780245" y="251496"/>
                  <a:pt x="777115" y="261509"/>
                  <a:pt x="772732" y="279042"/>
                </a:cubicBezTo>
                <a:cubicBezTo>
                  <a:pt x="766031" y="399659"/>
                  <a:pt x="773997" y="313961"/>
                  <a:pt x="759853" y="403538"/>
                </a:cubicBezTo>
                <a:cubicBezTo>
                  <a:pt x="758054" y="414934"/>
                  <a:pt x="760308" y="427367"/>
                  <a:pt x="755560" y="437882"/>
                </a:cubicBezTo>
                <a:cubicBezTo>
                  <a:pt x="713274" y="531517"/>
                  <a:pt x="719210" y="508520"/>
                  <a:pt x="686873" y="553792"/>
                </a:cubicBezTo>
                <a:cubicBezTo>
                  <a:pt x="683874" y="557990"/>
                  <a:pt x="681685" y="562788"/>
                  <a:pt x="678287" y="566671"/>
                </a:cubicBezTo>
                <a:cubicBezTo>
                  <a:pt x="671624" y="574286"/>
                  <a:pt x="665160" y="582403"/>
                  <a:pt x="656822" y="588135"/>
                </a:cubicBezTo>
                <a:cubicBezTo>
                  <a:pt x="621432" y="612465"/>
                  <a:pt x="621397" y="610944"/>
                  <a:pt x="592428" y="618186"/>
                </a:cubicBezTo>
                <a:cubicBezTo>
                  <a:pt x="579549" y="625341"/>
                  <a:pt x="567391" y="633984"/>
                  <a:pt x="553791" y="639651"/>
                </a:cubicBezTo>
                <a:cubicBezTo>
                  <a:pt x="505356" y="659833"/>
                  <a:pt x="502399" y="658949"/>
                  <a:pt x="463639" y="665409"/>
                </a:cubicBezTo>
                <a:cubicBezTo>
                  <a:pt x="313887" y="733476"/>
                  <a:pt x="509818" y="646978"/>
                  <a:pt x="373487" y="699752"/>
                </a:cubicBezTo>
                <a:cubicBezTo>
                  <a:pt x="342997" y="711554"/>
                  <a:pt x="314351" y="728050"/>
                  <a:pt x="283335" y="738389"/>
                </a:cubicBezTo>
                <a:cubicBezTo>
                  <a:pt x="260792" y="745903"/>
                  <a:pt x="257018" y="746601"/>
                  <a:pt x="236112" y="755561"/>
                </a:cubicBezTo>
                <a:cubicBezTo>
                  <a:pt x="223158" y="761113"/>
                  <a:pt x="209202" y="764915"/>
                  <a:pt x="197476" y="772733"/>
                </a:cubicBezTo>
                <a:cubicBezTo>
                  <a:pt x="178877" y="785132"/>
                  <a:pt x="161766" y="799856"/>
                  <a:pt x="145960" y="815662"/>
                </a:cubicBezTo>
                <a:cubicBezTo>
                  <a:pt x="141667" y="819955"/>
                  <a:pt x="137938" y="824898"/>
                  <a:pt x="133081" y="828541"/>
                </a:cubicBezTo>
                <a:cubicBezTo>
                  <a:pt x="126406" y="833547"/>
                  <a:pt x="118772" y="837127"/>
                  <a:pt x="111617" y="841420"/>
                </a:cubicBezTo>
                <a:cubicBezTo>
                  <a:pt x="90152" y="870040"/>
                  <a:pt x="64057" y="895713"/>
                  <a:pt x="47222" y="927279"/>
                </a:cubicBezTo>
                <a:lnTo>
                  <a:pt x="12878" y="991673"/>
                </a:lnTo>
                <a:cubicBezTo>
                  <a:pt x="1028" y="1050938"/>
                  <a:pt x="0" y="1051072"/>
                  <a:pt x="0" y="1150513"/>
                </a:cubicBezTo>
                <a:cubicBezTo>
                  <a:pt x="0" y="1184976"/>
                  <a:pt x="5466" y="1219223"/>
                  <a:pt x="8586" y="1253544"/>
                </a:cubicBezTo>
                <a:cubicBezTo>
                  <a:pt x="9275" y="1261126"/>
                  <a:pt x="10213" y="1292303"/>
                  <a:pt x="17171" y="1305059"/>
                </a:cubicBezTo>
                <a:cubicBezTo>
                  <a:pt x="23636" y="1316911"/>
                  <a:pt x="30435" y="1328679"/>
                  <a:pt x="38636" y="1339403"/>
                </a:cubicBezTo>
                <a:cubicBezTo>
                  <a:pt x="82180" y="1396346"/>
                  <a:pt x="125616" y="1419380"/>
                  <a:pt x="188890" y="1468192"/>
                </a:cubicBezTo>
                <a:cubicBezTo>
                  <a:pt x="200220" y="1476932"/>
                  <a:pt x="211327" y="1486011"/>
                  <a:pt x="223233" y="1493949"/>
                </a:cubicBezTo>
                <a:cubicBezTo>
                  <a:pt x="227526" y="1496811"/>
                  <a:pt x="232148" y="1499232"/>
                  <a:pt x="236112" y="1502535"/>
                </a:cubicBezTo>
                <a:cubicBezTo>
                  <a:pt x="240776" y="1506422"/>
                  <a:pt x="244478" y="1511353"/>
                  <a:pt x="248991" y="1515414"/>
                </a:cubicBezTo>
                <a:cubicBezTo>
                  <a:pt x="258797" y="1524240"/>
                  <a:pt x="270093" y="1531478"/>
                  <a:pt x="279042" y="1541172"/>
                </a:cubicBezTo>
                <a:cubicBezTo>
                  <a:pt x="287392" y="1550217"/>
                  <a:pt x="292445" y="1561921"/>
                  <a:pt x="300507" y="1571223"/>
                </a:cubicBezTo>
                <a:cubicBezTo>
                  <a:pt x="311110" y="1583457"/>
                  <a:pt x="323402" y="1594118"/>
                  <a:pt x="334850" y="1605566"/>
                </a:cubicBezTo>
                <a:cubicBezTo>
                  <a:pt x="340579" y="1634210"/>
                  <a:pt x="340936" y="1623611"/>
                  <a:pt x="334850" y="1657082"/>
                </a:cubicBezTo>
                <a:cubicBezTo>
                  <a:pt x="333795" y="1662887"/>
                  <a:pt x="333484" y="1669131"/>
                  <a:pt x="330557" y="1674254"/>
                </a:cubicBezTo>
                <a:cubicBezTo>
                  <a:pt x="327545" y="1679525"/>
                  <a:pt x="321971" y="1682840"/>
                  <a:pt x="317678" y="1687133"/>
                </a:cubicBezTo>
                <a:cubicBezTo>
                  <a:pt x="313209" y="1722896"/>
                  <a:pt x="313386" y="1709939"/>
                  <a:pt x="313386" y="172576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713408" y="4065431"/>
            <a:ext cx="163133" cy="1223493"/>
          </a:xfrm>
          <a:custGeom>
            <a:avLst/>
            <a:gdLst>
              <a:gd name="connsiteX0" fmla="*/ 0 w 163133"/>
              <a:gd name="connsiteY0" fmla="*/ 0 h 1223493"/>
              <a:gd name="connsiteX1" fmla="*/ 8586 w 163133"/>
              <a:gd name="connsiteY1" fmla="*/ 81566 h 1223493"/>
              <a:gd name="connsiteX2" fmla="*/ 17172 w 163133"/>
              <a:gd name="connsiteY2" fmla="*/ 137375 h 1223493"/>
              <a:gd name="connsiteX3" fmla="*/ 38637 w 163133"/>
              <a:gd name="connsiteY3" fmla="*/ 180304 h 1223493"/>
              <a:gd name="connsiteX4" fmla="*/ 42930 w 163133"/>
              <a:gd name="connsiteY4" fmla="*/ 201769 h 1223493"/>
              <a:gd name="connsiteX5" fmla="*/ 55809 w 163133"/>
              <a:gd name="connsiteY5" fmla="*/ 218941 h 1223493"/>
              <a:gd name="connsiteX6" fmla="*/ 64395 w 163133"/>
              <a:gd name="connsiteY6" fmla="*/ 236113 h 1223493"/>
              <a:gd name="connsiteX7" fmla="*/ 81567 w 163133"/>
              <a:gd name="connsiteY7" fmla="*/ 266163 h 1223493"/>
              <a:gd name="connsiteX8" fmla="*/ 111617 w 163133"/>
              <a:gd name="connsiteY8" fmla="*/ 317679 h 1223493"/>
              <a:gd name="connsiteX9" fmla="*/ 120203 w 163133"/>
              <a:gd name="connsiteY9" fmla="*/ 347730 h 1223493"/>
              <a:gd name="connsiteX10" fmla="*/ 133082 w 163133"/>
              <a:gd name="connsiteY10" fmla="*/ 377780 h 1223493"/>
              <a:gd name="connsiteX11" fmla="*/ 145961 w 163133"/>
              <a:gd name="connsiteY11" fmla="*/ 455054 h 1223493"/>
              <a:gd name="connsiteX12" fmla="*/ 150254 w 163133"/>
              <a:gd name="connsiteY12" fmla="*/ 472225 h 1223493"/>
              <a:gd name="connsiteX13" fmla="*/ 158840 w 163133"/>
              <a:gd name="connsiteY13" fmla="*/ 914400 h 1223493"/>
              <a:gd name="connsiteX14" fmla="*/ 163133 w 163133"/>
              <a:gd name="connsiteY14" fmla="*/ 957330 h 1223493"/>
              <a:gd name="connsiteX15" fmla="*/ 150254 w 163133"/>
              <a:gd name="connsiteY15" fmla="*/ 1141927 h 1223493"/>
              <a:gd name="connsiteX16" fmla="*/ 145961 w 163133"/>
              <a:gd name="connsiteY16" fmla="*/ 1159099 h 1223493"/>
              <a:gd name="connsiteX17" fmla="*/ 137375 w 163133"/>
              <a:gd name="connsiteY17" fmla="*/ 1223493 h 122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3133" h="1223493">
                <a:moveTo>
                  <a:pt x="0" y="0"/>
                </a:moveTo>
                <a:cubicBezTo>
                  <a:pt x="8201" y="65611"/>
                  <a:pt x="580" y="1505"/>
                  <a:pt x="8586" y="81566"/>
                </a:cubicBezTo>
                <a:cubicBezTo>
                  <a:pt x="9205" y="87754"/>
                  <a:pt x="11706" y="125076"/>
                  <a:pt x="17172" y="137375"/>
                </a:cubicBezTo>
                <a:cubicBezTo>
                  <a:pt x="33354" y="173784"/>
                  <a:pt x="27564" y="143392"/>
                  <a:pt x="38637" y="180304"/>
                </a:cubicBezTo>
                <a:cubicBezTo>
                  <a:pt x="40734" y="187293"/>
                  <a:pt x="39967" y="195101"/>
                  <a:pt x="42930" y="201769"/>
                </a:cubicBezTo>
                <a:cubicBezTo>
                  <a:pt x="45836" y="208307"/>
                  <a:pt x="52017" y="212874"/>
                  <a:pt x="55809" y="218941"/>
                </a:cubicBezTo>
                <a:cubicBezTo>
                  <a:pt x="59201" y="224368"/>
                  <a:pt x="61330" y="230495"/>
                  <a:pt x="64395" y="236113"/>
                </a:cubicBezTo>
                <a:cubicBezTo>
                  <a:pt x="69920" y="246241"/>
                  <a:pt x="75521" y="256338"/>
                  <a:pt x="81567" y="266163"/>
                </a:cubicBezTo>
                <a:cubicBezTo>
                  <a:pt x="101037" y="297802"/>
                  <a:pt x="96938" y="284651"/>
                  <a:pt x="111617" y="317679"/>
                </a:cubicBezTo>
                <a:cubicBezTo>
                  <a:pt x="118874" y="334007"/>
                  <a:pt x="113380" y="328969"/>
                  <a:pt x="120203" y="347730"/>
                </a:cubicBezTo>
                <a:cubicBezTo>
                  <a:pt x="123927" y="357972"/>
                  <a:pt x="128789" y="367763"/>
                  <a:pt x="133082" y="377780"/>
                </a:cubicBezTo>
                <a:cubicBezTo>
                  <a:pt x="137994" y="412162"/>
                  <a:pt x="138164" y="416071"/>
                  <a:pt x="145961" y="455054"/>
                </a:cubicBezTo>
                <a:cubicBezTo>
                  <a:pt x="147118" y="460839"/>
                  <a:pt x="148823" y="466501"/>
                  <a:pt x="150254" y="472225"/>
                </a:cubicBezTo>
                <a:cubicBezTo>
                  <a:pt x="153116" y="619617"/>
                  <a:pt x="154928" y="767032"/>
                  <a:pt x="158840" y="914400"/>
                </a:cubicBezTo>
                <a:cubicBezTo>
                  <a:pt x="159222" y="928776"/>
                  <a:pt x="163133" y="942949"/>
                  <a:pt x="163133" y="957330"/>
                </a:cubicBezTo>
                <a:cubicBezTo>
                  <a:pt x="163133" y="1022599"/>
                  <a:pt x="158937" y="1078255"/>
                  <a:pt x="150254" y="1141927"/>
                </a:cubicBezTo>
                <a:cubicBezTo>
                  <a:pt x="149457" y="1147773"/>
                  <a:pt x="146931" y="1153279"/>
                  <a:pt x="145961" y="1159099"/>
                </a:cubicBezTo>
                <a:cubicBezTo>
                  <a:pt x="137173" y="1211829"/>
                  <a:pt x="137375" y="1199584"/>
                  <a:pt x="137375" y="122349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43106" y="961997"/>
            <a:ext cx="20473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11,12,13,9,10,11]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[15,16]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19800" y="2362956"/>
            <a:ext cx="1309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[ 8,9,10,11]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</a:t>
            </a:r>
            <a:r>
              <a:rPr lang="en-US" altLang="zh-CN" sz="1800" dirty="0">
                <a:latin typeface="Cambria" panose="02040503050406030204" pitchFamily="18" charset="0"/>
              </a:rPr>
              <a:t>15,16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8,9,14,15]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751305" y="4365938"/>
            <a:ext cx="880537" cy="1624309"/>
          </a:xfrm>
          <a:custGeom>
            <a:avLst/>
            <a:gdLst>
              <a:gd name="connsiteX0" fmla="*/ 871951 w 880537"/>
              <a:gd name="connsiteY0" fmla="*/ 935865 h 1624309"/>
              <a:gd name="connsiteX1" fmla="*/ 876244 w 880537"/>
              <a:gd name="connsiteY1" fmla="*/ 957330 h 1624309"/>
              <a:gd name="connsiteX2" fmla="*/ 880537 w 880537"/>
              <a:gd name="connsiteY2" fmla="*/ 970208 h 1624309"/>
              <a:gd name="connsiteX3" fmla="*/ 876244 w 880537"/>
              <a:gd name="connsiteY3" fmla="*/ 1068947 h 1624309"/>
              <a:gd name="connsiteX4" fmla="*/ 863365 w 880537"/>
              <a:gd name="connsiteY4" fmla="*/ 1141927 h 1624309"/>
              <a:gd name="connsiteX5" fmla="*/ 850487 w 880537"/>
              <a:gd name="connsiteY5" fmla="*/ 1159099 h 1624309"/>
              <a:gd name="connsiteX6" fmla="*/ 837608 w 880537"/>
              <a:gd name="connsiteY6" fmla="*/ 1197735 h 1624309"/>
              <a:gd name="connsiteX7" fmla="*/ 829022 w 880537"/>
              <a:gd name="connsiteY7" fmla="*/ 1244958 h 1624309"/>
              <a:gd name="connsiteX8" fmla="*/ 811850 w 880537"/>
              <a:gd name="connsiteY8" fmla="*/ 1283594 h 1624309"/>
              <a:gd name="connsiteX9" fmla="*/ 790385 w 880537"/>
              <a:gd name="connsiteY9" fmla="*/ 1339403 h 1624309"/>
              <a:gd name="connsiteX10" fmla="*/ 781799 w 880537"/>
              <a:gd name="connsiteY10" fmla="*/ 1369454 h 1624309"/>
              <a:gd name="connsiteX11" fmla="*/ 768920 w 880537"/>
              <a:gd name="connsiteY11" fmla="*/ 1382332 h 1624309"/>
              <a:gd name="connsiteX12" fmla="*/ 751749 w 880537"/>
              <a:gd name="connsiteY12" fmla="*/ 1412383 h 1624309"/>
              <a:gd name="connsiteX13" fmla="*/ 734577 w 880537"/>
              <a:gd name="connsiteY13" fmla="*/ 1442434 h 1624309"/>
              <a:gd name="connsiteX14" fmla="*/ 691647 w 880537"/>
              <a:gd name="connsiteY14" fmla="*/ 1485363 h 1624309"/>
              <a:gd name="connsiteX15" fmla="*/ 644425 w 880537"/>
              <a:gd name="connsiteY15" fmla="*/ 1524000 h 1624309"/>
              <a:gd name="connsiteX16" fmla="*/ 622960 w 880537"/>
              <a:gd name="connsiteY16" fmla="*/ 1536879 h 1624309"/>
              <a:gd name="connsiteX17" fmla="*/ 592909 w 880537"/>
              <a:gd name="connsiteY17" fmla="*/ 1545465 h 1624309"/>
              <a:gd name="connsiteX18" fmla="*/ 562858 w 880537"/>
              <a:gd name="connsiteY18" fmla="*/ 1562637 h 1624309"/>
              <a:gd name="connsiteX19" fmla="*/ 541394 w 880537"/>
              <a:gd name="connsiteY19" fmla="*/ 1575516 h 1624309"/>
              <a:gd name="connsiteX20" fmla="*/ 515636 w 880537"/>
              <a:gd name="connsiteY20" fmla="*/ 1579808 h 1624309"/>
              <a:gd name="connsiteX21" fmla="*/ 476999 w 880537"/>
              <a:gd name="connsiteY21" fmla="*/ 1592687 h 1624309"/>
              <a:gd name="connsiteX22" fmla="*/ 459827 w 880537"/>
              <a:gd name="connsiteY22" fmla="*/ 1601273 h 1624309"/>
              <a:gd name="connsiteX23" fmla="*/ 412605 w 880537"/>
              <a:gd name="connsiteY23" fmla="*/ 1605566 h 1624309"/>
              <a:gd name="connsiteX24" fmla="*/ 395433 w 880537"/>
              <a:gd name="connsiteY24" fmla="*/ 1614152 h 1624309"/>
              <a:gd name="connsiteX25" fmla="*/ 176492 w 880537"/>
              <a:gd name="connsiteY25" fmla="*/ 1618445 h 1624309"/>
              <a:gd name="connsiteX26" fmla="*/ 163613 w 880537"/>
              <a:gd name="connsiteY26" fmla="*/ 1605566 h 1624309"/>
              <a:gd name="connsiteX27" fmla="*/ 137856 w 880537"/>
              <a:gd name="connsiteY27" fmla="*/ 1584101 h 1624309"/>
              <a:gd name="connsiteX28" fmla="*/ 120684 w 880537"/>
              <a:gd name="connsiteY28" fmla="*/ 1562637 h 1624309"/>
              <a:gd name="connsiteX29" fmla="*/ 116391 w 880537"/>
              <a:gd name="connsiteY29" fmla="*/ 1549758 h 1624309"/>
              <a:gd name="connsiteX30" fmla="*/ 73461 w 880537"/>
              <a:gd name="connsiteY30" fmla="*/ 1489656 h 1624309"/>
              <a:gd name="connsiteX31" fmla="*/ 69168 w 880537"/>
              <a:gd name="connsiteY31" fmla="*/ 1476777 h 1624309"/>
              <a:gd name="connsiteX32" fmla="*/ 64875 w 880537"/>
              <a:gd name="connsiteY32" fmla="*/ 1451020 h 1624309"/>
              <a:gd name="connsiteX33" fmla="*/ 56289 w 880537"/>
              <a:gd name="connsiteY33" fmla="*/ 1433848 h 1624309"/>
              <a:gd name="connsiteX34" fmla="*/ 43410 w 880537"/>
              <a:gd name="connsiteY34" fmla="*/ 1403797 h 1624309"/>
              <a:gd name="connsiteX35" fmla="*/ 30532 w 880537"/>
              <a:gd name="connsiteY35" fmla="*/ 1352282 h 1624309"/>
              <a:gd name="connsiteX36" fmla="*/ 13360 w 880537"/>
              <a:gd name="connsiteY36" fmla="*/ 1275008 h 1624309"/>
              <a:gd name="connsiteX37" fmla="*/ 13360 w 880537"/>
              <a:gd name="connsiteY37" fmla="*/ 446468 h 1624309"/>
              <a:gd name="connsiteX38" fmla="*/ 21946 w 880537"/>
              <a:gd name="connsiteY38" fmla="*/ 390659 h 1624309"/>
              <a:gd name="connsiteX39" fmla="*/ 26239 w 880537"/>
              <a:gd name="connsiteY39" fmla="*/ 347730 h 1624309"/>
              <a:gd name="connsiteX40" fmla="*/ 39118 w 880537"/>
              <a:gd name="connsiteY40" fmla="*/ 291921 h 1624309"/>
              <a:gd name="connsiteX41" fmla="*/ 47703 w 880537"/>
              <a:gd name="connsiteY41" fmla="*/ 274749 h 1624309"/>
              <a:gd name="connsiteX42" fmla="*/ 77754 w 880537"/>
              <a:gd name="connsiteY42" fmla="*/ 184597 h 1624309"/>
              <a:gd name="connsiteX43" fmla="*/ 82047 w 880537"/>
              <a:gd name="connsiteY43" fmla="*/ 171718 h 1624309"/>
              <a:gd name="connsiteX44" fmla="*/ 90633 w 880537"/>
              <a:gd name="connsiteY44" fmla="*/ 154547 h 1624309"/>
              <a:gd name="connsiteX45" fmla="*/ 94926 w 880537"/>
              <a:gd name="connsiteY45" fmla="*/ 141668 h 1624309"/>
              <a:gd name="connsiteX46" fmla="*/ 137856 w 880537"/>
              <a:gd name="connsiteY46" fmla="*/ 81566 h 1624309"/>
              <a:gd name="connsiteX47" fmla="*/ 163613 w 880537"/>
              <a:gd name="connsiteY47" fmla="*/ 51516 h 1624309"/>
              <a:gd name="connsiteX48" fmla="*/ 180785 w 880537"/>
              <a:gd name="connsiteY48" fmla="*/ 30051 h 1624309"/>
              <a:gd name="connsiteX49" fmla="*/ 228008 w 880537"/>
              <a:gd name="connsiteY49" fmla="*/ 21465 h 1624309"/>
              <a:gd name="connsiteX50" fmla="*/ 292402 w 880537"/>
              <a:gd name="connsiteY50" fmla="*/ 8586 h 1624309"/>
              <a:gd name="connsiteX51" fmla="*/ 382554 w 880537"/>
              <a:gd name="connsiteY51" fmla="*/ 0 h 1624309"/>
              <a:gd name="connsiteX52" fmla="*/ 678768 w 880537"/>
              <a:gd name="connsiteY52" fmla="*/ 12879 h 1624309"/>
              <a:gd name="connsiteX53" fmla="*/ 760334 w 880537"/>
              <a:gd name="connsiteY53" fmla="*/ 60101 h 1624309"/>
              <a:gd name="connsiteX54" fmla="*/ 781799 w 880537"/>
              <a:gd name="connsiteY54" fmla="*/ 64394 h 1624309"/>
              <a:gd name="connsiteX55" fmla="*/ 820436 w 880537"/>
              <a:gd name="connsiteY55" fmla="*/ 94445 h 1624309"/>
              <a:gd name="connsiteX56" fmla="*/ 837608 w 880537"/>
              <a:gd name="connsiteY56" fmla="*/ 133082 h 1624309"/>
              <a:gd name="connsiteX57" fmla="*/ 850487 w 880537"/>
              <a:gd name="connsiteY57" fmla="*/ 163132 h 1624309"/>
              <a:gd name="connsiteX58" fmla="*/ 863365 w 880537"/>
              <a:gd name="connsiteY58" fmla="*/ 248992 h 1624309"/>
              <a:gd name="connsiteX59" fmla="*/ 854780 w 880537"/>
              <a:gd name="connsiteY59" fmla="*/ 364901 h 1624309"/>
              <a:gd name="connsiteX60" fmla="*/ 850487 w 880537"/>
              <a:gd name="connsiteY60" fmla="*/ 394952 h 1624309"/>
              <a:gd name="connsiteX61" fmla="*/ 846194 w 880537"/>
              <a:gd name="connsiteY61" fmla="*/ 442175 h 1624309"/>
              <a:gd name="connsiteX62" fmla="*/ 837608 w 880537"/>
              <a:gd name="connsiteY62" fmla="*/ 493690 h 1624309"/>
              <a:gd name="connsiteX63" fmla="*/ 833315 w 880537"/>
              <a:gd name="connsiteY63" fmla="*/ 764147 h 1624309"/>
              <a:gd name="connsiteX64" fmla="*/ 829022 w 880537"/>
              <a:gd name="connsiteY64" fmla="*/ 789904 h 1624309"/>
              <a:gd name="connsiteX65" fmla="*/ 829022 w 880537"/>
              <a:gd name="connsiteY65" fmla="*/ 862885 h 162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80537" h="1624309">
                <a:moveTo>
                  <a:pt x="871951" y="935865"/>
                </a:moveTo>
                <a:cubicBezTo>
                  <a:pt x="873382" y="943020"/>
                  <a:pt x="874474" y="950251"/>
                  <a:pt x="876244" y="957330"/>
                </a:cubicBezTo>
                <a:cubicBezTo>
                  <a:pt x="877341" y="961720"/>
                  <a:pt x="880537" y="965683"/>
                  <a:pt x="880537" y="970208"/>
                </a:cubicBezTo>
                <a:cubicBezTo>
                  <a:pt x="880537" y="1003152"/>
                  <a:pt x="878365" y="1036071"/>
                  <a:pt x="876244" y="1068947"/>
                </a:cubicBezTo>
                <a:cubicBezTo>
                  <a:pt x="875190" y="1085282"/>
                  <a:pt x="868878" y="1127592"/>
                  <a:pt x="863365" y="1141927"/>
                </a:cubicBezTo>
                <a:cubicBezTo>
                  <a:pt x="860797" y="1148605"/>
                  <a:pt x="854780" y="1153375"/>
                  <a:pt x="850487" y="1159099"/>
                </a:cubicBezTo>
                <a:cubicBezTo>
                  <a:pt x="841079" y="1206138"/>
                  <a:pt x="852843" y="1157109"/>
                  <a:pt x="837608" y="1197735"/>
                </a:cubicBezTo>
                <a:cubicBezTo>
                  <a:pt x="826426" y="1227554"/>
                  <a:pt x="841755" y="1204212"/>
                  <a:pt x="829022" y="1244958"/>
                </a:cubicBezTo>
                <a:cubicBezTo>
                  <a:pt x="824818" y="1258410"/>
                  <a:pt x="817574" y="1270715"/>
                  <a:pt x="811850" y="1283594"/>
                </a:cubicBezTo>
                <a:cubicBezTo>
                  <a:pt x="803740" y="1332253"/>
                  <a:pt x="814421" y="1286525"/>
                  <a:pt x="790385" y="1339403"/>
                </a:cubicBezTo>
                <a:cubicBezTo>
                  <a:pt x="788341" y="1343900"/>
                  <a:pt x="785391" y="1364066"/>
                  <a:pt x="781799" y="1369454"/>
                </a:cubicBezTo>
                <a:cubicBezTo>
                  <a:pt x="778431" y="1374505"/>
                  <a:pt x="773213" y="1378039"/>
                  <a:pt x="768920" y="1382332"/>
                </a:cubicBezTo>
                <a:cubicBezTo>
                  <a:pt x="750504" y="1419163"/>
                  <a:pt x="769948" y="1382050"/>
                  <a:pt x="751749" y="1412383"/>
                </a:cubicBezTo>
                <a:cubicBezTo>
                  <a:pt x="745813" y="1422276"/>
                  <a:pt x="741911" y="1433528"/>
                  <a:pt x="734577" y="1442434"/>
                </a:cubicBezTo>
                <a:cubicBezTo>
                  <a:pt x="721712" y="1458056"/>
                  <a:pt x="705957" y="1471053"/>
                  <a:pt x="691647" y="1485363"/>
                </a:cubicBezTo>
                <a:cubicBezTo>
                  <a:pt x="665678" y="1511331"/>
                  <a:pt x="675753" y="1504064"/>
                  <a:pt x="644425" y="1524000"/>
                </a:cubicBezTo>
                <a:cubicBezTo>
                  <a:pt x="637385" y="1528480"/>
                  <a:pt x="630662" y="1533670"/>
                  <a:pt x="622960" y="1536879"/>
                </a:cubicBezTo>
                <a:cubicBezTo>
                  <a:pt x="613344" y="1540886"/>
                  <a:pt x="602926" y="1542603"/>
                  <a:pt x="592909" y="1545465"/>
                </a:cubicBezTo>
                <a:cubicBezTo>
                  <a:pt x="551383" y="1576609"/>
                  <a:pt x="595638" y="1546247"/>
                  <a:pt x="562858" y="1562637"/>
                </a:cubicBezTo>
                <a:cubicBezTo>
                  <a:pt x="555395" y="1566369"/>
                  <a:pt x="549235" y="1572665"/>
                  <a:pt x="541394" y="1575516"/>
                </a:cubicBezTo>
                <a:cubicBezTo>
                  <a:pt x="533214" y="1578491"/>
                  <a:pt x="524222" y="1578377"/>
                  <a:pt x="515636" y="1579808"/>
                </a:cubicBezTo>
                <a:cubicBezTo>
                  <a:pt x="488865" y="1597655"/>
                  <a:pt x="519064" y="1580068"/>
                  <a:pt x="476999" y="1592687"/>
                </a:cubicBezTo>
                <a:cubicBezTo>
                  <a:pt x="470869" y="1594526"/>
                  <a:pt x="466102" y="1600018"/>
                  <a:pt x="459827" y="1601273"/>
                </a:cubicBezTo>
                <a:cubicBezTo>
                  <a:pt x="444328" y="1604373"/>
                  <a:pt x="428346" y="1604135"/>
                  <a:pt x="412605" y="1605566"/>
                </a:cubicBezTo>
                <a:cubicBezTo>
                  <a:pt x="406881" y="1608428"/>
                  <a:pt x="401642" y="1612600"/>
                  <a:pt x="395433" y="1614152"/>
                </a:cubicBezTo>
                <a:cubicBezTo>
                  <a:pt x="321073" y="1632742"/>
                  <a:pt x="257988" y="1620535"/>
                  <a:pt x="176492" y="1618445"/>
                </a:cubicBezTo>
                <a:cubicBezTo>
                  <a:pt x="172199" y="1614152"/>
                  <a:pt x="168151" y="1609600"/>
                  <a:pt x="163613" y="1605566"/>
                </a:cubicBezTo>
                <a:cubicBezTo>
                  <a:pt x="155260" y="1598141"/>
                  <a:pt x="145216" y="1592512"/>
                  <a:pt x="137856" y="1584101"/>
                </a:cubicBezTo>
                <a:cubicBezTo>
                  <a:pt x="108828" y="1550926"/>
                  <a:pt x="163671" y="1591295"/>
                  <a:pt x="120684" y="1562637"/>
                </a:cubicBezTo>
                <a:cubicBezTo>
                  <a:pt x="119253" y="1558344"/>
                  <a:pt x="118763" y="1553612"/>
                  <a:pt x="116391" y="1549758"/>
                </a:cubicBezTo>
                <a:cubicBezTo>
                  <a:pt x="105239" y="1531635"/>
                  <a:pt x="87399" y="1508240"/>
                  <a:pt x="73461" y="1489656"/>
                </a:cubicBezTo>
                <a:cubicBezTo>
                  <a:pt x="72030" y="1485363"/>
                  <a:pt x="70150" y="1481194"/>
                  <a:pt x="69168" y="1476777"/>
                </a:cubicBezTo>
                <a:cubicBezTo>
                  <a:pt x="67280" y="1468280"/>
                  <a:pt x="67376" y="1459357"/>
                  <a:pt x="64875" y="1451020"/>
                </a:cubicBezTo>
                <a:cubicBezTo>
                  <a:pt x="63036" y="1444890"/>
                  <a:pt x="58937" y="1439674"/>
                  <a:pt x="56289" y="1433848"/>
                </a:cubicBezTo>
                <a:cubicBezTo>
                  <a:pt x="51779" y="1423927"/>
                  <a:pt x="46692" y="1414189"/>
                  <a:pt x="43410" y="1403797"/>
                </a:cubicBezTo>
                <a:cubicBezTo>
                  <a:pt x="38080" y="1386918"/>
                  <a:pt x="34554" y="1369519"/>
                  <a:pt x="30532" y="1352282"/>
                </a:cubicBezTo>
                <a:cubicBezTo>
                  <a:pt x="24536" y="1326586"/>
                  <a:pt x="13360" y="1275008"/>
                  <a:pt x="13360" y="1275008"/>
                </a:cubicBezTo>
                <a:cubicBezTo>
                  <a:pt x="-10213" y="968570"/>
                  <a:pt x="2387" y="1152370"/>
                  <a:pt x="13360" y="446468"/>
                </a:cubicBezTo>
                <a:cubicBezTo>
                  <a:pt x="13653" y="427648"/>
                  <a:pt x="19512" y="409323"/>
                  <a:pt x="21946" y="390659"/>
                </a:cubicBezTo>
                <a:cubicBezTo>
                  <a:pt x="23806" y="376399"/>
                  <a:pt x="24338" y="361985"/>
                  <a:pt x="26239" y="347730"/>
                </a:cubicBezTo>
                <a:cubicBezTo>
                  <a:pt x="27753" y="336378"/>
                  <a:pt x="37000" y="298276"/>
                  <a:pt x="39118" y="291921"/>
                </a:cubicBezTo>
                <a:cubicBezTo>
                  <a:pt x="41142" y="285850"/>
                  <a:pt x="44841" y="280473"/>
                  <a:pt x="47703" y="274749"/>
                </a:cubicBezTo>
                <a:cubicBezTo>
                  <a:pt x="60479" y="198096"/>
                  <a:pt x="46339" y="247428"/>
                  <a:pt x="77754" y="184597"/>
                </a:cubicBezTo>
                <a:cubicBezTo>
                  <a:pt x="79778" y="180550"/>
                  <a:pt x="80264" y="175877"/>
                  <a:pt x="82047" y="171718"/>
                </a:cubicBezTo>
                <a:cubicBezTo>
                  <a:pt x="84568" y="165836"/>
                  <a:pt x="88112" y="160429"/>
                  <a:pt x="90633" y="154547"/>
                </a:cubicBezTo>
                <a:cubicBezTo>
                  <a:pt x="92416" y="150388"/>
                  <a:pt x="92681" y="145597"/>
                  <a:pt x="94926" y="141668"/>
                </a:cubicBezTo>
                <a:cubicBezTo>
                  <a:pt x="120305" y="97254"/>
                  <a:pt x="114365" y="105057"/>
                  <a:pt x="137856" y="81566"/>
                </a:cubicBezTo>
                <a:cubicBezTo>
                  <a:pt x="146281" y="56291"/>
                  <a:pt x="136116" y="79013"/>
                  <a:pt x="163613" y="51516"/>
                </a:cubicBezTo>
                <a:cubicBezTo>
                  <a:pt x="170092" y="45037"/>
                  <a:pt x="172482" y="33926"/>
                  <a:pt x="180785" y="30051"/>
                </a:cubicBezTo>
                <a:cubicBezTo>
                  <a:pt x="195283" y="23285"/>
                  <a:pt x="212320" y="24603"/>
                  <a:pt x="228008" y="21465"/>
                </a:cubicBezTo>
                <a:cubicBezTo>
                  <a:pt x="267681" y="13530"/>
                  <a:pt x="220448" y="17580"/>
                  <a:pt x="292402" y="8586"/>
                </a:cubicBezTo>
                <a:cubicBezTo>
                  <a:pt x="322356" y="4842"/>
                  <a:pt x="352503" y="2862"/>
                  <a:pt x="382554" y="0"/>
                </a:cubicBezTo>
                <a:cubicBezTo>
                  <a:pt x="481292" y="4293"/>
                  <a:pt x="580664" y="915"/>
                  <a:pt x="678768" y="12879"/>
                </a:cubicBezTo>
                <a:cubicBezTo>
                  <a:pt x="718988" y="17784"/>
                  <a:pt x="729047" y="45880"/>
                  <a:pt x="760334" y="60101"/>
                </a:cubicBezTo>
                <a:cubicBezTo>
                  <a:pt x="766977" y="63120"/>
                  <a:pt x="774644" y="62963"/>
                  <a:pt x="781799" y="64394"/>
                </a:cubicBezTo>
                <a:cubicBezTo>
                  <a:pt x="793904" y="72464"/>
                  <a:pt x="811265" y="81606"/>
                  <a:pt x="820436" y="94445"/>
                </a:cubicBezTo>
                <a:cubicBezTo>
                  <a:pt x="826653" y="103148"/>
                  <a:pt x="833648" y="124173"/>
                  <a:pt x="837608" y="133082"/>
                </a:cubicBezTo>
                <a:cubicBezTo>
                  <a:pt x="844627" y="148875"/>
                  <a:pt x="846709" y="148019"/>
                  <a:pt x="850487" y="163132"/>
                </a:cubicBezTo>
                <a:cubicBezTo>
                  <a:pt x="856587" y="187533"/>
                  <a:pt x="861056" y="231671"/>
                  <a:pt x="863365" y="248992"/>
                </a:cubicBezTo>
                <a:cubicBezTo>
                  <a:pt x="860503" y="287628"/>
                  <a:pt x="858185" y="326309"/>
                  <a:pt x="854780" y="364901"/>
                </a:cubicBezTo>
                <a:cubicBezTo>
                  <a:pt x="853891" y="374981"/>
                  <a:pt x="851604" y="384895"/>
                  <a:pt x="850487" y="394952"/>
                </a:cubicBezTo>
                <a:cubicBezTo>
                  <a:pt x="848742" y="410661"/>
                  <a:pt x="848238" y="426502"/>
                  <a:pt x="846194" y="442175"/>
                </a:cubicBezTo>
                <a:cubicBezTo>
                  <a:pt x="843942" y="459437"/>
                  <a:pt x="840470" y="476518"/>
                  <a:pt x="837608" y="493690"/>
                </a:cubicBezTo>
                <a:cubicBezTo>
                  <a:pt x="836177" y="583842"/>
                  <a:pt x="835927" y="674021"/>
                  <a:pt x="833315" y="764147"/>
                </a:cubicBezTo>
                <a:cubicBezTo>
                  <a:pt x="833063" y="772847"/>
                  <a:pt x="829400" y="781208"/>
                  <a:pt x="829022" y="789904"/>
                </a:cubicBezTo>
                <a:cubicBezTo>
                  <a:pt x="827965" y="814208"/>
                  <a:pt x="829022" y="838558"/>
                  <a:pt x="829022" y="86288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705082" y="5112913"/>
            <a:ext cx="712631" cy="261870"/>
          </a:xfrm>
          <a:custGeom>
            <a:avLst/>
            <a:gdLst>
              <a:gd name="connsiteX0" fmla="*/ 712631 w 712631"/>
              <a:gd name="connsiteY0" fmla="*/ 0 h 261870"/>
              <a:gd name="connsiteX1" fmla="*/ 665408 w 712631"/>
              <a:gd name="connsiteY1" fmla="*/ 12879 h 261870"/>
              <a:gd name="connsiteX2" fmla="*/ 592428 w 712631"/>
              <a:gd name="connsiteY2" fmla="*/ 38636 h 261870"/>
              <a:gd name="connsiteX3" fmla="*/ 540912 w 712631"/>
              <a:gd name="connsiteY3" fmla="*/ 51515 h 261870"/>
              <a:gd name="connsiteX4" fmla="*/ 442174 w 712631"/>
              <a:gd name="connsiteY4" fmla="*/ 85859 h 261870"/>
              <a:gd name="connsiteX5" fmla="*/ 403538 w 712631"/>
              <a:gd name="connsiteY5" fmla="*/ 103031 h 261870"/>
              <a:gd name="connsiteX6" fmla="*/ 377780 w 712631"/>
              <a:gd name="connsiteY6" fmla="*/ 107324 h 261870"/>
              <a:gd name="connsiteX7" fmla="*/ 300507 w 712631"/>
              <a:gd name="connsiteY7" fmla="*/ 137374 h 261870"/>
              <a:gd name="connsiteX8" fmla="*/ 274749 w 712631"/>
              <a:gd name="connsiteY8" fmla="*/ 145960 h 261870"/>
              <a:gd name="connsiteX9" fmla="*/ 231819 w 712631"/>
              <a:gd name="connsiteY9" fmla="*/ 163132 h 261870"/>
              <a:gd name="connsiteX10" fmla="*/ 206062 w 712631"/>
              <a:gd name="connsiteY10" fmla="*/ 167425 h 261870"/>
              <a:gd name="connsiteX11" fmla="*/ 184597 w 712631"/>
              <a:gd name="connsiteY11" fmla="*/ 180304 h 261870"/>
              <a:gd name="connsiteX12" fmla="*/ 133081 w 712631"/>
              <a:gd name="connsiteY12" fmla="*/ 197476 h 261870"/>
              <a:gd name="connsiteX13" fmla="*/ 107324 w 712631"/>
              <a:gd name="connsiteY13" fmla="*/ 206062 h 261870"/>
              <a:gd name="connsiteX14" fmla="*/ 90152 w 712631"/>
              <a:gd name="connsiteY14" fmla="*/ 210355 h 261870"/>
              <a:gd name="connsiteX15" fmla="*/ 64394 w 712631"/>
              <a:gd name="connsiteY15" fmla="*/ 218941 h 261870"/>
              <a:gd name="connsiteX16" fmla="*/ 34343 w 712631"/>
              <a:gd name="connsiteY16" fmla="*/ 223233 h 261870"/>
              <a:gd name="connsiteX17" fmla="*/ 17172 w 712631"/>
              <a:gd name="connsiteY17" fmla="*/ 240405 h 261870"/>
              <a:gd name="connsiteX18" fmla="*/ 4293 w 712631"/>
              <a:gd name="connsiteY18" fmla="*/ 248991 h 261870"/>
              <a:gd name="connsiteX19" fmla="*/ 0 w 712631"/>
              <a:gd name="connsiteY19" fmla="*/ 261870 h 2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31" h="261870">
                <a:moveTo>
                  <a:pt x="712631" y="0"/>
                </a:moveTo>
                <a:cubicBezTo>
                  <a:pt x="640579" y="28821"/>
                  <a:pt x="746779" y="-11885"/>
                  <a:pt x="665408" y="12879"/>
                </a:cubicBezTo>
                <a:cubicBezTo>
                  <a:pt x="640728" y="20390"/>
                  <a:pt x="617455" y="32379"/>
                  <a:pt x="592428" y="38636"/>
                </a:cubicBezTo>
                <a:cubicBezTo>
                  <a:pt x="575256" y="42929"/>
                  <a:pt x="557798" y="46208"/>
                  <a:pt x="540912" y="51515"/>
                </a:cubicBezTo>
                <a:cubicBezTo>
                  <a:pt x="507668" y="61963"/>
                  <a:pt x="474017" y="71706"/>
                  <a:pt x="442174" y="85859"/>
                </a:cubicBezTo>
                <a:cubicBezTo>
                  <a:pt x="429295" y="91583"/>
                  <a:pt x="416908" y="98574"/>
                  <a:pt x="403538" y="103031"/>
                </a:cubicBezTo>
                <a:cubicBezTo>
                  <a:pt x="395280" y="105784"/>
                  <a:pt x="386167" y="104994"/>
                  <a:pt x="377780" y="107324"/>
                </a:cubicBezTo>
                <a:cubicBezTo>
                  <a:pt x="293942" y="130611"/>
                  <a:pt x="354765" y="114766"/>
                  <a:pt x="300507" y="137374"/>
                </a:cubicBezTo>
                <a:cubicBezTo>
                  <a:pt x="292153" y="140855"/>
                  <a:pt x="283223" y="142782"/>
                  <a:pt x="274749" y="145960"/>
                </a:cubicBezTo>
                <a:cubicBezTo>
                  <a:pt x="260318" y="151372"/>
                  <a:pt x="246530" y="158535"/>
                  <a:pt x="231819" y="163132"/>
                </a:cubicBezTo>
                <a:cubicBezTo>
                  <a:pt x="223511" y="165728"/>
                  <a:pt x="214648" y="165994"/>
                  <a:pt x="206062" y="167425"/>
                </a:cubicBezTo>
                <a:cubicBezTo>
                  <a:pt x="198907" y="171718"/>
                  <a:pt x="192266" y="177017"/>
                  <a:pt x="184597" y="180304"/>
                </a:cubicBezTo>
                <a:lnTo>
                  <a:pt x="133081" y="197476"/>
                </a:lnTo>
                <a:cubicBezTo>
                  <a:pt x="124495" y="200338"/>
                  <a:pt x="116104" y="203867"/>
                  <a:pt x="107324" y="206062"/>
                </a:cubicBezTo>
                <a:cubicBezTo>
                  <a:pt x="101600" y="207493"/>
                  <a:pt x="95803" y="208660"/>
                  <a:pt x="90152" y="210355"/>
                </a:cubicBezTo>
                <a:cubicBezTo>
                  <a:pt x="81483" y="212956"/>
                  <a:pt x="73213" y="216906"/>
                  <a:pt x="64394" y="218941"/>
                </a:cubicBezTo>
                <a:cubicBezTo>
                  <a:pt x="54534" y="221216"/>
                  <a:pt x="44360" y="221802"/>
                  <a:pt x="34343" y="223233"/>
                </a:cubicBezTo>
                <a:cubicBezTo>
                  <a:pt x="28619" y="228957"/>
                  <a:pt x="23318" y="235137"/>
                  <a:pt x="17172" y="240405"/>
                </a:cubicBezTo>
                <a:cubicBezTo>
                  <a:pt x="13255" y="243763"/>
                  <a:pt x="7516" y="244962"/>
                  <a:pt x="4293" y="248991"/>
                </a:cubicBezTo>
                <a:cubicBezTo>
                  <a:pt x="1466" y="252525"/>
                  <a:pt x="0" y="261870"/>
                  <a:pt x="0" y="26187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876541" y="3945228"/>
            <a:ext cx="1592687" cy="798490"/>
          </a:xfrm>
          <a:custGeom>
            <a:avLst/>
            <a:gdLst>
              <a:gd name="connsiteX0" fmla="*/ 0 w 1592687"/>
              <a:gd name="connsiteY0" fmla="*/ 0 h 798490"/>
              <a:gd name="connsiteX1" fmla="*/ 12879 w 1592687"/>
              <a:gd name="connsiteY1" fmla="*/ 47223 h 798490"/>
              <a:gd name="connsiteX2" fmla="*/ 30051 w 1592687"/>
              <a:gd name="connsiteY2" fmla="*/ 111617 h 798490"/>
              <a:gd name="connsiteX3" fmla="*/ 34344 w 1592687"/>
              <a:gd name="connsiteY3" fmla="*/ 124496 h 798490"/>
              <a:gd name="connsiteX4" fmla="*/ 42929 w 1592687"/>
              <a:gd name="connsiteY4" fmla="*/ 163133 h 798490"/>
              <a:gd name="connsiteX5" fmla="*/ 47222 w 1592687"/>
              <a:gd name="connsiteY5" fmla="*/ 184597 h 798490"/>
              <a:gd name="connsiteX6" fmla="*/ 68687 w 1592687"/>
              <a:gd name="connsiteY6" fmla="*/ 257578 h 798490"/>
              <a:gd name="connsiteX7" fmla="*/ 81566 w 1592687"/>
              <a:gd name="connsiteY7" fmla="*/ 283335 h 798490"/>
              <a:gd name="connsiteX8" fmla="*/ 98738 w 1592687"/>
              <a:gd name="connsiteY8" fmla="*/ 334851 h 798490"/>
              <a:gd name="connsiteX9" fmla="*/ 103031 w 1592687"/>
              <a:gd name="connsiteY9" fmla="*/ 347730 h 798490"/>
              <a:gd name="connsiteX10" fmla="*/ 115910 w 1592687"/>
              <a:gd name="connsiteY10" fmla="*/ 356316 h 798490"/>
              <a:gd name="connsiteX11" fmla="*/ 133082 w 1592687"/>
              <a:gd name="connsiteY11" fmla="*/ 373487 h 798490"/>
              <a:gd name="connsiteX12" fmla="*/ 145960 w 1592687"/>
              <a:gd name="connsiteY12" fmla="*/ 377780 h 798490"/>
              <a:gd name="connsiteX13" fmla="*/ 214648 w 1592687"/>
              <a:gd name="connsiteY13" fmla="*/ 412124 h 798490"/>
              <a:gd name="connsiteX14" fmla="*/ 240405 w 1592687"/>
              <a:gd name="connsiteY14" fmla="*/ 420710 h 798490"/>
              <a:gd name="connsiteX15" fmla="*/ 283335 w 1592687"/>
              <a:gd name="connsiteY15" fmla="*/ 429296 h 798490"/>
              <a:gd name="connsiteX16" fmla="*/ 356315 w 1592687"/>
              <a:gd name="connsiteY16" fmla="*/ 437882 h 798490"/>
              <a:gd name="connsiteX17" fmla="*/ 480811 w 1592687"/>
              <a:gd name="connsiteY17" fmla="*/ 433589 h 798490"/>
              <a:gd name="connsiteX18" fmla="*/ 643944 w 1592687"/>
              <a:gd name="connsiteY18" fmla="*/ 442175 h 798490"/>
              <a:gd name="connsiteX19" fmla="*/ 725510 w 1592687"/>
              <a:gd name="connsiteY19" fmla="*/ 455054 h 798490"/>
              <a:gd name="connsiteX20" fmla="*/ 768439 w 1592687"/>
              <a:gd name="connsiteY20" fmla="*/ 463640 h 798490"/>
              <a:gd name="connsiteX21" fmla="*/ 862884 w 1592687"/>
              <a:gd name="connsiteY21" fmla="*/ 476518 h 798490"/>
              <a:gd name="connsiteX22" fmla="*/ 944451 w 1592687"/>
              <a:gd name="connsiteY22" fmla="*/ 489397 h 798490"/>
              <a:gd name="connsiteX23" fmla="*/ 1047482 w 1592687"/>
              <a:gd name="connsiteY23" fmla="*/ 515155 h 798490"/>
              <a:gd name="connsiteX24" fmla="*/ 1098997 w 1592687"/>
              <a:gd name="connsiteY24" fmla="*/ 523741 h 798490"/>
              <a:gd name="connsiteX25" fmla="*/ 1167684 w 1592687"/>
              <a:gd name="connsiteY25" fmla="*/ 545206 h 798490"/>
              <a:gd name="connsiteX26" fmla="*/ 1193442 w 1592687"/>
              <a:gd name="connsiteY26" fmla="*/ 549499 h 798490"/>
              <a:gd name="connsiteX27" fmla="*/ 1232079 w 1592687"/>
              <a:gd name="connsiteY27" fmla="*/ 558085 h 798490"/>
              <a:gd name="connsiteX28" fmla="*/ 1249251 w 1592687"/>
              <a:gd name="connsiteY28" fmla="*/ 562378 h 798490"/>
              <a:gd name="connsiteX29" fmla="*/ 1270715 w 1592687"/>
              <a:gd name="connsiteY29" fmla="*/ 566671 h 798490"/>
              <a:gd name="connsiteX30" fmla="*/ 1287887 w 1592687"/>
              <a:gd name="connsiteY30" fmla="*/ 570964 h 798490"/>
              <a:gd name="connsiteX31" fmla="*/ 1317938 w 1592687"/>
              <a:gd name="connsiteY31" fmla="*/ 575257 h 798490"/>
              <a:gd name="connsiteX32" fmla="*/ 1433848 w 1592687"/>
              <a:gd name="connsiteY32" fmla="*/ 652530 h 798490"/>
              <a:gd name="connsiteX33" fmla="*/ 1489656 w 1592687"/>
              <a:gd name="connsiteY33" fmla="*/ 708338 h 798490"/>
              <a:gd name="connsiteX34" fmla="*/ 1502535 w 1592687"/>
              <a:gd name="connsiteY34" fmla="*/ 712631 h 798490"/>
              <a:gd name="connsiteX35" fmla="*/ 1558344 w 1592687"/>
              <a:gd name="connsiteY35" fmla="*/ 764147 h 798490"/>
              <a:gd name="connsiteX36" fmla="*/ 1579808 w 1592687"/>
              <a:gd name="connsiteY36" fmla="*/ 789904 h 798490"/>
              <a:gd name="connsiteX37" fmla="*/ 1592687 w 1592687"/>
              <a:gd name="connsiteY37" fmla="*/ 79849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92687" h="798490">
                <a:moveTo>
                  <a:pt x="0" y="0"/>
                </a:moveTo>
                <a:cubicBezTo>
                  <a:pt x="8995" y="44976"/>
                  <a:pt x="-1645" y="-3611"/>
                  <a:pt x="12879" y="47223"/>
                </a:cubicBezTo>
                <a:cubicBezTo>
                  <a:pt x="18982" y="68583"/>
                  <a:pt x="23026" y="90542"/>
                  <a:pt x="30051" y="111617"/>
                </a:cubicBezTo>
                <a:cubicBezTo>
                  <a:pt x="31482" y="115910"/>
                  <a:pt x="33247" y="120106"/>
                  <a:pt x="34344" y="124496"/>
                </a:cubicBezTo>
                <a:cubicBezTo>
                  <a:pt x="37544" y="137295"/>
                  <a:pt x="40165" y="150233"/>
                  <a:pt x="42929" y="163133"/>
                </a:cubicBezTo>
                <a:cubicBezTo>
                  <a:pt x="44458" y="170267"/>
                  <a:pt x="45302" y="177558"/>
                  <a:pt x="47222" y="184597"/>
                </a:cubicBezTo>
                <a:cubicBezTo>
                  <a:pt x="53894" y="209061"/>
                  <a:pt x="60668" y="233522"/>
                  <a:pt x="68687" y="257578"/>
                </a:cubicBezTo>
                <a:cubicBezTo>
                  <a:pt x="74612" y="275352"/>
                  <a:pt x="70470" y="266692"/>
                  <a:pt x="81566" y="283335"/>
                </a:cubicBezTo>
                <a:lnTo>
                  <a:pt x="98738" y="334851"/>
                </a:lnTo>
                <a:cubicBezTo>
                  <a:pt x="100169" y="339144"/>
                  <a:pt x="99266" y="345220"/>
                  <a:pt x="103031" y="347730"/>
                </a:cubicBezTo>
                <a:cubicBezTo>
                  <a:pt x="107324" y="350592"/>
                  <a:pt x="111993" y="352958"/>
                  <a:pt x="115910" y="356316"/>
                </a:cubicBezTo>
                <a:cubicBezTo>
                  <a:pt x="122056" y="361584"/>
                  <a:pt x="126495" y="368782"/>
                  <a:pt x="133082" y="373487"/>
                </a:cubicBezTo>
                <a:cubicBezTo>
                  <a:pt x="136764" y="376117"/>
                  <a:pt x="141871" y="375843"/>
                  <a:pt x="145960" y="377780"/>
                </a:cubicBezTo>
                <a:cubicBezTo>
                  <a:pt x="169094" y="388738"/>
                  <a:pt x="191344" y="401531"/>
                  <a:pt x="214648" y="412124"/>
                </a:cubicBezTo>
                <a:cubicBezTo>
                  <a:pt x="222887" y="415869"/>
                  <a:pt x="231737" y="418109"/>
                  <a:pt x="240405" y="420710"/>
                </a:cubicBezTo>
                <a:cubicBezTo>
                  <a:pt x="253894" y="424757"/>
                  <a:pt x="269649" y="427511"/>
                  <a:pt x="283335" y="429296"/>
                </a:cubicBezTo>
                <a:cubicBezTo>
                  <a:pt x="307624" y="432464"/>
                  <a:pt x="331988" y="435020"/>
                  <a:pt x="356315" y="437882"/>
                </a:cubicBezTo>
                <a:cubicBezTo>
                  <a:pt x="397814" y="436451"/>
                  <a:pt x="439288" y="433589"/>
                  <a:pt x="480811" y="433589"/>
                </a:cubicBezTo>
                <a:cubicBezTo>
                  <a:pt x="491972" y="433589"/>
                  <a:pt x="628503" y="441317"/>
                  <a:pt x="643944" y="442175"/>
                </a:cubicBezTo>
                <a:cubicBezTo>
                  <a:pt x="671133" y="446468"/>
                  <a:pt x="698519" y="449656"/>
                  <a:pt x="725510" y="455054"/>
                </a:cubicBezTo>
                <a:cubicBezTo>
                  <a:pt x="739820" y="457916"/>
                  <a:pt x="754021" y="461387"/>
                  <a:pt x="768439" y="463640"/>
                </a:cubicBezTo>
                <a:cubicBezTo>
                  <a:pt x="799831" y="468545"/>
                  <a:pt x="831500" y="471563"/>
                  <a:pt x="862884" y="476518"/>
                </a:cubicBezTo>
                <a:lnTo>
                  <a:pt x="944451" y="489397"/>
                </a:lnTo>
                <a:cubicBezTo>
                  <a:pt x="979711" y="501151"/>
                  <a:pt x="1000197" y="508400"/>
                  <a:pt x="1047482" y="515155"/>
                </a:cubicBezTo>
                <a:cubicBezTo>
                  <a:pt x="1064443" y="517578"/>
                  <a:pt x="1082258" y="519556"/>
                  <a:pt x="1098997" y="523741"/>
                </a:cubicBezTo>
                <a:cubicBezTo>
                  <a:pt x="1198667" y="548659"/>
                  <a:pt x="1045454" y="512611"/>
                  <a:pt x="1167684" y="545206"/>
                </a:cubicBezTo>
                <a:cubicBezTo>
                  <a:pt x="1176095" y="547449"/>
                  <a:pt x="1184907" y="547792"/>
                  <a:pt x="1193442" y="549499"/>
                </a:cubicBezTo>
                <a:cubicBezTo>
                  <a:pt x="1206379" y="552086"/>
                  <a:pt x="1219224" y="555118"/>
                  <a:pt x="1232079" y="558085"/>
                </a:cubicBezTo>
                <a:cubicBezTo>
                  <a:pt x="1237828" y="559412"/>
                  <a:pt x="1243491" y="561098"/>
                  <a:pt x="1249251" y="562378"/>
                </a:cubicBezTo>
                <a:cubicBezTo>
                  <a:pt x="1256374" y="563961"/>
                  <a:pt x="1263592" y="565088"/>
                  <a:pt x="1270715" y="566671"/>
                </a:cubicBezTo>
                <a:cubicBezTo>
                  <a:pt x="1276475" y="567951"/>
                  <a:pt x="1282082" y="569909"/>
                  <a:pt x="1287887" y="570964"/>
                </a:cubicBezTo>
                <a:cubicBezTo>
                  <a:pt x="1297842" y="572774"/>
                  <a:pt x="1307921" y="573826"/>
                  <a:pt x="1317938" y="575257"/>
                </a:cubicBezTo>
                <a:cubicBezTo>
                  <a:pt x="1369201" y="592341"/>
                  <a:pt x="1341488" y="581720"/>
                  <a:pt x="1433848" y="652530"/>
                </a:cubicBezTo>
                <a:cubicBezTo>
                  <a:pt x="1437937" y="655665"/>
                  <a:pt x="1487986" y="707781"/>
                  <a:pt x="1489656" y="708338"/>
                </a:cubicBezTo>
                <a:lnTo>
                  <a:pt x="1502535" y="712631"/>
                </a:lnTo>
                <a:cubicBezTo>
                  <a:pt x="1546231" y="756327"/>
                  <a:pt x="1526601" y="740340"/>
                  <a:pt x="1558344" y="764147"/>
                </a:cubicBezTo>
                <a:cubicBezTo>
                  <a:pt x="1564693" y="783198"/>
                  <a:pt x="1559340" y="775285"/>
                  <a:pt x="1579808" y="789904"/>
                </a:cubicBezTo>
                <a:cubicBezTo>
                  <a:pt x="1584007" y="792903"/>
                  <a:pt x="1592687" y="798490"/>
                  <a:pt x="1592687" y="79849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94844" y="3897180"/>
            <a:ext cx="204735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11,12,13,9,10,11]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[15,16]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[ 8,9,14,15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8,9,14,16]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[11,12,13,9,14,15]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[11,12,13,9,14,16]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524259" y="4254321"/>
            <a:ext cx="2425521" cy="1987640"/>
          </a:xfrm>
          <a:custGeom>
            <a:avLst/>
            <a:gdLst>
              <a:gd name="connsiteX0" fmla="*/ 1420969 w 2425521"/>
              <a:gd name="connsiteY0" fmla="*/ 1051775 h 1987640"/>
              <a:gd name="connsiteX1" fmla="*/ 1416676 w 2425521"/>
              <a:gd name="connsiteY1" fmla="*/ 1103290 h 1987640"/>
              <a:gd name="connsiteX2" fmla="*/ 1408090 w 2425521"/>
              <a:gd name="connsiteY2" fmla="*/ 1163392 h 1987640"/>
              <a:gd name="connsiteX3" fmla="*/ 1399504 w 2425521"/>
              <a:gd name="connsiteY3" fmla="*/ 1223493 h 1987640"/>
              <a:gd name="connsiteX4" fmla="*/ 1395211 w 2425521"/>
              <a:gd name="connsiteY4" fmla="*/ 1287887 h 1987640"/>
              <a:gd name="connsiteX5" fmla="*/ 1386626 w 2425521"/>
              <a:gd name="connsiteY5" fmla="*/ 1305059 h 1987640"/>
              <a:gd name="connsiteX6" fmla="*/ 1382333 w 2425521"/>
              <a:gd name="connsiteY6" fmla="*/ 1335110 h 1987640"/>
              <a:gd name="connsiteX7" fmla="*/ 1369454 w 2425521"/>
              <a:gd name="connsiteY7" fmla="*/ 1378040 h 1987640"/>
              <a:gd name="connsiteX8" fmla="*/ 1365161 w 2425521"/>
              <a:gd name="connsiteY8" fmla="*/ 1408090 h 1987640"/>
              <a:gd name="connsiteX9" fmla="*/ 1347989 w 2425521"/>
              <a:gd name="connsiteY9" fmla="*/ 1442434 h 1987640"/>
              <a:gd name="connsiteX10" fmla="*/ 1343696 w 2425521"/>
              <a:gd name="connsiteY10" fmla="*/ 1459606 h 1987640"/>
              <a:gd name="connsiteX11" fmla="*/ 1339403 w 2425521"/>
              <a:gd name="connsiteY11" fmla="*/ 1481071 h 1987640"/>
              <a:gd name="connsiteX12" fmla="*/ 1330817 w 2425521"/>
              <a:gd name="connsiteY12" fmla="*/ 1502535 h 1987640"/>
              <a:gd name="connsiteX13" fmla="*/ 1322231 w 2425521"/>
              <a:gd name="connsiteY13" fmla="*/ 1545465 h 1987640"/>
              <a:gd name="connsiteX14" fmla="*/ 1300766 w 2425521"/>
              <a:gd name="connsiteY14" fmla="*/ 1584102 h 1987640"/>
              <a:gd name="connsiteX15" fmla="*/ 1292180 w 2425521"/>
              <a:gd name="connsiteY15" fmla="*/ 1609859 h 1987640"/>
              <a:gd name="connsiteX16" fmla="*/ 1287887 w 2425521"/>
              <a:gd name="connsiteY16" fmla="*/ 1622738 h 1987640"/>
              <a:gd name="connsiteX17" fmla="*/ 1266423 w 2425521"/>
              <a:gd name="connsiteY17" fmla="*/ 1665668 h 1987640"/>
              <a:gd name="connsiteX18" fmla="*/ 1257837 w 2425521"/>
              <a:gd name="connsiteY18" fmla="*/ 1682840 h 1987640"/>
              <a:gd name="connsiteX19" fmla="*/ 1240665 w 2425521"/>
              <a:gd name="connsiteY19" fmla="*/ 1700011 h 1987640"/>
              <a:gd name="connsiteX20" fmla="*/ 1219200 w 2425521"/>
              <a:gd name="connsiteY20" fmla="*/ 1747234 h 1987640"/>
              <a:gd name="connsiteX21" fmla="*/ 1193442 w 2425521"/>
              <a:gd name="connsiteY21" fmla="*/ 1794456 h 1987640"/>
              <a:gd name="connsiteX22" fmla="*/ 1167685 w 2425521"/>
              <a:gd name="connsiteY22" fmla="*/ 1828800 h 1987640"/>
              <a:gd name="connsiteX23" fmla="*/ 1150513 w 2425521"/>
              <a:gd name="connsiteY23" fmla="*/ 1867437 h 1987640"/>
              <a:gd name="connsiteX24" fmla="*/ 1137634 w 2425521"/>
              <a:gd name="connsiteY24" fmla="*/ 1876023 h 1987640"/>
              <a:gd name="connsiteX25" fmla="*/ 1090411 w 2425521"/>
              <a:gd name="connsiteY25" fmla="*/ 1927538 h 1987640"/>
              <a:gd name="connsiteX26" fmla="*/ 1077533 w 2425521"/>
              <a:gd name="connsiteY26" fmla="*/ 1931831 h 1987640"/>
              <a:gd name="connsiteX27" fmla="*/ 1064654 w 2425521"/>
              <a:gd name="connsiteY27" fmla="*/ 1940417 h 1987640"/>
              <a:gd name="connsiteX28" fmla="*/ 1038896 w 2425521"/>
              <a:gd name="connsiteY28" fmla="*/ 1953296 h 1987640"/>
              <a:gd name="connsiteX29" fmla="*/ 1017431 w 2425521"/>
              <a:gd name="connsiteY29" fmla="*/ 1966175 h 1987640"/>
              <a:gd name="connsiteX30" fmla="*/ 1000259 w 2425521"/>
              <a:gd name="connsiteY30" fmla="*/ 1970468 h 1987640"/>
              <a:gd name="connsiteX31" fmla="*/ 961623 w 2425521"/>
              <a:gd name="connsiteY31" fmla="*/ 1979054 h 1987640"/>
              <a:gd name="connsiteX32" fmla="*/ 935865 w 2425521"/>
              <a:gd name="connsiteY32" fmla="*/ 1987640 h 1987640"/>
              <a:gd name="connsiteX33" fmla="*/ 725510 w 2425521"/>
              <a:gd name="connsiteY33" fmla="*/ 1961882 h 1987640"/>
              <a:gd name="connsiteX34" fmla="*/ 704045 w 2425521"/>
              <a:gd name="connsiteY34" fmla="*/ 1957589 h 1987640"/>
              <a:gd name="connsiteX35" fmla="*/ 652530 w 2425521"/>
              <a:gd name="connsiteY35" fmla="*/ 1940417 h 1987640"/>
              <a:gd name="connsiteX36" fmla="*/ 592428 w 2425521"/>
              <a:gd name="connsiteY36" fmla="*/ 1931831 h 1987640"/>
              <a:gd name="connsiteX37" fmla="*/ 510862 w 2425521"/>
              <a:gd name="connsiteY37" fmla="*/ 1901780 h 1987640"/>
              <a:gd name="connsiteX38" fmla="*/ 476518 w 2425521"/>
              <a:gd name="connsiteY38" fmla="*/ 1880316 h 1987640"/>
              <a:gd name="connsiteX39" fmla="*/ 450761 w 2425521"/>
              <a:gd name="connsiteY39" fmla="*/ 1854558 h 1987640"/>
              <a:gd name="connsiteX40" fmla="*/ 437882 w 2425521"/>
              <a:gd name="connsiteY40" fmla="*/ 1841679 h 1987640"/>
              <a:gd name="connsiteX41" fmla="*/ 412124 w 2425521"/>
              <a:gd name="connsiteY41" fmla="*/ 1798749 h 1987640"/>
              <a:gd name="connsiteX42" fmla="*/ 394952 w 2425521"/>
              <a:gd name="connsiteY42" fmla="*/ 1777285 h 1987640"/>
              <a:gd name="connsiteX43" fmla="*/ 356316 w 2425521"/>
              <a:gd name="connsiteY43" fmla="*/ 1742941 h 1987640"/>
              <a:gd name="connsiteX44" fmla="*/ 334851 w 2425521"/>
              <a:gd name="connsiteY44" fmla="*/ 1712890 h 1987640"/>
              <a:gd name="connsiteX45" fmla="*/ 321972 w 2425521"/>
              <a:gd name="connsiteY45" fmla="*/ 1682840 h 1987640"/>
              <a:gd name="connsiteX46" fmla="*/ 309093 w 2425521"/>
              <a:gd name="connsiteY46" fmla="*/ 1669961 h 1987640"/>
              <a:gd name="connsiteX47" fmla="*/ 287628 w 2425521"/>
              <a:gd name="connsiteY47" fmla="*/ 1644203 h 1987640"/>
              <a:gd name="connsiteX48" fmla="*/ 257578 w 2425521"/>
              <a:gd name="connsiteY48" fmla="*/ 1601273 h 1987640"/>
              <a:gd name="connsiteX49" fmla="*/ 240406 w 2425521"/>
              <a:gd name="connsiteY49" fmla="*/ 1571223 h 1987640"/>
              <a:gd name="connsiteX50" fmla="*/ 231820 w 2425521"/>
              <a:gd name="connsiteY50" fmla="*/ 1558344 h 1987640"/>
              <a:gd name="connsiteX51" fmla="*/ 210355 w 2425521"/>
              <a:gd name="connsiteY51" fmla="*/ 1536879 h 1987640"/>
              <a:gd name="connsiteX52" fmla="*/ 188890 w 2425521"/>
              <a:gd name="connsiteY52" fmla="*/ 1502535 h 1987640"/>
              <a:gd name="connsiteX53" fmla="*/ 176011 w 2425521"/>
              <a:gd name="connsiteY53" fmla="*/ 1489656 h 1987640"/>
              <a:gd name="connsiteX54" fmla="*/ 150254 w 2425521"/>
              <a:gd name="connsiteY54" fmla="*/ 1451020 h 1987640"/>
              <a:gd name="connsiteX55" fmla="*/ 145961 w 2425521"/>
              <a:gd name="connsiteY55" fmla="*/ 1438141 h 1987640"/>
              <a:gd name="connsiteX56" fmla="*/ 133082 w 2425521"/>
              <a:gd name="connsiteY56" fmla="*/ 1433848 h 1987640"/>
              <a:gd name="connsiteX57" fmla="*/ 128789 w 2425521"/>
              <a:gd name="connsiteY57" fmla="*/ 1420969 h 1987640"/>
              <a:gd name="connsiteX58" fmla="*/ 115910 w 2425521"/>
              <a:gd name="connsiteY58" fmla="*/ 1408090 h 1987640"/>
              <a:gd name="connsiteX59" fmla="*/ 107324 w 2425521"/>
              <a:gd name="connsiteY59" fmla="*/ 1395211 h 1987640"/>
              <a:gd name="connsiteX60" fmla="*/ 94445 w 2425521"/>
              <a:gd name="connsiteY60" fmla="*/ 1378040 h 1987640"/>
              <a:gd name="connsiteX61" fmla="*/ 85859 w 2425521"/>
              <a:gd name="connsiteY61" fmla="*/ 1356575 h 1987640"/>
              <a:gd name="connsiteX62" fmla="*/ 60102 w 2425521"/>
              <a:gd name="connsiteY62" fmla="*/ 1326524 h 1987640"/>
              <a:gd name="connsiteX63" fmla="*/ 51516 w 2425521"/>
              <a:gd name="connsiteY63" fmla="*/ 1309352 h 1987640"/>
              <a:gd name="connsiteX64" fmla="*/ 42930 w 2425521"/>
              <a:gd name="connsiteY64" fmla="*/ 1279302 h 1987640"/>
              <a:gd name="connsiteX65" fmla="*/ 34344 w 2425521"/>
              <a:gd name="connsiteY65" fmla="*/ 1240665 h 1987640"/>
              <a:gd name="connsiteX66" fmla="*/ 30051 w 2425521"/>
              <a:gd name="connsiteY66" fmla="*/ 1227786 h 1987640"/>
              <a:gd name="connsiteX67" fmla="*/ 21465 w 2425521"/>
              <a:gd name="connsiteY67" fmla="*/ 1189149 h 1987640"/>
              <a:gd name="connsiteX68" fmla="*/ 17172 w 2425521"/>
              <a:gd name="connsiteY68" fmla="*/ 1133341 h 1987640"/>
              <a:gd name="connsiteX69" fmla="*/ 8586 w 2425521"/>
              <a:gd name="connsiteY69" fmla="*/ 1103290 h 1987640"/>
              <a:gd name="connsiteX70" fmla="*/ 0 w 2425521"/>
              <a:gd name="connsiteY70" fmla="*/ 1013138 h 1987640"/>
              <a:gd name="connsiteX71" fmla="*/ 8586 w 2425521"/>
              <a:gd name="connsiteY71" fmla="*/ 914400 h 1987640"/>
              <a:gd name="connsiteX72" fmla="*/ 12879 w 2425521"/>
              <a:gd name="connsiteY72" fmla="*/ 901521 h 1987640"/>
              <a:gd name="connsiteX73" fmla="*/ 42930 w 2425521"/>
              <a:gd name="connsiteY73" fmla="*/ 751268 h 1987640"/>
              <a:gd name="connsiteX74" fmla="*/ 64395 w 2425521"/>
              <a:gd name="connsiteY74" fmla="*/ 678287 h 1987640"/>
              <a:gd name="connsiteX75" fmla="*/ 77273 w 2425521"/>
              <a:gd name="connsiteY75" fmla="*/ 656823 h 1987640"/>
              <a:gd name="connsiteX76" fmla="*/ 90152 w 2425521"/>
              <a:gd name="connsiteY76" fmla="*/ 609600 h 1987640"/>
              <a:gd name="connsiteX77" fmla="*/ 94445 w 2425521"/>
              <a:gd name="connsiteY77" fmla="*/ 596721 h 1987640"/>
              <a:gd name="connsiteX78" fmla="*/ 103031 w 2425521"/>
              <a:gd name="connsiteY78" fmla="*/ 583842 h 1987640"/>
              <a:gd name="connsiteX79" fmla="*/ 128789 w 2425521"/>
              <a:gd name="connsiteY79" fmla="*/ 532327 h 1987640"/>
              <a:gd name="connsiteX80" fmla="*/ 137375 w 2425521"/>
              <a:gd name="connsiteY80" fmla="*/ 502276 h 1987640"/>
              <a:gd name="connsiteX81" fmla="*/ 158840 w 2425521"/>
              <a:gd name="connsiteY81" fmla="*/ 455054 h 1987640"/>
              <a:gd name="connsiteX82" fmla="*/ 171718 w 2425521"/>
              <a:gd name="connsiteY82" fmla="*/ 399245 h 1987640"/>
              <a:gd name="connsiteX83" fmla="*/ 184597 w 2425521"/>
              <a:gd name="connsiteY83" fmla="*/ 347730 h 1987640"/>
              <a:gd name="connsiteX84" fmla="*/ 201769 w 2425521"/>
              <a:gd name="connsiteY84" fmla="*/ 300507 h 1987640"/>
              <a:gd name="connsiteX85" fmla="*/ 206062 w 2425521"/>
              <a:gd name="connsiteY85" fmla="*/ 253285 h 1987640"/>
              <a:gd name="connsiteX86" fmla="*/ 214648 w 2425521"/>
              <a:gd name="connsiteY86" fmla="*/ 236113 h 1987640"/>
              <a:gd name="connsiteX87" fmla="*/ 227527 w 2425521"/>
              <a:gd name="connsiteY87" fmla="*/ 184597 h 1987640"/>
              <a:gd name="connsiteX88" fmla="*/ 236113 w 2425521"/>
              <a:gd name="connsiteY88" fmla="*/ 141668 h 1987640"/>
              <a:gd name="connsiteX89" fmla="*/ 244699 w 2425521"/>
              <a:gd name="connsiteY89" fmla="*/ 128789 h 1987640"/>
              <a:gd name="connsiteX90" fmla="*/ 257578 w 2425521"/>
              <a:gd name="connsiteY90" fmla="*/ 107324 h 1987640"/>
              <a:gd name="connsiteX91" fmla="*/ 266164 w 2425521"/>
              <a:gd name="connsiteY91" fmla="*/ 72980 h 1987640"/>
              <a:gd name="connsiteX92" fmla="*/ 279042 w 2425521"/>
              <a:gd name="connsiteY92" fmla="*/ 55809 h 1987640"/>
              <a:gd name="connsiteX93" fmla="*/ 300507 w 2425521"/>
              <a:gd name="connsiteY93" fmla="*/ 30051 h 1987640"/>
              <a:gd name="connsiteX94" fmla="*/ 334851 w 2425521"/>
              <a:gd name="connsiteY94" fmla="*/ 12879 h 1987640"/>
              <a:gd name="connsiteX95" fmla="*/ 347730 w 2425521"/>
              <a:gd name="connsiteY95" fmla="*/ 4293 h 1987640"/>
              <a:gd name="connsiteX96" fmla="*/ 377780 w 2425521"/>
              <a:gd name="connsiteY96" fmla="*/ 0 h 1987640"/>
              <a:gd name="connsiteX97" fmla="*/ 682580 w 2425521"/>
              <a:gd name="connsiteY97" fmla="*/ 8586 h 1987640"/>
              <a:gd name="connsiteX98" fmla="*/ 789904 w 2425521"/>
              <a:gd name="connsiteY98" fmla="*/ 25758 h 1987640"/>
              <a:gd name="connsiteX99" fmla="*/ 897228 w 2425521"/>
              <a:gd name="connsiteY99" fmla="*/ 42930 h 1987640"/>
              <a:gd name="connsiteX100" fmla="*/ 961623 w 2425521"/>
              <a:gd name="connsiteY100" fmla="*/ 55809 h 1987640"/>
              <a:gd name="connsiteX101" fmla="*/ 987380 w 2425521"/>
              <a:gd name="connsiteY101" fmla="*/ 60102 h 1987640"/>
              <a:gd name="connsiteX102" fmla="*/ 1017431 w 2425521"/>
              <a:gd name="connsiteY102" fmla="*/ 68687 h 1987640"/>
              <a:gd name="connsiteX103" fmla="*/ 1060361 w 2425521"/>
              <a:gd name="connsiteY103" fmla="*/ 72980 h 1987640"/>
              <a:gd name="connsiteX104" fmla="*/ 1133341 w 2425521"/>
              <a:gd name="connsiteY104" fmla="*/ 85859 h 1987640"/>
              <a:gd name="connsiteX105" fmla="*/ 1159099 w 2425521"/>
              <a:gd name="connsiteY105" fmla="*/ 98738 h 1987640"/>
              <a:gd name="connsiteX106" fmla="*/ 1214907 w 2425521"/>
              <a:gd name="connsiteY106" fmla="*/ 111617 h 1987640"/>
              <a:gd name="connsiteX107" fmla="*/ 1275009 w 2425521"/>
              <a:gd name="connsiteY107" fmla="*/ 145961 h 1987640"/>
              <a:gd name="connsiteX108" fmla="*/ 1292180 w 2425521"/>
              <a:gd name="connsiteY108" fmla="*/ 150254 h 1987640"/>
              <a:gd name="connsiteX109" fmla="*/ 1322231 w 2425521"/>
              <a:gd name="connsiteY109" fmla="*/ 163133 h 1987640"/>
              <a:gd name="connsiteX110" fmla="*/ 1335110 w 2425521"/>
              <a:gd name="connsiteY110" fmla="*/ 171718 h 1987640"/>
              <a:gd name="connsiteX111" fmla="*/ 1347989 w 2425521"/>
              <a:gd name="connsiteY111" fmla="*/ 176011 h 1987640"/>
              <a:gd name="connsiteX112" fmla="*/ 1485364 w 2425521"/>
              <a:gd name="connsiteY112" fmla="*/ 227527 h 1987640"/>
              <a:gd name="connsiteX113" fmla="*/ 1515414 w 2425521"/>
              <a:gd name="connsiteY113" fmla="*/ 236113 h 1987640"/>
              <a:gd name="connsiteX114" fmla="*/ 1549758 w 2425521"/>
              <a:gd name="connsiteY114" fmla="*/ 244699 h 1987640"/>
              <a:gd name="connsiteX115" fmla="*/ 1588395 w 2425521"/>
              <a:gd name="connsiteY115" fmla="*/ 257578 h 1987640"/>
              <a:gd name="connsiteX116" fmla="*/ 1601273 w 2425521"/>
              <a:gd name="connsiteY116" fmla="*/ 261871 h 1987640"/>
              <a:gd name="connsiteX117" fmla="*/ 1631324 w 2425521"/>
              <a:gd name="connsiteY117" fmla="*/ 270456 h 1987640"/>
              <a:gd name="connsiteX118" fmla="*/ 1648496 w 2425521"/>
              <a:gd name="connsiteY118" fmla="*/ 274749 h 1987640"/>
              <a:gd name="connsiteX119" fmla="*/ 1687133 w 2425521"/>
              <a:gd name="connsiteY119" fmla="*/ 296214 h 1987640"/>
              <a:gd name="connsiteX120" fmla="*/ 1708597 w 2425521"/>
              <a:gd name="connsiteY120" fmla="*/ 304800 h 1987640"/>
              <a:gd name="connsiteX121" fmla="*/ 1742941 w 2425521"/>
              <a:gd name="connsiteY121" fmla="*/ 313386 h 1987640"/>
              <a:gd name="connsiteX122" fmla="*/ 1755820 w 2425521"/>
              <a:gd name="connsiteY122" fmla="*/ 317679 h 1987640"/>
              <a:gd name="connsiteX123" fmla="*/ 1790164 w 2425521"/>
              <a:gd name="connsiteY123" fmla="*/ 330558 h 1987640"/>
              <a:gd name="connsiteX124" fmla="*/ 1815921 w 2425521"/>
              <a:gd name="connsiteY124" fmla="*/ 339144 h 1987640"/>
              <a:gd name="connsiteX125" fmla="*/ 1854558 w 2425521"/>
              <a:gd name="connsiteY125" fmla="*/ 360609 h 1987640"/>
              <a:gd name="connsiteX126" fmla="*/ 1880316 w 2425521"/>
              <a:gd name="connsiteY126" fmla="*/ 369194 h 1987640"/>
              <a:gd name="connsiteX127" fmla="*/ 1901780 w 2425521"/>
              <a:gd name="connsiteY127" fmla="*/ 377780 h 1987640"/>
              <a:gd name="connsiteX128" fmla="*/ 1944710 w 2425521"/>
              <a:gd name="connsiteY128" fmla="*/ 390659 h 1987640"/>
              <a:gd name="connsiteX129" fmla="*/ 2017690 w 2425521"/>
              <a:gd name="connsiteY129" fmla="*/ 429296 h 1987640"/>
              <a:gd name="connsiteX130" fmla="*/ 2043448 w 2425521"/>
              <a:gd name="connsiteY130" fmla="*/ 433589 h 1987640"/>
              <a:gd name="connsiteX131" fmla="*/ 2056327 w 2425521"/>
              <a:gd name="connsiteY131" fmla="*/ 437882 h 1987640"/>
              <a:gd name="connsiteX132" fmla="*/ 2073499 w 2425521"/>
              <a:gd name="connsiteY132" fmla="*/ 446468 h 1987640"/>
              <a:gd name="connsiteX133" fmla="*/ 2103549 w 2425521"/>
              <a:gd name="connsiteY133" fmla="*/ 459347 h 1987640"/>
              <a:gd name="connsiteX134" fmla="*/ 2125014 w 2425521"/>
              <a:gd name="connsiteY134" fmla="*/ 472225 h 1987640"/>
              <a:gd name="connsiteX135" fmla="*/ 2167944 w 2425521"/>
              <a:gd name="connsiteY135" fmla="*/ 480811 h 1987640"/>
              <a:gd name="connsiteX136" fmla="*/ 2253803 w 2425521"/>
              <a:gd name="connsiteY136" fmla="*/ 506569 h 1987640"/>
              <a:gd name="connsiteX137" fmla="*/ 2270975 w 2425521"/>
              <a:gd name="connsiteY137" fmla="*/ 515155 h 1987640"/>
              <a:gd name="connsiteX138" fmla="*/ 2288147 w 2425521"/>
              <a:gd name="connsiteY138" fmla="*/ 519448 h 1987640"/>
              <a:gd name="connsiteX139" fmla="*/ 2313904 w 2425521"/>
              <a:gd name="connsiteY139" fmla="*/ 528034 h 1987640"/>
              <a:gd name="connsiteX140" fmla="*/ 2326783 w 2425521"/>
              <a:gd name="connsiteY140" fmla="*/ 532327 h 1987640"/>
              <a:gd name="connsiteX141" fmla="*/ 2365420 w 2425521"/>
              <a:gd name="connsiteY141" fmla="*/ 549499 h 1987640"/>
              <a:gd name="connsiteX142" fmla="*/ 2378299 w 2425521"/>
              <a:gd name="connsiteY142" fmla="*/ 562378 h 1987640"/>
              <a:gd name="connsiteX143" fmla="*/ 2395471 w 2425521"/>
              <a:gd name="connsiteY143" fmla="*/ 566671 h 1987640"/>
              <a:gd name="connsiteX144" fmla="*/ 2425521 w 2425521"/>
              <a:gd name="connsiteY144" fmla="*/ 575256 h 19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425521" h="1987640">
                <a:moveTo>
                  <a:pt x="1420969" y="1051775"/>
                </a:moveTo>
                <a:cubicBezTo>
                  <a:pt x="1419538" y="1068947"/>
                  <a:pt x="1418391" y="1086144"/>
                  <a:pt x="1416676" y="1103290"/>
                </a:cubicBezTo>
                <a:cubicBezTo>
                  <a:pt x="1412886" y="1141188"/>
                  <a:pt x="1413085" y="1130089"/>
                  <a:pt x="1408090" y="1163392"/>
                </a:cubicBezTo>
                <a:cubicBezTo>
                  <a:pt x="1405088" y="1183405"/>
                  <a:pt x="1402366" y="1203459"/>
                  <a:pt x="1399504" y="1223493"/>
                </a:cubicBezTo>
                <a:cubicBezTo>
                  <a:pt x="1398073" y="1244958"/>
                  <a:pt x="1398566" y="1266638"/>
                  <a:pt x="1395211" y="1287887"/>
                </a:cubicBezTo>
                <a:cubicBezTo>
                  <a:pt x="1394213" y="1294208"/>
                  <a:pt x="1388310" y="1298885"/>
                  <a:pt x="1386626" y="1305059"/>
                </a:cubicBezTo>
                <a:cubicBezTo>
                  <a:pt x="1383964" y="1314821"/>
                  <a:pt x="1383997" y="1325129"/>
                  <a:pt x="1382333" y="1335110"/>
                </a:cubicBezTo>
                <a:cubicBezTo>
                  <a:pt x="1378187" y="1359986"/>
                  <a:pt x="1378998" y="1354179"/>
                  <a:pt x="1369454" y="1378040"/>
                </a:cubicBezTo>
                <a:cubicBezTo>
                  <a:pt x="1368023" y="1388057"/>
                  <a:pt x="1368361" y="1398491"/>
                  <a:pt x="1365161" y="1408090"/>
                </a:cubicBezTo>
                <a:cubicBezTo>
                  <a:pt x="1361113" y="1420232"/>
                  <a:pt x="1351093" y="1430017"/>
                  <a:pt x="1347989" y="1442434"/>
                </a:cubicBezTo>
                <a:cubicBezTo>
                  <a:pt x="1346558" y="1448158"/>
                  <a:pt x="1344976" y="1453846"/>
                  <a:pt x="1343696" y="1459606"/>
                </a:cubicBezTo>
                <a:cubicBezTo>
                  <a:pt x="1342113" y="1466729"/>
                  <a:pt x="1341500" y="1474082"/>
                  <a:pt x="1339403" y="1481071"/>
                </a:cubicBezTo>
                <a:cubicBezTo>
                  <a:pt x="1337189" y="1488452"/>
                  <a:pt x="1333679" y="1495380"/>
                  <a:pt x="1330817" y="1502535"/>
                </a:cubicBezTo>
                <a:cubicBezTo>
                  <a:pt x="1327955" y="1516845"/>
                  <a:pt x="1330987" y="1533790"/>
                  <a:pt x="1322231" y="1545465"/>
                </a:cubicBezTo>
                <a:cubicBezTo>
                  <a:pt x="1306570" y="1566346"/>
                  <a:pt x="1310026" y="1558639"/>
                  <a:pt x="1300766" y="1584102"/>
                </a:cubicBezTo>
                <a:cubicBezTo>
                  <a:pt x="1297673" y="1592607"/>
                  <a:pt x="1295042" y="1601273"/>
                  <a:pt x="1292180" y="1609859"/>
                </a:cubicBezTo>
                <a:cubicBezTo>
                  <a:pt x="1290749" y="1614152"/>
                  <a:pt x="1289911" y="1618690"/>
                  <a:pt x="1287887" y="1622738"/>
                </a:cubicBezTo>
                <a:lnTo>
                  <a:pt x="1266423" y="1665668"/>
                </a:lnTo>
                <a:cubicBezTo>
                  <a:pt x="1263561" y="1671392"/>
                  <a:pt x="1262362" y="1678315"/>
                  <a:pt x="1257837" y="1682840"/>
                </a:cubicBezTo>
                <a:lnTo>
                  <a:pt x="1240665" y="1700011"/>
                </a:lnTo>
                <a:cubicBezTo>
                  <a:pt x="1231238" y="1737720"/>
                  <a:pt x="1243867" y="1693788"/>
                  <a:pt x="1219200" y="1747234"/>
                </a:cubicBezTo>
                <a:cubicBezTo>
                  <a:pt x="1197278" y="1794732"/>
                  <a:pt x="1226836" y="1752715"/>
                  <a:pt x="1193442" y="1794456"/>
                </a:cubicBezTo>
                <a:cubicBezTo>
                  <a:pt x="1181707" y="1829662"/>
                  <a:pt x="1201835" y="1775676"/>
                  <a:pt x="1167685" y="1828800"/>
                </a:cubicBezTo>
                <a:cubicBezTo>
                  <a:pt x="1160064" y="1840655"/>
                  <a:pt x="1158080" y="1855547"/>
                  <a:pt x="1150513" y="1867437"/>
                </a:cubicBezTo>
                <a:cubicBezTo>
                  <a:pt x="1147743" y="1871790"/>
                  <a:pt x="1141282" y="1872375"/>
                  <a:pt x="1137634" y="1876023"/>
                </a:cubicBezTo>
                <a:cubicBezTo>
                  <a:pt x="1123880" y="1889777"/>
                  <a:pt x="1106947" y="1915135"/>
                  <a:pt x="1090411" y="1927538"/>
                </a:cubicBezTo>
                <a:cubicBezTo>
                  <a:pt x="1086791" y="1930253"/>
                  <a:pt x="1081580" y="1929807"/>
                  <a:pt x="1077533" y="1931831"/>
                </a:cubicBezTo>
                <a:cubicBezTo>
                  <a:pt x="1072918" y="1934138"/>
                  <a:pt x="1069164" y="1937911"/>
                  <a:pt x="1064654" y="1940417"/>
                </a:cubicBezTo>
                <a:cubicBezTo>
                  <a:pt x="1056263" y="1945079"/>
                  <a:pt x="1047323" y="1948699"/>
                  <a:pt x="1038896" y="1953296"/>
                </a:cubicBezTo>
                <a:cubicBezTo>
                  <a:pt x="1031571" y="1957292"/>
                  <a:pt x="1025056" y="1962786"/>
                  <a:pt x="1017431" y="1966175"/>
                </a:cubicBezTo>
                <a:cubicBezTo>
                  <a:pt x="1012039" y="1968571"/>
                  <a:pt x="1006008" y="1969141"/>
                  <a:pt x="1000259" y="1970468"/>
                </a:cubicBezTo>
                <a:cubicBezTo>
                  <a:pt x="987404" y="1973435"/>
                  <a:pt x="974370" y="1975655"/>
                  <a:pt x="961623" y="1979054"/>
                </a:cubicBezTo>
                <a:cubicBezTo>
                  <a:pt x="952878" y="1981386"/>
                  <a:pt x="944451" y="1984778"/>
                  <a:pt x="935865" y="1987640"/>
                </a:cubicBezTo>
                <a:cubicBezTo>
                  <a:pt x="811217" y="1978407"/>
                  <a:pt x="838934" y="1984567"/>
                  <a:pt x="725510" y="1961882"/>
                </a:cubicBezTo>
                <a:cubicBezTo>
                  <a:pt x="718355" y="1960451"/>
                  <a:pt x="711045" y="1959648"/>
                  <a:pt x="704045" y="1957589"/>
                </a:cubicBezTo>
                <a:cubicBezTo>
                  <a:pt x="686680" y="1952482"/>
                  <a:pt x="670167" y="1944487"/>
                  <a:pt x="652530" y="1940417"/>
                </a:cubicBezTo>
                <a:cubicBezTo>
                  <a:pt x="632811" y="1935866"/>
                  <a:pt x="612462" y="1934693"/>
                  <a:pt x="592428" y="1931831"/>
                </a:cubicBezTo>
                <a:cubicBezTo>
                  <a:pt x="525070" y="1907774"/>
                  <a:pt x="552079" y="1918267"/>
                  <a:pt x="510862" y="1901780"/>
                </a:cubicBezTo>
                <a:cubicBezTo>
                  <a:pt x="466903" y="1857824"/>
                  <a:pt x="536155" y="1923689"/>
                  <a:pt x="476518" y="1880316"/>
                </a:cubicBezTo>
                <a:cubicBezTo>
                  <a:pt x="466698" y="1873174"/>
                  <a:pt x="459347" y="1863144"/>
                  <a:pt x="450761" y="1854558"/>
                </a:cubicBezTo>
                <a:lnTo>
                  <a:pt x="437882" y="1841679"/>
                </a:lnTo>
                <a:cubicBezTo>
                  <a:pt x="430051" y="1818185"/>
                  <a:pt x="435255" y="1829590"/>
                  <a:pt x="412124" y="1798749"/>
                </a:cubicBezTo>
                <a:cubicBezTo>
                  <a:pt x="406626" y="1791419"/>
                  <a:pt x="401431" y="1783764"/>
                  <a:pt x="394952" y="1777285"/>
                </a:cubicBezTo>
                <a:cubicBezTo>
                  <a:pt x="376805" y="1759138"/>
                  <a:pt x="374344" y="1778997"/>
                  <a:pt x="356316" y="1742941"/>
                </a:cubicBezTo>
                <a:cubicBezTo>
                  <a:pt x="345015" y="1720339"/>
                  <a:pt x="352255" y="1730294"/>
                  <a:pt x="334851" y="1712890"/>
                </a:cubicBezTo>
                <a:cubicBezTo>
                  <a:pt x="330558" y="1702873"/>
                  <a:pt x="327579" y="1692185"/>
                  <a:pt x="321972" y="1682840"/>
                </a:cubicBezTo>
                <a:cubicBezTo>
                  <a:pt x="318848" y="1677634"/>
                  <a:pt x="313126" y="1674499"/>
                  <a:pt x="309093" y="1669961"/>
                </a:cubicBezTo>
                <a:cubicBezTo>
                  <a:pt x="301668" y="1661608"/>
                  <a:pt x="294783" y="1652789"/>
                  <a:pt x="287628" y="1644203"/>
                </a:cubicBezTo>
                <a:cubicBezTo>
                  <a:pt x="276145" y="1609753"/>
                  <a:pt x="286109" y="1624099"/>
                  <a:pt x="257578" y="1601273"/>
                </a:cubicBezTo>
                <a:cubicBezTo>
                  <a:pt x="250611" y="1580373"/>
                  <a:pt x="256650" y="1593964"/>
                  <a:pt x="240406" y="1571223"/>
                </a:cubicBezTo>
                <a:cubicBezTo>
                  <a:pt x="237407" y="1567025"/>
                  <a:pt x="235218" y="1562227"/>
                  <a:pt x="231820" y="1558344"/>
                </a:cubicBezTo>
                <a:cubicBezTo>
                  <a:pt x="225157" y="1550729"/>
                  <a:pt x="216676" y="1544780"/>
                  <a:pt x="210355" y="1536879"/>
                </a:cubicBezTo>
                <a:cubicBezTo>
                  <a:pt x="193599" y="1515934"/>
                  <a:pt x="202860" y="1519299"/>
                  <a:pt x="188890" y="1502535"/>
                </a:cubicBezTo>
                <a:cubicBezTo>
                  <a:pt x="185003" y="1497871"/>
                  <a:pt x="179654" y="1494513"/>
                  <a:pt x="176011" y="1489656"/>
                </a:cubicBezTo>
                <a:cubicBezTo>
                  <a:pt x="166724" y="1477273"/>
                  <a:pt x="158053" y="1464390"/>
                  <a:pt x="150254" y="1451020"/>
                </a:cubicBezTo>
                <a:cubicBezTo>
                  <a:pt x="147974" y="1447111"/>
                  <a:pt x="149161" y="1441341"/>
                  <a:pt x="145961" y="1438141"/>
                </a:cubicBezTo>
                <a:cubicBezTo>
                  <a:pt x="142761" y="1434941"/>
                  <a:pt x="137375" y="1435279"/>
                  <a:pt x="133082" y="1433848"/>
                </a:cubicBezTo>
                <a:cubicBezTo>
                  <a:pt x="131651" y="1429555"/>
                  <a:pt x="131299" y="1424734"/>
                  <a:pt x="128789" y="1420969"/>
                </a:cubicBezTo>
                <a:cubicBezTo>
                  <a:pt x="125421" y="1415917"/>
                  <a:pt x="119797" y="1412754"/>
                  <a:pt x="115910" y="1408090"/>
                </a:cubicBezTo>
                <a:cubicBezTo>
                  <a:pt x="112607" y="1404126"/>
                  <a:pt x="110323" y="1399409"/>
                  <a:pt x="107324" y="1395211"/>
                </a:cubicBezTo>
                <a:cubicBezTo>
                  <a:pt x="103165" y="1389389"/>
                  <a:pt x="97920" y="1384294"/>
                  <a:pt x="94445" y="1378040"/>
                </a:cubicBezTo>
                <a:cubicBezTo>
                  <a:pt x="90702" y="1371304"/>
                  <a:pt x="90134" y="1362987"/>
                  <a:pt x="85859" y="1356575"/>
                </a:cubicBezTo>
                <a:cubicBezTo>
                  <a:pt x="78541" y="1345598"/>
                  <a:pt x="67862" y="1337194"/>
                  <a:pt x="60102" y="1326524"/>
                </a:cubicBezTo>
                <a:cubicBezTo>
                  <a:pt x="56338" y="1321348"/>
                  <a:pt x="54037" y="1315234"/>
                  <a:pt x="51516" y="1309352"/>
                </a:cubicBezTo>
                <a:cubicBezTo>
                  <a:pt x="48100" y="1301381"/>
                  <a:pt x="44745" y="1287167"/>
                  <a:pt x="42930" y="1279302"/>
                </a:cubicBezTo>
                <a:cubicBezTo>
                  <a:pt x="39963" y="1266447"/>
                  <a:pt x="37544" y="1253464"/>
                  <a:pt x="34344" y="1240665"/>
                </a:cubicBezTo>
                <a:cubicBezTo>
                  <a:pt x="33246" y="1236275"/>
                  <a:pt x="31149" y="1232176"/>
                  <a:pt x="30051" y="1227786"/>
                </a:cubicBezTo>
                <a:cubicBezTo>
                  <a:pt x="26851" y="1214987"/>
                  <a:pt x="24327" y="1202028"/>
                  <a:pt x="21465" y="1189149"/>
                </a:cubicBezTo>
                <a:cubicBezTo>
                  <a:pt x="20034" y="1170546"/>
                  <a:pt x="19940" y="1151792"/>
                  <a:pt x="17172" y="1133341"/>
                </a:cubicBezTo>
                <a:cubicBezTo>
                  <a:pt x="15627" y="1123038"/>
                  <a:pt x="10059" y="1113603"/>
                  <a:pt x="8586" y="1103290"/>
                </a:cubicBezTo>
                <a:cubicBezTo>
                  <a:pt x="4317" y="1073407"/>
                  <a:pt x="2862" y="1043189"/>
                  <a:pt x="0" y="1013138"/>
                </a:cubicBezTo>
                <a:cubicBezTo>
                  <a:pt x="2862" y="980225"/>
                  <a:pt x="4799" y="947219"/>
                  <a:pt x="8586" y="914400"/>
                </a:cubicBezTo>
                <a:cubicBezTo>
                  <a:pt x="9105" y="909905"/>
                  <a:pt x="11931" y="905946"/>
                  <a:pt x="12879" y="901521"/>
                </a:cubicBezTo>
                <a:cubicBezTo>
                  <a:pt x="32785" y="808626"/>
                  <a:pt x="7140" y="894428"/>
                  <a:pt x="42930" y="751268"/>
                </a:cubicBezTo>
                <a:cubicBezTo>
                  <a:pt x="46558" y="736755"/>
                  <a:pt x="57276" y="690152"/>
                  <a:pt x="64395" y="678287"/>
                </a:cubicBezTo>
                <a:lnTo>
                  <a:pt x="77273" y="656823"/>
                </a:lnTo>
                <a:cubicBezTo>
                  <a:pt x="81566" y="641082"/>
                  <a:pt x="85670" y="625288"/>
                  <a:pt x="90152" y="609600"/>
                </a:cubicBezTo>
                <a:cubicBezTo>
                  <a:pt x="91395" y="605249"/>
                  <a:pt x="92421" y="600768"/>
                  <a:pt x="94445" y="596721"/>
                </a:cubicBezTo>
                <a:cubicBezTo>
                  <a:pt x="96752" y="592106"/>
                  <a:pt x="100724" y="588457"/>
                  <a:pt x="103031" y="583842"/>
                </a:cubicBezTo>
                <a:cubicBezTo>
                  <a:pt x="131932" y="526041"/>
                  <a:pt x="108858" y="562223"/>
                  <a:pt x="128789" y="532327"/>
                </a:cubicBezTo>
                <a:cubicBezTo>
                  <a:pt x="130610" y="525041"/>
                  <a:pt x="133954" y="509803"/>
                  <a:pt x="137375" y="502276"/>
                </a:cubicBezTo>
                <a:cubicBezTo>
                  <a:pt x="153020" y="467857"/>
                  <a:pt x="151755" y="478671"/>
                  <a:pt x="158840" y="455054"/>
                </a:cubicBezTo>
                <a:cubicBezTo>
                  <a:pt x="177495" y="392872"/>
                  <a:pt x="159299" y="455132"/>
                  <a:pt x="171718" y="399245"/>
                </a:cubicBezTo>
                <a:cubicBezTo>
                  <a:pt x="175558" y="381966"/>
                  <a:pt x="179000" y="364522"/>
                  <a:pt x="184597" y="347730"/>
                </a:cubicBezTo>
                <a:cubicBezTo>
                  <a:pt x="195620" y="314661"/>
                  <a:pt x="189822" y="330375"/>
                  <a:pt x="201769" y="300507"/>
                </a:cubicBezTo>
                <a:cubicBezTo>
                  <a:pt x="203200" y="284766"/>
                  <a:pt x="202962" y="268784"/>
                  <a:pt x="206062" y="253285"/>
                </a:cubicBezTo>
                <a:cubicBezTo>
                  <a:pt x="207317" y="247010"/>
                  <a:pt x="212964" y="242287"/>
                  <a:pt x="214648" y="236113"/>
                </a:cubicBezTo>
                <a:cubicBezTo>
                  <a:pt x="235410" y="159985"/>
                  <a:pt x="203470" y="244739"/>
                  <a:pt x="227527" y="184597"/>
                </a:cubicBezTo>
                <a:cubicBezTo>
                  <a:pt x="229109" y="173523"/>
                  <a:pt x="230119" y="153656"/>
                  <a:pt x="236113" y="141668"/>
                </a:cubicBezTo>
                <a:cubicBezTo>
                  <a:pt x="238420" y="137053"/>
                  <a:pt x="241964" y="133164"/>
                  <a:pt x="244699" y="128789"/>
                </a:cubicBezTo>
                <a:cubicBezTo>
                  <a:pt x="249121" y="121713"/>
                  <a:pt x="253846" y="114787"/>
                  <a:pt x="257578" y="107324"/>
                </a:cubicBezTo>
                <a:cubicBezTo>
                  <a:pt x="273114" y="76252"/>
                  <a:pt x="246575" y="117056"/>
                  <a:pt x="266164" y="72980"/>
                </a:cubicBezTo>
                <a:cubicBezTo>
                  <a:pt x="269070" y="66442"/>
                  <a:pt x="274884" y="61631"/>
                  <a:pt x="279042" y="55809"/>
                </a:cubicBezTo>
                <a:cubicBezTo>
                  <a:pt x="287432" y="44062"/>
                  <a:pt x="288173" y="39302"/>
                  <a:pt x="300507" y="30051"/>
                </a:cubicBezTo>
                <a:cubicBezTo>
                  <a:pt x="336208" y="3275"/>
                  <a:pt x="308440" y="26084"/>
                  <a:pt x="334851" y="12879"/>
                </a:cubicBezTo>
                <a:cubicBezTo>
                  <a:pt x="339466" y="10572"/>
                  <a:pt x="342788" y="5776"/>
                  <a:pt x="347730" y="4293"/>
                </a:cubicBezTo>
                <a:cubicBezTo>
                  <a:pt x="357422" y="1385"/>
                  <a:pt x="367763" y="1431"/>
                  <a:pt x="377780" y="0"/>
                </a:cubicBezTo>
                <a:cubicBezTo>
                  <a:pt x="479380" y="2862"/>
                  <a:pt x="581138" y="2246"/>
                  <a:pt x="682580" y="8586"/>
                </a:cubicBezTo>
                <a:cubicBezTo>
                  <a:pt x="718739" y="10846"/>
                  <a:pt x="754167" y="19802"/>
                  <a:pt x="789904" y="25758"/>
                </a:cubicBezTo>
                <a:cubicBezTo>
                  <a:pt x="943795" y="51407"/>
                  <a:pt x="711550" y="15078"/>
                  <a:pt x="897228" y="42930"/>
                </a:cubicBezTo>
                <a:cubicBezTo>
                  <a:pt x="936896" y="48880"/>
                  <a:pt x="913130" y="46110"/>
                  <a:pt x="961623" y="55809"/>
                </a:cubicBezTo>
                <a:cubicBezTo>
                  <a:pt x="970158" y="57516"/>
                  <a:pt x="978899" y="58145"/>
                  <a:pt x="987380" y="60102"/>
                </a:cubicBezTo>
                <a:cubicBezTo>
                  <a:pt x="997531" y="62444"/>
                  <a:pt x="1007172" y="66877"/>
                  <a:pt x="1017431" y="68687"/>
                </a:cubicBezTo>
                <a:cubicBezTo>
                  <a:pt x="1031594" y="71186"/>
                  <a:pt x="1046135" y="70872"/>
                  <a:pt x="1060361" y="72980"/>
                </a:cubicBezTo>
                <a:cubicBezTo>
                  <a:pt x="1084797" y="76600"/>
                  <a:pt x="1133341" y="85859"/>
                  <a:pt x="1133341" y="85859"/>
                </a:cubicBezTo>
                <a:cubicBezTo>
                  <a:pt x="1141927" y="90152"/>
                  <a:pt x="1150139" y="95292"/>
                  <a:pt x="1159099" y="98738"/>
                </a:cubicBezTo>
                <a:cubicBezTo>
                  <a:pt x="1180085" y="106810"/>
                  <a:pt x="1193440" y="108039"/>
                  <a:pt x="1214907" y="111617"/>
                </a:cubicBezTo>
                <a:cubicBezTo>
                  <a:pt x="1239976" y="130419"/>
                  <a:pt x="1236641" y="129517"/>
                  <a:pt x="1275009" y="145961"/>
                </a:cubicBezTo>
                <a:cubicBezTo>
                  <a:pt x="1280432" y="148285"/>
                  <a:pt x="1286456" y="148823"/>
                  <a:pt x="1292180" y="150254"/>
                </a:cubicBezTo>
                <a:cubicBezTo>
                  <a:pt x="1324509" y="171806"/>
                  <a:pt x="1283426" y="146503"/>
                  <a:pt x="1322231" y="163133"/>
                </a:cubicBezTo>
                <a:cubicBezTo>
                  <a:pt x="1326973" y="165165"/>
                  <a:pt x="1330495" y="169411"/>
                  <a:pt x="1335110" y="171718"/>
                </a:cubicBezTo>
                <a:cubicBezTo>
                  <a:pt x="1339158" y="173742"/>
                  <a:pt x="1343747" y="174435"/>
                  <a:pt x="1347989" y="176011"/>
                </a:cubicBezTo>
                <a:cubicBezTo>
                  <a:pt x="1393834" y="193039"/>
                  <a:pt x="1438340" y="214091"/>
                  <a:pt x="1485364" y="227527"/>
                </a:cubicBezTo>
                <a:lnTo>
                  <a:pt x="1515414" y="236113"/>
                </a:lnTo>
                <a:cubicBezTo>
                  <a:pt x="1526816" y="239154"/>
                  <a:pt x="1549758" y="244699"/>
                  <a:pt x="1549758" y="244699"/>
                </a:cubicBezTo>
                <a:cubicBezTo>
                  <a:pt x="1572165" y="259637"/>
                  <a:pt x="1553691" y="249866"/>
                  <a:pt x="1588395" y="257578"/>
                </a:cubicBezTo>
                <a:cubicBezTo>
                  <a:pt x="1592812" y="258560"/>
                  <a:pt x="1596939" y="260571"/>
                  <a:pt x="1601273" y="261871"/>
                </a:cubicBezTo>
                <a:cubicBezTo>
                  <a:pt x="1611251" y="264864"/>
                  <a:pt x="1621273" y="267715"/>
                  <a:pt x="1631324" y="270456"/>
                </a:cubicBezTo>
                <a:cubicBezTo>
                  <a:pt x="1637016" y="272008"/>
                  <a:pt x="1642972" y="272677"/>
                  <a:pt x="1648496" y="274749"/>
                </a:cubicBezTo>
                <a:cubicBezTo>
                  <a:pt x="1665032" y="280950"/>
                  <a:pt x="1670740" y="288017"/>
                  <a:pt x="1687133" y="296214"/>
                </a:cubicBezTo>
                <a:cubicBezTo>
                  <a:pt x="1694025" y="299660"/>
                  <a:pt x="1701232" y="302534"/>
                  <a:pt x="1708597" y="304800"/>
                </a:cubicBezTo>
                <a:cubicBezTo>
                  <a:pt x="1719875" y="308270"/>
                  <a:pt x="1731556" y="310281"/>
                  <a:pt x="1742941" y="313386"/>
                </a:cubicBezTo>
                <a:cubicBezTo>
                  <a:pt x="1747307" y="314577"/>
                  <a:pt x="1751567" y="316133"/>
                  <a:pt x="1755820" y="317679"/>
                </a:cubicBezTo>
                <a:cubicBezTo>
                  <a:pt x="1767310" y="321857"/>
                  <a:pt x="1778650" y="326446"/>
                  <a:pt x="1790164" y="330558"/>
                </a:cubicBezTo>
                <a:cubicBezTo>
                  <a:pt x="1798687" y="333602"/>
                  <a:pt x="1807720" y="335317"/>
                  <a:pt x="1815921" y="339144"/>
                </a:cubicBezTo>
                <a:cubicBezTo>
                  <a:pt x="1829272" y="345374"/>
                  <a:pt x="1841207" y="354379"/>
                  <a:pt x="1854558" y="360609"/>
                </a:cubicBezTo>
                <a:cubicBezTo>
                  <a:pt x="1862759" y="364436"/>
                  <a:pt x="1871811" y="366101"/>
                  <a:pt x="1880316" y="369194"/>
                </a:cubicBezTo>
                <a:cubicBezTo>
                  <a:pt x="1887558" y="371827"/>
                  <a:pt x="1894470" y="375343"/>
                  <a:pt x="1901780" y="377780"/>
                </a:cubicBezTo>
                <a:cubicBezTo>
                  <a:pt x="1915953" y="382505"/>
                  <a:pt x="1931058" y="384591"/>
                  <a:pt x="1944710" y="390659"/>
                </a:cubicBezTo>
                <a:cubicBezTo>
                  <a:pt x="1969863" y="401838"/>
                  <a:pt x="1992447" y="418321"/>
                  <a:pt x="2017690" y="429296"/>
                </a:cubicBezTo>
                <a:cubicBezTo>
                  <a:pt x="2025673" y="432767"/>
                  <a:pt x="2034951" y="431701"/>
                  <a:pt x="2043448" y="433589"/>
                </a:cubicBezTo>
                <a:cubicBezTo>
                  <a:pt x="2047865" y="434571"/>
                  <a:pt x="2052168" y="436099"/>
                  <a:pt x="2056327" y="437882"/>
                </a:cubicBezTo>
                <a:cubicBezTo>
                  <a:pt x="2062209" y="440403"/>
                  <a:pt x="2067673" y="443820"/>
                  <a:pt x="2073499" y="446468"/>
                </a:cubicBezTo>
                <a:cubicBezTo>
                  <a:pt x="2083420" y="450978"/>
                  <a:pt x="2093802" y="454473"/>
                  <a:pt x="2103549" y="459347"/>
                </a:cubicBezTo>
                <a:cubicBezTo>
                  <a:pt x="2111012" y="463078"/>
                  <a:pt x="2117098" y="469587"/>
                  <a:pt x="2125014" y="472225"/>
                </a:cubicBezTo>
                <a:cubicBezTo>
                  <a:pt x="2138859" y="476840"/>
                  <a:pt x="2153891" y="476876"/>
                  <a:pt x="2167944" y="480811"/>
                </a:cubicBezTo>
                <a:cubicBezTo>
                  <a:pt x="2286805" y="514092"/>
                  <a:pt x="2194819" y="494772"/>
                  <a:pt x="2253803" y="506569"/>
                </a:cubicBezTo>
                <a:cubicBezTo>
                  <a:pt x="2259527" y="509431"/>
                  <a:pt x="2264983" y="512908"/>
                  <a:pt x="2270975" y="515155"/>
                </a:cubicBezTo>
                <a:cubicBezTo>
                  <a:pt x="2276499" y="517227"/>
                  <a:pt x="2282496" y="517753"/>
                  <a:pt x="2288147" y="519448"/>
                </a:cubicBezTo>
                <a:cubicBezTo>
                  <a:pt x="2296815" y="522049"/>
                  <a:pt x="2305318" y="525172"/>
                  <a:pt x="2313904" y="528034"/>
                </a:cubicBezTo>
                <a:cubicBezTo>
                  <a:pt x="2318197" y="529465"/>
                  <a:pt x="2322903" y="529999"/>
                  <a:pt x="2326783" y="532327"/>
                </a:cubicBezTo>
                <a:cubicBezTo>
                  <a:pt x="2353307" y="548242"/>
                  <a:pt x="2340153" y="543182"/>
                  <a:pt x="2365420" y="549499"/>
                </a:cubicBezTo>
                <a:cubicBezTo>
                  <a:pt x="2369713" y="553792"/>
                  <a:pt x="2373028" y="559366"/>
                  <a:pt x="2378299" y="562378"/>
                </a:cubicBezTo>
                <a:cubicBezTo>
                  <a:pt x="2383422" y="565305"/>
                  <a:pt x="2389820" y="564976"/>
                  <a:pt x="2395471" y="566671"/>
                </a:cubicBezTo>
                <a:cubicBezTo>
                  <a:pt x="2425598" y="575708"/>
                  <a:pt x="2411702" y="575256"/>
                  <a:pt x="2425521" y="57525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2429814" y="4241442"/>
            <a:ext cx="1953505" cy="2077792"/>
          </a:xfrm>
          <a:custGeom>
            <a:avLst/>
            <a:gdLst>
              <a:gd name="connsiteX0" fmla="*/ 1674254 w 1953505"/>
              <a:gd name="connsiteY0" fmla="*/ 1103290 h 2077792"/>
              <a:gd name="connsiteX1" fmla="*/ 1631324 w 1953505"/>
              <a:gd name="connsiteY1" fmla="*/ 1223493 h 2077792"/>
              <a:gd name="connsiteX2" fmla="*/ 1609859 w 1953505"/>
              <a:gd name="connsiteY2" fmla="*/ 1287888 h 2077792"/>
              <a:gd name="connsiteX3" fmla="*/ 1601273 w 1953505"/>
              <a:gd name="connsiteY3" fmla="*/ 1326524 h 2077792"/>
              <a:gd name="connsiteX4" fmla="*/ 1592687 w 1953505"/>
              <a:gd name="connsiteY4" fmla="*/ 1343696 h 2077792"/>
              <a:gd name="connsiteX5" fmla="*/ 1579809 w 1953505"/>
              <a:gd name="connsiteY5" fmla="*/ 1378040 h 2077792"/>
              <a:gd name="connsiteX6" fmla="*/ 1562637 w 1953505"/>
              <a:gd name="connsiteY6" fmla="*/ 1429555 h 2077792"/>
              <a:gd name="connsiteX7" fmla="*/ 1528293 w 1953505"/>
              <a:gd name="connsiteY7" fmla="*/ 1481071 h 2077792"/>
              <a:gd name="connsiteX8" fmla="*/ 1524000 w 1953505"/>
              <a:gd name="connsiteY8" fmla="*/ 1498243 h 2077792"/>
              <a:gd name="connsiteX9" fmla="*/ 1476778 w 1953505"/>
              <a:gd name="connsiteY9" fmla="*/ 1566930 h 2077792"/>
              <a:gd name="connsiteX10" fmla="*/ 1451020 w 1953505"/>
              <a:gd name="connsiteY10" fmla="*/ 1627031 h 2077792"/>
              <a:gd name="connsiteX11" fmla="*/ 1416676 w 1953505"/>
              <a:gd name="connsiteY11" fmla="*/ 1687133 h 2077792"/>
              <a:gd name="connsiteX12" fmla="*/ 1403797 w 1953505"/>
              <a:gd name="connsiteY12" fmla="*/ 1700012 h 2077792"/>
              <a:gd name="connsiteX13" fmla="*/ 1369454 w 1953505"/>
              <a:gd name="connsiteY13" fmla="*/ 1755820 h 2077792"/>
              <a:gd name="connsiteX14" fmla="*/ 1343696 w 1953505"/>
              <a:gd name="connsiteY14" fmla="*/ 1798750 h 2077792"/>
              <a:gd name="connsiteX15" fmla="*/ 1317938 w 1953505"/>
              <a:gd name="connsiteY15" fmla="*/ 1854558 h 2077792"/>
              <a:gd name="connsiteX16" fmla="*/ 1283594 w 1953505"/>
              <a:gd name="connsiteY16" fmla="*/ 1888902 h 2077792"/>
              <a:gd name="connsiteX17" fmla="*/ 1257837 w 1953505"/>
              <a:gd name="connsiteY17" fmla="*/ 1918952 h 2077792"/>
              <a:gd name="connsiteX18" fmla="*/ 1223493 w 1953505"/>
              <a:gd name="connsiteY18" fmla="*/ 1953296 h 2077792"/>
              <a:gd name="connsiteX19" fmla="*/ 1210614 w 1953505"/>
              <a:gd name="connsiteY19" fmla="*/ 1966175 h 2077792"/>
              <a:gd name="connsiteX20" fmla="*/ 1163392 w 1953505"/>
              <a:gd name="connsiteY20" fmla="*/ 1991933 h 2077792"/>
              <a:gd name="connsiteX21" fmla="*/ 1103290 w 1953505"/>
              <a:gd name="connsiteY21" fmla="*/ 2021983 h 2077792"/>
              <a:gd name="connsiteX22" fmla="*/ 1051775 w 1953505"/>
              <a:gd name="connsiteY22" fmla="*/ 2034862 h 2077792"/>
              <a:gd name="connsiteX23" fmla="*/ 987380 w 1953505"/>
              <a:gd name="connsiteY23" fmla="*/ 2047741 h 2077792"/>
              <a:gd name="connsiteX24" fmla="*/ 974501 w 1953505"/>
              <a:gd name="connsiteY24" fmla="*/ 2052034 h 2077792"/>
              <a:gd name="connsiteX25" fmla="*/ 777025 w 1953505"/>
              <a:gd name="connsiteY25" fmla="*/ 2069206 h 2077792"/>
              <a:gd name="connsiteX26" fmla="*/ 678287 w 1953505"/>
              <a:gd name="connsiteY26" fmla="*/ 2077792 h 2077792"/>
              <a:gd name="connsiteX27" fmla="*/ 570963 w 1953505"/>
              <a:gd name="connsiteY27" fmla="*/ 2069206 h 2077792"/>
              <a:gd name="connsiteX28" fmla="*/ 532327 w 1953505"/>
              <a:gd name="connsiteY28" fmla="*/ 2060620 h 2077792"/>
              <a:gd name="connsiteX29" fmla="*/ 442175 w 1953505"/>
              <a:gd name="connsiteY29" fmla="*/ 2056327 h 2077792"/>
              <a:gd name="connsiteX30" fmla="*/ 313386 w 1953505"/>
              <a:gd name="connsiteY30" fmla="*/ 2043448 h 2077792"/>
              <a:gd name="connsiteX31" fmla="*/ 266163 w 1953505"/>
              <a:gd name="connsiteY31" fmla="*/ 2030569 h 2077792"/>
              <a:gd name="connsiteX32" fmla="*/ 206062 w 1953505"/>
              <a:gd name="connsiteY32" fmla="*/ 2009104 h 2077792"/>
              <a:gd name="connsiteX33" fmla="*/ 171718 w 1953505"/>
              <a:gd name="connsiteY33" fmla="*/ 1991933 h 2077792"/>
              <a:gd name="connsiteX34" fmla="*/ 150254 w 1953505"/>
              <a:gd name="connsiteY34" fmla="*/ 1953296 h 2077792"/>
              <a:gd name="connsiteX35" fmla="*/ 145961 w 1953505"/>
              <a:gd name="connsiteY35" fmla="*/ 1940417 h 2077792"/>
              <a:gd name="connsiteX36" fmla="*/ 124496 w 1953505"/>
              <a:gd name="connsiteY36" fmla="*/ 1893195 h 2077792"/>
              <a:gd name="connsiteX37" fmla="*/ 111617 w 1953505"/>
              <a:gd name="connsiteY37" fmla="*/ 1876023 h 2077792"/>
              <a:gd name="connsiteX38" fmla="*/ 98738 w 1953505"/>
              <a:gd name="connsiteY38" fmla="*/ 1828800 h 2077792"/>
              <a:gd name="connsiteX39" fmla="*/ 81566 w 1953505"/>
              <a:gd name="connsiteY39" fmla="*/ 1772992 h 2077792"/>
              <a:gd name="connsiteX40" fmla="*/ 77273 w 1953505"/>
              <a:gd name="connsiteY40" fmla="*/ 1738648 h 2077792"/>
              <a:gd name="connsiteX41" fmla="*/ 68687 w 1953505"/>
              <a:gd name="connsiteY41" fmla="*/ 1682840 h 2077792"/>
              <a:gd name="connsiteX42" fmla="*/ 55809 w 1953505"/>
              <a:gd name="connsiteY42" fmla="*/ 1566930 h 2077792"/>
              <a:gd name="connsiteX43" fmla="*/ 47223 w 1953505"/>
              <a:gd name="connsiteY43" fmla="*/ 1451020 h 2077792"/>
              <a:gd name="connsiteX44" fmla="*/ 38637 w 1953505"/>
              <a:gd name="connsiteY44" fmla="*/ 1412383 h 2077792"/>
              <a:gd name="connsiteX45" fmla="*/ 34344 w 1953505"/>
              <a:gd name="connsiteY45" fmla="*/ 1382333 h 2077792"/>
              <a:gd name="connsiteX46" fmla="*/ 17172 w 1953505"/>
              <a:gd name="connsiteY46" fmla="*/ 1279302 h 2077792"/>
              <a:gd name="connsiteX47" fmla="*/ 12879 w 1953505"/>
              <a:gd name="connsiteY47" fmla="*/ 1214907 h 2077792"/>
              <a:gd name="connsiteX48" fmla="*/ 4293 w 1953505"/>
              <a:gd name="connsiteY48" fmla="*/ 1184857 h 2077792"/>
              <a:gd name="connsiteX49" fmla="*/ 0 w 1953505"/>
              <a:gd name="connsiteY49" fmla="*/ 1133341 h 2077792"/>
              <a:gd name="connsiteX50" fmla="*/ 8586 w 1953505"/>
              <a:gd name="connsiteY50" fmla="*/ 682581 h 2077792"/>
              <a:gd name="connsiteX51" fmla="*/ 21465 w 1953505"/>
              <a:gd name="connsiteY51" fmla="*/ 609600 h 2077792"/>
              <a:gd name="connsiteX52" fmla="*/ 38637 w 1953505"/>
              <a:gd name="connsiteY52" fmla="*/ 532327 h 2077792"/>
              <a:gd name="connsiteX53" fmla="*/ 47223 w 1953505"/>
              <a:gd name="connsiteY53" fmla="*/ 519448 h 2077792"/>
              <a:gd name="connsiteX54" fmla="*/ 64394 w 1953505"/>
              <a:gd name="connsiteY54" fmla="*/ 485104 h 2077792"/>
              <a:gd name="connsiteX55" fmla="*/ 68687 w 1953505"/>
              <a:gd name="connsiteY55" fmla="*/ 467933 h 2077792"/>
              <a:gd name="connsiteX56" fmla="*/ 77273 w 1953505"/>
              <a:gd name="connsiteY56" fmla="*/ 437882 h 2077792"/>
              <a:gd name="connsiteX57" fmla="*/ 81566 w 1953505"/>
              <a:gd name="connsiteY57" fmla="*/ 412124 h 2077792"/>
              <a:gd name="connsiteX58" fmla="*/ 90152 w 1953505"/>
              <a:gd name="connsiteY58" fmla="*/ 386366 h 2077792"/>
              <a:gd name="connsiteX59" fmla="*/ 94445 w 1953505"/>
              <a:gd name="connsiteY59" fmla="*/ 364902 h 2077792"/>
              <a:gd name="connsiteX60" fmla="*/ 103031 w 1953505"/>
              <a:gd name="connsiteY60" fmla="*/ 339144 h 2077792"/>
              <a:gd name="connsiteX61" fmla="*/ 115910 w 1953505"/>
              <a:gd name="connsiteY61" fmla="*/ 274750 h 2077792"/>
              <a:gd name="connsiteX62" fmla="*/ 128789 w 1953505"/>
              <a:gd name="connsiteY62" fmla="*/ 248992 h 2077792"/>
              <a:gd name="connsiteX63" fmla="*/ 137375 w 1953505"/>
              <a:gd name="connsiteY63" fmla="*/ 227527 h 2077792"/>
              <a:gd name="connsiteX64" fmla="*/ 145961 w 1953505"/>
              <a:gd name="connsiteY64" fmla="*/ 201769 h 2077792"/>
              <a:gd name="connsiteX65" fmla="*/ 154547 w 1953505"/>
              <a:gd name="connsiteY65" fmla="*/ 188890 h 2077792"/>
              <a:gd name="connsiteX66" fmla="*/ 188890 w 1953505"/>
              <a:gd name="connsiteY66" fmla="*/ 128789 h 2077792"/>
              <a:gd name="connsiteX67" fmla="*/ 201769 w 1953505"/>
              <a:gd name="connsiteY67" fmla="*/ 111617 h 2077792"/>
              <a:gd name="connsiteX68" fmla="*/ 218941 w 1953505"/>
              <a:gd name="connsiteY68" fmla="*/ 85859 h 2077792"/>
              <a:gd name="connsiteX69" fmla="*/ 244699 w 1953505"/>
              <a:gd name="connsiteY69" fmla="*/ 55809 h 2077792"/>
              <a:gd name="connsiteX70" fmla="*/ 287628 w 1953505"/>
              <a:gd name="connsiteY70" fmla="*/ 21465 h 2077792"/>
              <a:gd name="connsiteX71" fmla="*/ 304800 w 1953505"/>
              <a:gd name="connsiteY71" fmla="*/ 17172 h 2077792"/>
              <a:gd name="connsiteX72" fmla="*/ 347730 w 1953505"/>
              <a:gd name="connsiteY72" fmla="*/ 4293 h 2077792"/>
              <a:gd name="connsiteX73" fmla="*/ 377780 w 1953505"/>
              <a:gd name="connsiteY73" fmla="*/ 0 h 2077792"/>
              <a:gd name="connsiteX74" fmla="*/ 579549 w 1953505"/>
              <a:gd name="connsiteY74" fmla="*/ 4293 h 2077792"/>
              <a:gd name="connsiteX75" fmla="*/ 626772 w 1953505"/>
              <a:gd name="connsiteY75" fmla="*/ 12879 h 2077792"/>
              <a:gd name="connsiteX76" fmla="*/ 729803 w 1953505"/>
              <a:gd name="connsiteY76" fmla="*/ 25758 h 2077792"/>
              <a:gd name="connsiteX77" fmla="*/ 785611 w 1953505"/>
              <a:gd name="connsiteY77" fmla="*/ 38637 h 2077792"/>
              <a:gd name="connsiteX78" fmla="*/ 850006 w 1953505"/>
              <a:gd name="connsiteY78" fmla="*/ 55809 h 2077792"/>
              <a:gd name="connsiteX79" fmla="*/ 871471 w 1953505"/>
              <a:gd name="connsiteY79" fmla="*/ 60102 h 2077792"/>
              <a:gd name="connsiteX80" fmla="*/ 897228 w 1953505"/>
              <a:gd name="connsiteY80" fmla="*/ 68688 h 2077792"/>
              <a:gd name="connsiteX81" fmla="*/ 961623 w 1953505"/>
              <a:gd name="connsiteY81" fmla="*/ 81566 h 2077792"/>
              <a:gd name="connsiteX82" fmla="*/ 1068947 w 1953505"/>
              <a:gd name="connsiteY82" fmla="*/ 103031 h 2077792"/>
              <a:gd name="connsiteX83" fmla="*/ 1146220 w 1953505"/>
              <a:gd name="connsiteY83" fmla="*/ 128789 h 2077792"/>
              <a:gd name="connsiteX84" fmla="*/ 1184856 w 1953505"/>
              <a:gd name="connsiteY84" fmla="*/ 137375 h 2077792"/>
              <a:gd name="connsiteX85" fmla="*/ 1210614 w 1953505"/>
              <a:gd name="connsiteY85" fmla="*/ 141668 h 2077792"/>
              <a:gd name="connsiteX86" fmla="*/ 1232079 w 1953505"/>
              <a:gd name="connsiteY86" fmla="*/ 145961 h 2077792"/>
              <a:gd name="connsiteX87" fmla="*/ 1352282 w 1953505"/>
              <a:gd name="connsiteY87" fmla="*/ 197476 h 2077792"/>
              <a:gd name="connsiteX88" fmla="*/ 1442434 w 1953505"/>
              <a:gd name="connsiteY88" fmla="*/ 223234 h 2077792"/>
              <a:gd name="connsiteX89" fmla="*/ 1541172 w 1953505"/>
              <a:gd name="connsiteY89" fmla="*/ 253285 h 2077792"/>
              <a:gd name="connsiteX90" fmla="*/ 1566930 w 1953505"/>
              <a:gd name="connsiteY90" fmla="*/ 270457 h 2077792"/>
              <a:gd name="connsiteX91" fmla="*/ 1596980 w 1953505"/>
              <a:gd name="connsiteY91" fmla="*/ 287628 h 2077792"/>
              <a:gd name="connsiteX92" fmla="*/ 1605566 w 1953505"/>
              <a:gd name="connsiteY92" fmla="*/ 300507 h 2077792"/>
              <a:gd name="connsiteX93" fmla="*/ 1635617 w 1953505"/>
              <a:gd name="connsiteY93" fmla="*/ 334851 h 2077792"/>
              <a:gd name="connsiteX94" fmla="*/ 1639910 w 1953505"/>
              <a:gd name="connsiteY94" fmla="*/ 347730 h 2077792"/>
              <a:gd name="connsiteX95" fmla="*/ 1661375 w 1953505"/>
              <a:gd name="connsiteY95" fmla="*/ 377781 h 2077792"/>
              <a:gd name="connsiteX96" fmla="*/ 1665668 w 1953505"/>
              <a:gd name="connsiteY96" fmla="*/ 390659 h 2077792"/>
              <a:gd name="connsiteX97" fmla="*/ 1678547 w 1953505"/>
              <a:gd name="connsiteY97" fmla="*/ 407831 h 2077792"/>
              <a:gd name="connsiteX98" fmla="*/ 1691425 w 1953505"/>
              <a:gd name="connsiteY98" fmla="*/ 429296 h 2077792"/>
              <a:gd name="connsiteX99" fmla="*/ 1700011 w 1953505"/>
              <a:gd name="connsiteY99" fmla="*/ 442175 h 2077792"/>
              <a:gd name="connsiteX100" fmla="*/ 1712890 w 1953505"/>
              <a:gd name="connsiteY100" fmla="*/ 450761 h 2077792"/>
              <a:gd name="connsiteX101" fmla="*/ 1721476 w 1953505"/>
              <a:gd name="connsiteY101" fmla="*/ 467933 h 2077792"/>
              <a:gd name="connsiteX102" fmla="*/ 1725769 w 1953505"/>
              <a:gd name="connsiteY102" fmla="*/ 480812 h 2077792"/>
              <a:gd name="connsiteX103" fmla="*/ 1742941 w 1953505"/>
              <a:gd name="connsiteY103" fmla="*/ 502276 h 2077792"/>
              <a:gd name="connsiteX104" fmla="*/ 1751527 w 1953505"/>
              <a:gd name="connsiteY104" fmla="*/ 515155 h 2077792"/>
              <a:gd name="connsiteX105" fmla="*/ 1764406 w 1953505"/>
              <a:gd name="connsiteY105" fmla="*/ 523741 h 2077792"/>
              <a:gd name="connsiteX106" fmla="*/ 1781578 w 1953505"/>
              <a:gd name="connsiteY106" fmla="*/ 549499 h 2077792"/>
              <a:gd name="connsiteX107" fmla="*/ 1790163 w 1953505"/>
              <a:gd name="connsiteY107" fmla="*/ 562378 h 2077792"/>
              <a:gd name="connsiteX108" fmla="*/ 1803042 w 1953505"/>
              <a:gd name="connsiteY108" fmla="*/ 570964 h 2077792"/>
              <a:gd name="connsiteX109" fmla="*/ 1811628 w 1953505"/>
              <a:gd name="connsiteY109" fmla="*/ 583843 h 2077792"/>
              <a:gd name="connsiteX110" fmla="*/ 1824507 w 1953505"/>
              <a:gd name="connsiteY110" fmla="*/ 609600 h 2077792"/>
              <a:gd name="connsiteX111" fmla="*/ 1837386 w 1953505"/>
              <a:gd name="connsiteY111" fmla="*/ 618186 h 2077792"/>
              <a:gd name="connsiteX112" fmla="*/ 1850265 w 1953505"/>
              <a:gd name="connsiteY112" fmla="*/ 643944 h 2077792"/>
              <a:gd name="connsiteX113" fmla="*/ 1854558 w 1953505"/>
              <a:gd name="connsiteY113" fmla="*/ 656823 h 2077792"/>
              <a:gd name="connsiteX114" fmla="*/ 1867437 w 1953505"/>
              <a:gd name="connsiteY114" fmla="*/ 665409 h 2077792"/>
              <a:gd name="connsiteX115" fmla="*/ 1884609 w 1953505"/>
              <a:gd name="connsiteY115" fmla="*/ 704045 h 2077792"/>
              <a:gd name="connsiteX116" fmla="*/ 1901780 w 1953505"/>
              <a:gd name="connsiteY116" fmla="*/ 742682 h 2077792"/>
              <a:gd name="connsiteX117" fmla="*/ 1906073 w 1953505"/>
              <a:gd name="connsiteY117" fmla="*/ 755561 h 2077792"/>
              <a:gd name="connsiteX118" fmla="*/ 1914659 w 1953505"/>
              <a:gd name="connsiteY118" fmla="*/ 772733 h 2077792"/>
              <a:gd name="connsiteX119" fmla="*/ 1923245 w 1953505"/>
              <a:gd name="connsiteY119" fmla="*/ 798490 h 2077792"/>
              <a:gd name="connsiteX120" fmla="*/ 1940417 w 1953505"/>
              <a:gd name="connsiteY120" fmla="*/ 837127 h 2077792"/>
              <a:gd name="connsiteX121" fmla="*/ 1944710 w 1953505"/>
              <a:gd name="connsiteY121" fmla="*/ 850006 h 2077792"/>
              <a:gd name="connsiteX122" fmla="*/ 1953296 w 1953505"/>
              <a:gd name="connsiteY122" fmla="*/ 880057 h 2077792"/>
              <a:gd name="connsiteX123" fmla="*/ 1953296 w 1953505"/>
              <a:gd name="connsiteY123" fmla="*/ 888643 h 20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53505" h="2077792">
                <a:moveTo>
                  <a:pt x="1674254" y="1103290"/>
                </a:moveTo>
                <a:cubicBezTo>
                  <a:pt x="1621796" y="1230688"/>
                  <a:pt x="1661169" y="1126498"/>
                  <a:pt x="1631324" y="1223493"/>
                </a:cubicBezTo>
                <a:cubicBezTo>
                  <a:pt x="1624670" y="1245119"/>
                  <a:pt x="1614767" y="1265801"/>
                  <a:pt x="1609859" y="1287888"/>
                </a:cubicBezTo>
                <a:cubicBezTo>
                  <a:pt x="1606997" y="1300767"/>
                  <a:pt x="1605153" y="1313915"/>
                  <a:pt x="1601273" y="1326524"/>
                </a:cubicBezTo>
                <a:cubicBezTo>
                  <a:pt x="1599391" y="1332641"/>
                  <a:pt x="1595148" y="1337789"/>
                  <a:pt x="1592687" y="1343696"/>
                </a:cubicBezTo>
                <a:cubicBezTo>
                  <a:pt x="1587985" y="1354982"/>
                  <a:pt x="1583848" y="1366500"/>
                  <a:pt x="1579809" y="1378040"/>
                </a:cubicBezTo>
                <a:cubicBezTo>
                  <a:pt x="1573830" y="1395124"/>
                  <a:pt x="1570732" y="1413365"/>
                  <a:pt x="1562637" y="1429555"/>
                </a:cubicBezTo>
                <a:cubicBezTo>
                  <a:pt x="1553407" y="1448014"/>
                  <a:pt x="1539741" y="1463899"/>
                  <a:pt x="1528293" y="1481071"/>
                </a:cubicBezTo>
                <a:cubicBezTo>
                  <a:pt x="1526862" y="1486795"/>
                  <a:pt x="1526396" y="1492851"/>
                  <a:pt x="1524000" y="1498243"/>
                </a:cubicBezTo>
                <a:cubicBezTo>
                  <a:pt x="1514989" y="1518516"/>
                  <a:pt x="1483645" y="1554668"/>
                  <a:pt x="1476778" y="1566930"/>
                </a:cubicBezTo>
                <a:cubicBezTo>
                  <a:pt x="1466128" y="1585947"/>
                  <a:pt x="1460768" y="1607536"/>
                  <a:pt x="1451020" y="1627031"/>
                </a:cubicBezTo>
                <a:cubicBezTo>
                  <a:pt x="1440701" y="1647669"/>
                  <a:pt x="1429211" y="1667761"/>
                  <a:pt x="1416676" y="1687133"/>
                </a:cubicBezTo>
                <a:cubicBezTo>
                  <a:pt x="1413378" y="1692230"/>
                  <a:pt x="1407237" y="1695009"/>
                  <a:pt x="1403797" y="1700012"/>
                </a:cubicBezTo>
                <a:cubicBezTo>
                  <a:pt x="1391422" y="1718011"/>
                  <a:pt x="1380811" y="1737162"/>
                  <a:pt x="1369454" y="1755820"/>
                </a:cubicBezTo>
                <a:cubicBezTo>
                  <a:pt x="1360777" y="1770075"/>
                  <a:pt x="1343696" y="1798750"/>
                  <a:pt x="1343696" y="1798750"/>
                </a:cubicBezTo>
                <a:cubicBezTo>
                  <a:pt x="1337611" y="1823088"/>
                  <a:pt x="1337819" y="1828560"/>
                  <a:pt x="1317938" y="1854558"/>
                </a:cubicBezTo>
                <a:cubicBezTo>
                  <a:pt x="1308103" y="1867419"/>
                  <a:pt x="1293308" y="1875950"/>
                  <a:pt x="1283594" y="1888902"/>
                </a:cubicBezTo>
                <a:cubicBezTo>
                  <a:pt x="1267073" y="1910930"/>
                  <a:pt x="1275775" y="1901014"/>
                  <a:pt x="1257837" y="1918952"/>
                </a:cubicBezTo>
                <a:cubicBezTo>
                  <a:pt x="1249168" y="1944959"/>
                  <a:pt x="1258541" y="1925258"/>
                  <a:pt x="1223493" y="1953296"/>
                </a:cubicBezTo>
                <a:cubicBezTo>
                  <a:pt x="1218752" y="1957089"/>
                  <a:pt x="1215524" y="1962604"/>
                  <a:pt x="1210614" y="1966175"/>
                </a:cubicBezTo>
                <a:cubicBezTo>
                  <a:pt x="1133424" y="2022315"/>
                  <a:pt x="1202154" y="1972552"/>
                  <a:pt x="1163392" y="1991933"/>
                </a:cubicBezTo>
                <a:cubicBezTo>
                  <a:pt x="1117128" y="2015065"/>
                  <a:pt x="1218876" y="1981780"/>
                  <a:pt x="1103290" y="2021983"/>
                </a:cubicBezTo>
                <a:cubicBezTo>
                  <a:pt x="1086572" y="2027798"/>
                  <a:pt x="1069131" y="2031391"/>
                  <a:pt x="1051775" y="2034862"/>
                </a:cubicBezTo>
                <a:cubicBezTo>
                  <a:pt x="1030310" y="2039155"/>
                  <a:pt x="1008147" y="2040819"/>
                  <a:pt x="987380" y="2047741"/>
                </a:cubicBezTo>
                <a:cubicBezTo>
                  <a:pt x="983087" y="2049172"/>
                  <a:pt x="978985" y="2051423"/>
                  <a:pt x="974501" y="2052034"/>
                </a:cubicBezTo>
                <a:cubicBezTo>
                  <a:pt x="910049" y="2060823"/>
                  <a:pt x="841345" y="2064060"/>
                  <a:pt x="777025" y="2069206"/>
                </a:cubicBezTo>
                <a:lnTo>
                  <a:pt x="678287" y="2077792"/>
                </a:lnTo>
                <a:cubicBezTo>
                  <a:pt x="642512" y="2074930"/>
                  <a:pt x="606606" y="2073399"/>
                  <a:pt x="570963" y="2069206"/>
                </a:cubicBezTo>
                <a:cubicBezTo>
                  <a:pt x="557861" y="2067665"/>
                  <a:pt x="545454" y="2061933"/>
                  <a:pt x="532327" y="2060620"/>
                </a:cubicBezTo>
                <a:cubicBezTo>
                  <a:pt x="502392" y="2057626"/>
                  <a:pt x="472183" y="2058470"/>
                  <a:pt x="442175" y="2056327"/>
                </a:cubicBezTo>
                <a:cubicBezTo>
                  <a:pt x="400956" y="2053383"/>
                  <a:pt x="355482" y="2048125"/>
                  <a:pt x="313386" y="2043448"/>
                </a:cubicBezTo>
                <a:cubicBezTo>
                  <a:pt x="311854" y="2043065"/>
                  <a:pt x="275970" y="2035027"/>
                  <a:pt x="266163" y="2030569"/>
                </a:cubicBezTo>
                <a:cubicBezTo>
                  <a:pt x="217382" y="2008395"/>
                  <a:pt x="248969" y="2016255"/>
                  <a:pt x="206062" y="2009104"/>
                </a:cubicBezTo>
                <a:cubicBezTo>
                  <a:pt x="194614" y="2003380"/>
                  <a:pt x="178818" y="2002582"/>
                  <a:pt x="171718" y="1991933"/>
                </a:cubicBezTo>
                <a:cubicBezTo>
                  <a:pt x="160527" y="1975147"/>
                  <a:pt x="160379" y="1976078"/>
                  <a:pt x="150254" y="1953296"/>
                </a:cubicBezTo>
                <a:cubicBezTo>
                  <a:pt x="148416" y="1949161"/>
                  <a:pt x="147744" y="1944576"/>
                  <a:pt x="145961" y="1940417"/>
                </a:cubicBezTo>
                <a:cubicBezTo>
                  <a:pt x="139150" y="1924525"/>
                  <a:pt x="132633" y="1908451"/>
                  <a:pt x="124496" y="1893195"/>
                </a:cubicBezTo>
                <a:cubicBezTo>
                  <a:pt x="121129" y="1886882"/>
                  <a:pt x="115910" y="1881747"/>
                  <a:pt x="111617" y="1876023"/>
                </a:cubicBezTo>
                <a:cubicBezTo>
                  <a:pt x="107324" y="1860282"/>
                  <a:pt x="102695" y="1844629"/>
                  <a:pt x="98738" y="1828800"/>
                </a:cubicBezTo>
                <a:cubicBezTo>
                  <a:pt x="86270" y="1778930"/>
                  <a:pt x="97261" y="1804383"/>
                  <a:pt x="81566" y="1772992"/>
                </a:cubicBezTo>
                <a:cubicBezTo>
                  <a:pt x="80135" y="1761544"/>
                  <a:pt x="78905" y="1750069"/>
                  <a:pt x="77273" y="1738648"/>
                </a:cubicBezTo>
                <a:cubicBezTo>
                  <a:pt x="74611" y="1720016"/>
                  <a:pt x="70444" y="1701579"/>
                  <a:pt x="68687" y="1682840"/>
                </a:cubicBezTo>
                <a:cubicBezTo>
                  <a:pt x="57632" y="1564919"/>
                  <a:pt x="73659" y="1638335"/>
                  <a:pt x="55809" y="1566930"/>
                </a:cubicBezTo>
                <a:cubicBezTo>
                  <a:pt x="52947" y="1528293"/>
                  <a:pt x="51501" y="1489526"/>
                  <a:pt x="47223" y="1451020"/>
                </a:cubicBezTo>
                <a:cubicBezTo>
                  <a:pt x="45766" y="1437908"/>
                  <a:pt x="41068" y="1425350"/>
                  <a:pt x="38637" y="1412383"/>
                </a:cubicBezTo>
                <a:cubicBezTo>
                  <a:pt x="36772" y="1402438"/>
                  <a:pt x="36102" y="1392297"/>
                  <a:pt x="34344" y="1382333"/>
                </a:cubicBezTo>
                <a:cubicBezTo>
                  <a:pt x="15512" y="1275622"/>
                  <a:pt x="36526" y="1414779"/>
                  <a:pt x="17172" y="1279302"/>
                </a:cubicBezTo>
                <a:cubicBezTo>
                  <a:pt x="15741" y="1257837"/>
                  <a:pt x="15786" y="1236222"/>
                  <a:pt x="12879" y="1214907"/>
                </a:cubicBezTo>
                <a:cubicBezTo>
                  <a:pt x="11471" y="1204585"/>
                  <a:pt x="5918" y="1195147"/>
                  <a:pt x="4293" y="1184857"/>
                </a:cubicBezTo>
                <a:cubicBezTo>
                  <a:pt x="1605" y="1167836"/>
                  <a:pt x="1431" y="1150513"/>
                  <a:pt x="0" y="1133341"/>
                </a:cubicBezTo>
                <a:cubicBezTo>
                  <a:pt x="2862" y="983088"/>
                  <a:pt x="4701" y="832811"/>
                  <a:pt x="8586" y="682581"/>
                </a:cubicBezTo>
                <a:cubicBezTo>
                  <a:pt x="10303" y="616205"/>
                  <a:pt x="9825" y="656159"/>
                  <a:pt x="21465" y="609600"/>
                </a:cubicBezTo>
                <a:cubicBezTo>
                  <a:pt x="27865" y="584002"/>
                  <a:pt x="31388" y="557698"/>
                  <a:pt x="38637" y="532327"/>
                </a:cubicBezTo>
                <a:cubicBezTo>
                  <a:pt x="40054" y="527366"/>
                  <a:pt x="44916" y="524063"/>
                  <a:pt x="47223" y="519448"/>
                </a:cubicBezTo>
                <a:cubicBezTo>
                  <a:pt x="74957" y="463979"/>
                  <a:pt x="10830" y="574384"/>
                  <a:pt x="64394" y="485104"/>
                </a:cubicBezTo>
                <a:cubicBezTo>
                  <a:pt x="65825" y="479380"/>
                  <a:pt x="67135" y="473625"/>
                  <a:pt x="68687" y="467933"/>
                </a:cubicBezTo>
                <a:cubicBezTo>
                  <a:pt x="71428" y="457882"/>
                  <a:pt x="74930" y="448033"/>
                  <a:pt x="77273" y="437882"/>
                </a:cubicBezTo>
                <a:cubicBezTo>
                  <a:pt x="79230" y="429400"/>
                  <a:pt x="79455" y="420569"/>
                  <a:pt x="81566" y="412124"/>
                </a:cubicBezTo>
                <a:cubicBezTo>
                  <a:pt x="83761" y="403344"/>
                  <a:pt x="87771" y="395098"/>
                  <a:pt x="90152" y="386366"/>
                </a:cubicBezTo>
                <a:cubicBezTo>
                  <a:pt x="92072" y="379327"/>
                  <a:pt x="92525" y="371941"/>
                  <a:pt x="94445" y="364902"/>
                </a:cubicBezTo>
                <a:cubicBezTo>
                  <a:pt x="96826" y="356170"/>
                  <a:pt x="100836" y="347924"/>
                  <a:pt x="103031" y="339144"/>
                </a:cubicBezTo>
                <a:cubicBezTo>
                  <a:pt x="112051" y="303065"/>
                  <a:pt x="101559" y="317803"/>
                  <a:pt x="115910" y="274750"/>
                </a:cubicBezTo>
                <a:cubicBezTo>
                  <a:pt x="118946" y="265643"/>
                  <a:pt x="124817" y="257731"/>
                  <a:pt x="128789" y="248992"/>
                </a:cubicBezTo>
                <a:cubicBezTo>
                  <a:pt x="131978" y="241977"/>
                  <a:pt x="134741" y="234769"/>
                  <a:pt x="137375" y="227527"/>
                </a:cubicBezTo>
                <a:cubicBezTo>
                  <a:pt x="140468" y="219021"/>
                  <a:pt x="140941" y="209299"/>
                  <a:pt x="145961" y="201769"/>
                </a:cubicBezTo>
                <a:cubicBezTo>
                  <a:pt x="148823" y="197476"/>
                  <a:pt x="151931" y="193337"/>
                  <a:pt x="154547" y="188890"/>
                </a:cubicBezTo>
                <a:cubicBezTo>
                  <a:pt x="166246" y="169002"/>
                  <a:pt x="175046" y="147248"/>
                  <a:pt x="188890" y="128789"/>
                </a:cubicBezTo>
                <a:lnTo>
                  <a:pt x="201769" y="111617"/>
                </a:lnTo>
                <a:cubicBezTo>
                  <a:pt x="209071" y="89711"/>
                  <a:pt x="201401" y="106322"/>
                  <a:pt x="218941" y="85859"/>
                </a:cubicBezTo>
                <a:cubicBezTo>
                  <a:pt x="233906" y="68400"/>
                  <a:pt x="228082" y="69870"/>
                  <a:pt x="244699" y="55809"/>
                </a:cubicBezTo>
                <a:cubicBezTo>
                  <a:pt x="258688" y="43972"/>
                  <a:pt x="269850" y="25910"/>
                  <a:pt x="287628" y="21465"/>
                </a:cubicBezTo>
                <a:cubicBezTo>
                  <a:pt x="293352" y="20034"/>
                  <a:pt x="299127" y="18793"/>
                  <a:pt x="304800" y="17172"/>
                </a:cubicBezTo>
                <a:cubicBezTo>
                  <a:pt x="327794" y="10602"/>
                  <a:pt x="312793" y="11780"/>
                  <a:pt x="347730" y="4293"/>
                </a:cubicBezTo>
                <a:cubicBezTo>
                  <a:pt x="357624" y="2173"/>
                  <a:pt x="367763" y="1431"/>
                  <a:pt x="377780" y="0"/>
                </a:cubicBezTo>
                <a:cubicBezTo>
                  <a:pt x="445036" y="1431"/>
                  <a:pt x="512367" y="818"/>
                  <a:pt x="579549" y="4293"/>
                </a:cubicBezTo>
                <a:cubicBezTo>
                  <a:pt x="595527" y="5119"/>
                  <a:pt x="610923" y="10693"/>
                  <a:pt x="626772" y="12879"/>
                </a:cubicBezTo>
                <a:cubicBezTo>
                  <a:pt x="792894" y="35793"/>
                  <a:pt x="651545" y="12715"/>
                  <a:pt x="729803" y="25758"/>
                </a:cubicBezTo>
                <a:cubicBezTo>
                  <a:pt x="776170" y="44305"/>
                  <a:pt x="722377" y="24890"/>
                  <a:pt x="785611" y="38637"/>
                </a:cubicBezTo>
                <a:cubicBezTo>
                  <a:pt x="807319" y="43356"/>
                  <a:pt x="828454" y="50421"/>
                  <a:pt x="850006" y="55809"/>
                </a:cubicBezTo>
                <a:cubicBezTo>
                  <a:pt x="857085" y="57579"/>
                  <a:pt x="864431" y="58182"/>
                  <a:pt x="871471" y="60102"/>
                </a:cubicBezTo>
                <a:cubicBezTo>
                  <a:pt x="880202" y="62483"/>
                  <a:pt x="888424" y="66592"/>
                  <a:pt x="897228" y="68688"/>
                </a:cubicBezTo>
                <a:cubicBezTo>
                  <a:pt x="918523" y="73758"/>
                  <a:pt x="940504" y="75806"/>
                  <a:pt x="961623" y="81566"/>
                </a:cubicBezTo>
                <a:cubicBezTo>
                  <a:pt x="1028369" y="99770"/>
                  <a:pt x="992693" y="92138"/>
                  <a:pt x="1068947" y="103031"/>
                </a:cubicBezTo>
                <a:cubicBezTo>
                  <a:pt x="1094705" y="111617"/>
                  <a:pt x="1119716" y="122899"/>
                  <a:pt x="1146220" y="128789"/>
                </a:cubicBezTo>
                <a:cubicBezTo>
                  <a:pt x="1159099" y="131651"/>
                  <a:pt x="1171919" y="134788"/>
                  <a:pt x="1184856" y="137375"/>
                </a:cubicBezTo>
                <a:cubicBezTo>
                  <a:pt x="1193391" y="139082"/>
                  <a:pt x="1202050" y="140111"/>
                  <a:pt x="1210614" y="141668"/>
                </a:cubicBezTo>
                <a:cubicBezTo>
                  <a:pt x="1217793" y="142973"/>
                  <a:pt x="1224924" y="144530"/>
                  <a:pt x="1232079" y="145961"/>
                </a:cubicBezTo>
                <a:cubicBezTo>
                  <a:pt x="1269412" y="164628"/>
                  <a:pt x="1319598" y="190213"/>
                  <a:pt x="1352282" y="197476"/>
                </a:cubicBezTo>
                <a:cubicBezTo>
                  <a:pt x="1425058" y="213649"/>
                  <a:pt x="1355804" y="196868"/>
                  <a:pt x="1442434" y="223234"/>
                </a:cubicBezTo>
                <a:cubicBezTo>
                  <a:pt x="1473824" y="232788"/>
                  <a:pt x="1511116" y="239927"/>
                  <a:pt x="1541172" y="253285"/>
                </a:cubicBezTo>
                <a:cubicBezTo>
                  <a:pt x="1550602" y="257476"/>
                  <a:pt x="1558082" y="265148"/>
                  <a:pt x="1566930" y="270457"/>
                </a:cubicBezTo>
                <a:cubicBezTo>
                  <a:pt x="1621434" y="303160"/>
                  <a:pt x="1552398" y="257910"/>
                  <a:pt x="1596980" y="287628"/>
                </a:cubicBezTo>
                <a:cubicBezTo>
                  <a:pt x="1599842" y="291921"/>
                  <a:pt x="1601918" y="296859"/>
                  <a:pt x="1605566" y="300507"/>
                </a:cubicBezTo>
                <a:cubicBezTo>
                  <a:pt x="1623096" y="318037"/>
                  <a:pt x="1623453" y="298360"/>
                  <a:pt x="1635617" y="334851"/>
                </a:cubicBezTo>
                <a:cubicBezTo>
                  <a:pt x="1637048" y="339144"/>
                  <a:pt x="1637665" y="343801"/>
                  <a:pt x="1639910" y="347730"/>
                </a:cubicBezTo>
                <a:cubicBezTo>
                  <a:pt x="1647691" y="361347"/>
                  <a:pt x="1654729" y="364489"/>
                  <a:pt x="1661375" y="377781"/>
                </a:cubicBezTo>
                <a:cubicBezTo>
                  <a:pt x="1663399" y="381828"/>
                  <a:pt x="1663423" y="386730"/>
                  <a:pt x="1665668" y="390659"/>
                </a:cubicBezTo>
                <a:cubicBezTo>
                  <a:pt x="1669218" y="396871"/>
                  <a:pt x="1674578" y="401878"/>
                  <a:pt x="1678547" y="407831"/>
                </a:cubicBezTo>
                <a:cubicBezTo>
                  <a:pt x="1683175" y="414774"/>
                  <a:pt x="1687003" y="422220"/>
                  <a:pt x="1691425" y="429296"/>
                </a:cubicBezTo>
                <a:cubicBezTo>
                  <a:pt x="1694159" y="433671"/>
                  <a:pt x="1696363" y="438527"/>
                  <a:pt x="1700011" y="442175"/>
                </a:cubicBezTo>
                <a:cubicBezTo>
                  <a:pt x="1703659" y="445823"/>
                  <a:pt x="1708597" y="447899"/>
                  <a:pt x="1712890" y="450761"/>
                </a:cubicBezTo>
                <a:cubicBezTo>
                  <a:pt x="1715752" y="456485"/>
                  <a:pt x="1718955" y="462051"/>
                  <a:pt x="1721476" y="467933"/>
                </a:cubicBezTo>
                <a:cubicBezTo>
                  <a:pt x="1723259" y="472092"/>
                  <a:pt x="1723371" y="476975"/>
                  <a:pt x="1725769" y="480812"/>
                </a:cubicBezTo>
                <a:cubicBezTo>
                  <a:pt x="1730625" y="488582"/>
                  <a:pt x="1737443" y="494946"/>
                  <a:pt x="1742941" y="502276"/>
                </a:cubicBezTo>
                <a:cubicBezTo>
                  <a:pt x="1746037" y="506404"/>
                  <a:pt x="1747879" y="511507"/>
                  <a:pt x="1751527" y="515155"/>
                </a:cubicBezTo>
                <a:cubicBezTo>
                  <a:pt x="1755175" y="518803"/>
                  <a:pt x="1760113" y="520879"/>
                  <a:pt x="1764406" y="523741"/>
                </a:cubicBezTo>
                <a:lnTo>
                  <a:pt x="1781578" y="549499"/>
                </a:lnTo>
                <a:cubicBezTo>
                  <a:pt x="1784440" y="553792"/>
                  <a:pt x="1785870" y="559516"/>
                  <a:pt x="1790163" y="562378"/>
                </a:cubicBezTo>
                <a:lnTo>
                  <a:pt x="1803042" y="570964"/>
                </a:lnTo>
                <a:cubicBezTo>
                  <a:pt x="1805904" y="575257"/>
                  <a:pt x="1809321" y="579228"/>
                  <a:pt x="1811628" y="583843"/>
                </a:cubicBezTo>
                <a:cubicBezTo>
                  <a:pt x="1818611" y="597808"/>
                  <a:pt x="1812204" y="597297"/>
                  <a:pt x="1824507" y="609600"/>
                </a:cubicBezTo>
                <a:cubicBezTo>
                  <a:pt x="1828155" y="613248"/>
                  <a:pt x="1833093" y="615324"/>
                  <a:pt x="1837386" y="618186"/>
                </a:cubicBezTo>
                <a:cubicBezTo>
                  <a:pt x="1848177" y="650558"/>
                  <a:pt x="1833621" y="610656"/>
                  <a:pt x="1850265" y="643944"/>
                </a:cubicBezTo>
                <a:cubicBezTo>
                  <a:pt x="1852289" y="647991"/>
                  <a:pt x="1851731" y="653289"/>
                  <a:pt x="1854558" y="656823"/>
                </a:cubicBezTo>
                <a:cubicBezTo>
                  <a:pt x="1857781" y="660852"/>
                  <a:pt x="1863144" y="662547"/>
                  <a:pt x="1867437" y="665409"/>
                </a:cubicBezTo>
                <a:cubicBezTo>
                  <a:pt x="1877655" y="696061"/>
                  <a:pt x="1871003" y="683636"/>
                  <a:pt x="1884609" y="704045"/>
                </a:cubicBezTo>
                <a:cubicBezTo>
                  <a:pt x="1892799" y="736812"/>
                  <a:pt x="1883214" y="705550"/>
                  <a:pt x="1901780" y="742682"/>
                </a:cubicBezTo>
                <a:cubicBezTo>
                  <a:pt x="1903804" y="746729"/>
                  <a:pt x="1904290" y="751402"/>
                  <a:pt x="1906073" y="755561"/>
                </a:cubicBezTo>
                <a:cubicBezTo>
                  <a:pt x="1908594" y="761443"/>
                  <a:pt x="1912282" y="766791"/>
                  <a:pt x="1914659" y="772733"/>
                </a:cubicBezTo>
                <a:cubicBezTo>
                  <a:pt x="1918020" y="781136"/>
                  <a:pt x="1918225" y="790960"/>
                  <a:pt x="1923245" y="798490"/>
                </a:cubicBezTo>
                <a:cubicBezTo>
                  <a:pt x="1936851" y="818899"/>
                  <a:pt x="1930199" y="806474"/>
                  <a:pt x="1940417" y="837127"/>
                </a:cubicBezTo>
                <a:lnTo>
                  <a:pt x="1944710" y="850006"/>
                </a:lnTo>
                <a:cubicBezTo>
                  <a:pt x="1948113" y="860214"/>
                  <a:pt x="1951499" y="869276"/>
                  <a:pt x="1953296" y="880057"/>
                </a:cubicBezTo>
                <a:cubicBezTo>
                  <a:pt x="1953767" y="882880"/>
                  <a:pt x="1953296" y="885781"/>
                  <a:pt x="1953296" y="88864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3635310" y="4004679"/>
            <a:ext cx="1059571" cy="1107719"/>
          </a:xfrm>
          <a:custGeom>
            <a:avLst/>
            <a:gdLst>
              <a:gd name="connsiteX0" fmla="*/ 25758 w 1039255"/>
              <a:gd name="connsiteY0" fmla="*/ 0 h 983087"/>
              <a:gd name="connsiteX1" fmla="*/ 21465 w 1039255"/>
              <a:gd name="connsiteY1" fmla="*/ 51515 h 983087"/>
              <a:gd name="connsiteX2" fmla="*/ 12879 w 1039255"/>
              <a:gd name="connsiteY2" fmla="*/ 72980 h 983087"/>
              <a:gd name="connsiteX3" fmla="*/ 8586 w 1039255"/>
              <a:gd name="connsiteY3" fmla="*/ 120202 h 983087"/>
              <a:gd name="connsiteX4" fmla="*/ 0 w 1039255"/>
              <a:gd name="connsiteY4" fmla="*/ 154546 h 983087"/>
              <a:gd name="connsiteX5" fmla="*/ 8586 w 1039255"/>
              <a:gd name="connsiteY5" fmla="*/ 261870 h 983087"/>
              <a:gd name="connsiteX6" fmla="*/ 12879 w 1039255"/>
              <a:gd name="connsiteY6" fmla="*/ 287628 h 983087"/>
              <a:gd name="connsiteX7" fmla="*/ 21465 w 1039255"/>
              <a:gd name="connsiteY7" fmla="*/ 300507 h 983087"/>
              <a:gd name="connsiteX8" fmla="*/ 30051 w 1039255"/>
              <a:gd name="connsiteY8" fmla="*/ 330557 h 983087"/>
              <a:gd name="connsiteX9" fmla="*/ 60101 w 1039255"/>
              <a:gd name="connsiteY9" fmla="*/ 377780 h 983087"/>
              <a:gd name="connsiteX10" fmla="*/ 77273 w 1039255"/>
              <a:gd name="connsiteY10" fmla="*/ 394952 h 983087"/>
              <a:gd name="connsiteX11" fmla="*/ 94445 w 1039255"/>
              <a:gd name="connsiteY11" fmla="*/ 416417 h 983087"/>
              <a:gd name="connsiteX12" fmla="*/ 133082 w 1039255"/>
              <a:gd name="connsiteY12" fmla="*/ 446467 h 983087"/>
              <a:gd name="connsiteX13" fmla="*/ 145960 w 1039255"/>
              <a:gd name="connsiteY13" fmla="*/ 455053 h 983087"/>
              <a:gd name="connsiteX14" fmla="*/ 176011 w 1039255"/>
              <a:gd name="connsiteY14" fmla="*/ 480811 h 983087"/>
              <a:gd name="connsiteX15" fmla="*/ 244698 w 1039255"/>
              <a:gd name="connsiteY15" fmla="*/ 523740 h 983087"/>
              <a:gd name="connsiteX16" fmla="*/ 261870 w 1039255"/>
              <a:gd name="connsiteY16" fmla="*/ 536619 h 983087"/>
              <a:gd name="connsiteX17" fmla="*/ 455053 w 1039255"/>
              <a:gd name="connsiteY17" fmla="*/ 613893 h 983087"/>
              <a:gd name="connsiteX18" fmla="*/ 485104 w 1039255"/>
              <a:gd name="connsiteY18" fmla="*/ 622478 h 983087"/>
              <a:gd name="connsiteX19" fmla="*/ 575256 w 1039255"/>
              <a:gd name="connsiteY19" fmla="*/ 652529 h 983087"/>
              <a:gd name="connsiteX20" fmla="*/ 592428 w 1039255"/>
              <a:gd name="connsiteY20" fmla="*/ 661115 h 983087"/>
              <a:gd name="connsiteX21" fmla="*/ 626772 w 1039255"/>
              <a:gd name="connsiteY21" fmla="*/ 669701 h 983087"/>
              <a:gd name="connsiteX22" fmla="*/ 704045 w 1039255"/>
              <a:gd name="connsiteY22" fmla="*/ 682580 h 983087"/>
              <a:gd name="connsiteX23" fmla="*/ 759853 w 1039255"/>
              <a:gd name="connsiteY23" fmla="*/ 704045 h 983087"/>
              <a:gd name="connsiteX24" fmla="*/ 811369 w 1039255"/>
              <a:gd name="connsiteY24" fmla="*/ 721217 h 983087"/>
              <a:gd name="connsiteX25" fmla="*/ 867177 w 1039255"/>
              <a:gd name="connsiteY25" fmla="*/ 738388 h 983087"/>
              <a:gd name="connsiteX26" fmla="*/ 892935 w 1039255"/>
              <a:gd name="connsiteY26" fmla="*/ 746974 h 983087"/>
              <a:gd name="connsiteX27" fmla="*/ 918693 w 1039255"/>
              <a:gd name="connsiteY27" fmla="*/ 751267 h 983087"/>
              <a:gd name="connsiteX28" fmla="*/ 935865 w 1039255"/>
              <a:gd name="connsiteY28" fmla="*/ 755560 h 983087"/>
              <a:gd name="connsiteX29" fmla="*/ 961622 w 1039255"/>
              <a:gd name="connsiteY29" fmla="*/ 759853 h 983087"/>
              <a:gd name="connsiteX30" fmla="*/ 978794 w 1039255"/>
              <a:gd name="connsiteY30" fmla="*/ 768439 h 983087"/>
              <a:gd name="connsiteX31" fmla="*/ 991673 w 1039255"/>
              <a:gd name="connsiteY31" fmla="*/ 772732 h 983087"/>
              <a:gd name="connsiteX32" fmla="*/ 995966 w 1039255"/>
              <a:gd name="connsiteY32" fmla="*/ 789904 h 983087"/>
              <a:gd name="connsiteX33" fmla="*/ 1004552 w 1039255"/>
              <a:gd name="connsiteY33" fmla="*/ 802783 h 983087"/>
              <a:gd name="connsiteX34" fmla="*/ 1008845 w 1039255"/>
              <a:gd name="connsiteY34" fmla="*/ 832833 h 983087"/>
              <a:gd name="connsiteX35" fmla="*/ 1021724 w 1039255"/>
              <a:gd name="connsiteY35" fmla="*/ 871470 h 983087"/>
              <a:gd name="connsiteX36" fmla="*/ 1030310 w 1039255"/>
              <a:gd name="connsiteY36" fmla="*/ 931571 h 983087"/>
              <a:gd name="connsiteX37" fmla="*/ 1034603 w 1039255"/>
              <a:gd name="connsiteY37" fmla="*/ 953036 h 983087"/>
              <a:gd name="connsiteX38" fmla="*/ 1038896 w 1039255"/>
              <a:gd name="connsiteY38" fmla="*/ 965915 h 983087"/>
              <a:gd name="connsiteX39" fmla="*/ 1038896 w 1039255"/>
              <a:gd name="connsiteY39" fmla="*/ 983087 h 98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39255" h="983087">
                <a:moveTo>
                  <a:pt x="25758" y="0"/>
                </a:moveTo>
                <a:cubicBezTo>
                  <a:pt x="24327" y="17172"/>
                  <a:pt x="24460" y="34546"/>
                  <a:pt x="21465" y="51515"/>
                </a:cubicBezTo>
                <a:cubicBezTo>
                  <a:pt x="20126" y="59104"/>
                  <a:pt x="14299" y="65406"/>
                  <a:pt x="12879" y="72980"/>
                </a:cubicBezTo>
                <a:cubicBezTo>
                  <a:pt x="9966" y="88515"/>
                  <a:pt x="11051" y="104590"/>
                  <a:pt x="8586" y="120202"/>
                </a:cubicBezTo>
                <a:cubicBezTo>
                  <a:pt x="6746" y="131858"/>
                  <a:pt x="2862" y="143098"/>
                  <a:pt x="0" y="154546"/>
                </a:cubicBezTo>
                <a:cubicBezTo>
                  <a:pt x="2862" y="190321"/>
                  <a:pt x="5129" y="226148"/>
                  <a:pt x="8586" y="261870"/>
                </a:cubicBezTo>
                <a:cubicBezTo>
                  <a:pt x="9424" y="270534"/>
                  <a:pt x="10126" y="279370"/>
                  <a:pt x="12879" y="287628"/>
                </a:cubicBezTo>
                <a:cubicBezTo>
                  <a:pt x="14511" y="292523"/>
                  <a:pt x="18603" y="296214"/>
                  <a:pt x="21465" y="300507"/>
                </a:cubicBezTo>
                <a:cubicBezTo>
                  <a:pt x="23644" y="309222"/>
                  <a:pt x="26356" y="321934"/>
                  <a:pt x="30051" y="330557"/>
                </a:cubicBezTo>
                <a:cubicBezTo>
                  <a:pt x="37821" y="348688"/>
                  <a:pt x="47073" y="361857"/>
                  <a:pt x="60101" y="377780"/>
                </a:cubicBezTo>
                <a:cubicBezTo>
                  <a:pt x="65227" y="384045"/>
                  <a:pt x="71895" y="388902"/>
                  <a:pt x="77273" y="394952"/>
                </a:cubicBezTo>
                <a:cubicBezTo>
                  <a:pt x="83360" y="401800"/>
                  <a:pt x="87712" y="410202"/>
                  <a:pt x="94445" y="416417"/>
                </a:cubicBezTo>
                <a:cubicBezTo>
                  <a:pt x="106434" y="427484"/>
                  <a:pt x="120029" y="436678"/>
                  <a:pt x="133082" y="446467"/>
                </a:cubicBezTo>
                <a:cubicBezTo>
                  <a:pt x="137209" y="449563"/>
                  <a:pt x="141997" y="451750"/>
                  <a:pt x="145960" y="455053"/>
                </a:cubicBezTo>
                <a:cubicBezTo>
                  <a:pt x="170005" y="475092"/>
                  <a:pt x="146785" y="461814"/>
                  <a:pt x="176011" y="480811"/>
                </a:cubicBezTo>
                <a:cubicBezTo>
                  <a:pt x="198649" y="495525"/>
                  <a:pt x="223098" y="507540"/>
                  <a:pt x="244698" y="523740"/>
                </a:cubicBezTo>
                <a:cubicBezTo>
                  <a:pt x="250422" y="528033"/>
                  <a:pt x="255470" y="533419"/>
                  <a:pt x="261870" y="536619"/>
                </a:cubicBezTo>
                <a:cubicBezTo>
                  <a:pt x="352914" y="582141"/>
                  <a:pt x="363255" y="584387"/>
                  <a:pt x="455053" y="613893"/>
                </a:cubicBezTo>
                <a:cubicBezTo>
                  <a:pt x="464971" y="617081"/>
                  <a:pt x="475264" y="619056"/>
                  <a:pt x="485104" y="622478"/>
                </a:cubicBezTo>
                <a:cubicBezTo>
                  <a:pt x="574512" y="653576"/>
                  <a:pt x="525669" y="642612"/>
                  <a:pt x="575256" y="652529"/>
                </a:cubicBezTo>
                <a:cubicBezTo>
                  <a:pt x="580980" y="655391"/>
                  <a:pt x="586546" y="658594"/>
                  <a:pt x="592428" y="661115"/>
                </a:cubicBezTo>
                <a:cubicBezTo>
                  <a:pt x="603178" y="665722"/>
                  <a:pt x="615464" y="667734"/>
                  <a:pt x="626772" y="669701"/>
                </a:cubicBezTo>
                <a:lnTo>
                  <a:pt x="704045" y="682580"/>
                </a:lnTo>
                <a:cubicBezTo>
                  <a:pt x="757078" y="717936"/>
                  <a:pt x="701098" y="685966"/>
                  <a:pt x="759853" y="704045"/>
                </a:cubicBezTo>
                <a:cubicBezTo>
                  <a:pt x="839134" y="728440"/>
                  <a:pt x="734669" y="708434"/>
                  <a:pt x="811369" y="721217"/>
                </a:cubicBezTo>
                <a:cubicBezTo>
                  <a:pt x="843178" y="742421"/>
                  <a:pt x="799990" y="715992"/>
                  <a:pt x="867177" y="738388"/>
                </a:cubicBezTo>
                <a:cubicBezTo>
                  <a:pt x="875763" y="741250"/>
                  <a:pt x="884155" y="744779"/>
                  <a:pt x="892935" y="746974"/>
                </a:cubicBezTo>
                <a:cubicBezTo>
                  <a:pt x="901380" y="749085"/>
                  <a:pt x="910158" y="749560"/>
                  <a:pt x="918693" y="751267"/>
                </a:cubicBezTo>
                <a:cubicBezTo>
                  <a:pt x="924479" y="752424"/>
                  <a:pt x="930079" y="754403"/>
                  <a:pt x="935865" y="755560"/>
                </a:cubicBezTo>
                <a:cubicBezTo>
                  <a:pt x="944400" y="757267"/>
                  <a:pt x="953036" y="758422"/>
                  <a:pt x="961622" y="759853"/>
                </a:cubicBezTo>
                <a:cubicBezTo>
                  <a:pt x="967346" y="762715"/>
                  <a:pt x="972912" y="765918"/>
                  <a:pt x="978794" y="768439"/>
                </a:cubicBezTo>
                <a:cubicBezTo>
                  <a:pt x="982953" y="770222"/>
                  <a:pt x="988846" y="769198"/>
                  <a:pt x="991673" y="772732"/>
                </a:cubicBezTo>
                <a:cubicBezTo>
                  <a:pt x="995359" y="777339"/>
                  <a:pt x="993642" y="784481"/>
                  <a:pt x="995966" y="789904"/>
                </a:cubicBezTo>
                <a:cubicBezTo>
                  <a:pt x="997998" y="794646"/>
                  <a:pt x="1001690" y="798490"/>
                  <a:pt x="1004552" y="802783"/>
                </a:cubicBezTo>
                <a:cubicBezTo>
                  <a:pt x="1005983" y="812800"/>
                  <a:pt x="1006391" y="823017"/>
                  <a:pt x="1008845" y="832833"/>
                </a:cubicBezTo>
                <a:cubicBezTo>
                  <a:pt x="1012138" y="846003"/>
                  <a:pt x="1021724" y="871470"/>
                  <a:pt x="1021724" y="871470"/>
                </a:cubicBezTo>
                <a:cubicBezTo>
                  <a:pt x="1024586" y="891504"/>
                  <a:pt x="1027154" y="911582"/>
                  <a:pt x="1030310" y="931571"/>
                </a:cubicBezTo>
                <a:cubicBezTo>
                  <a:pt x="1031448" y="938778"/>
                  <a:pt x="1032833" y="945957"/>
                  <a:pt x="1034603" y="953036"/>
                </a:cubicBezTo>
                <a:cubicBezTo>
                  <a:pt x="1035701" y="957426"/>
                  <a:pt x="1038256" y="961435"/>
                  <a:pt x="1038896" y="965915"/>
                </a:cubicBezTo>
                <a:cubicBezTo>
                  <a:pt x="1039705" y="971581"/>
                  <a:pt x="1038896" y="977363"/>
                  <a:pt x="1038896" y="98308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49" grpId="0" animBg="1"/>
      <p:bldP spid="52" grpId="0" animBg="1"/>
      <p:bldP spid="53" grpId="0" animBg="1"/>
      <p:bldP spid="54" grpId="0" animBg="1"/>
      <p:bldP spid="60" grpId="0"/>
      <p:bldP spid="61" grpId="0"/>
      <p:bldP spid="62" grpId="0"/>
      <p:bldP spid="63" grpId="0"/>
      <p:bldP spid="64" grpId="0"/>
      <p:bldP spid="65" grpId="0"/>
      <p:bldP spid="4" grpId="0" animBg="1"/>
      <p:bldP spid="4" grpId="1" animBg="1"/>
      <p:bldP spid="5" grpId="0" animBg="1"/>
      <p:bldP spid="6" grpId="0" animBg="1"/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20606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2 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52400" y="900671"/>
            <a:ext cx="43434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the program below?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24200" y="1238655"/>
            <a:ext cx="2327538" cy="5064303"/>
            <a:chOff x="5791200" y="1031698"/>
            <a:chExt cx="2327538" cy="506430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106287" y="103169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106287" y="14557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6106287" y="188809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106287" y="23193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106287" y="275154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6457296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791200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106287" y="360691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106287" y="404732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106287" y="447111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106287" y="489576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106287" y="531814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106287" y="574357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7010400" y="404732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4"/>
              <a:endCxn id="10" idx="0"/>
            </p:cNvCxnSpPr>
            <p:nvPr/>
          </p:nvCxnSpPr>
          <p:spPr bwMode="auto">
            <a:xfrm>
              <a:off x="6314647" y="1384123"/>
              <a:ext cx="0" cy="7163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2" idx="0"/>
            </p:cNvCxnSpPr>
            <p:nvPr/>
          </p:nvCxnSpPr>
          <p:spPr bwMode="auto">
            <a:xfrm>
              <a:off x="6314647" y="1808184"/>
              <a:ext cx="0" cy="799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4"/>
              <a:endCxn id="14" idx="0"/>
            </p:cNvCxnSpPr>
            <p:nvPr/>
          </p:nvCxnSpPr>
          <p:spPr bwMode="auto">
            <a:xfrm>
              <a:off x="6314647" y="2240515"/>
              <a:ext cx="0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4"/>
              <a:endCxn id="16" idx="0"/>
            </p:cNvCxnSpPr>
            <p:nvPr/>
          </p:nvCxnSpPr>
          <p:spPr bwMode="auto">
            <a:xfrm>
              <a:off x="6314647" y="2671784"/>
              <a:ext cx="0" cy="797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4"/>
              <a:endCxn id="21" idx="0"/>
            </p:cNvCxnSpPr>
            <p:nvPr/>
          </p:nvCxnSpPr>
          <p:spPr bwMode="auto">
            <a:xfrm flipH="1">
              <a:off x="5999560" y="3103969"/>
              <a:ext cx="315087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4"/>
              <a:endCxn id="20" idx="0"/>
            </p:cNvCxnSpPr>
            <p:nvPr/>
          </p:nvCxnSpPr>
          <p:spPr bwMode="auto">
            <a:xfrm>
              <a:off x="6314647" y="3103969"/>
              <a:ext cx="351009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4"/>
              <a:endCxn id="22" idx="0"/>
            </p:cNvCxnSpPr>
            <p:nvPr/>
          </p:nvCxnSpPr>
          <p:spPr bwMode="auto">
            <a:xfrm>
              <a:off x="5999560" y="3528068"/>
              <a:ext cx="315087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0" idx="4"/>
              <a:endCxn id="22" idx="0"/>
            </p:cNvCxnSpPr>
            <p:nvPr/>
          </p:nvCxnSpPr>
          <p:spPr bwMode="auto">
            <a:xfrm flipH="1">
              <a:off x="6314647" y="3528068"/>
              <a:ext cx="351009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4"/>
              <a:endCxn id="23" idx="0"/>
            </p:cNvCxnSpPr>
            <p:nvPr/>
          </p:nvCxnSpPr>
          <p:spPr bwMode="auto">
            <a:xfrm>
              <a:off x="6314647" y="3959337"/>
              <a:ext cx="0" cy="8799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4"/>
              <a:endCxn id="24" idx="0"/>
            </p:cNvCxnSpPr>
            <p:nvPr/>
          </p:nvCxnSpPr>
          <p:spPr bwMode="auto">
            <a:xfrm>
              <a:off x="6314647" y="4399754"/>
              <a:ext cx="0" cy="7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4"/>
              <a:endCxn id="25" idx="0"/>
            </p:cNvCxnSpPr>
            <p:nvPr/>
          </p:nvCxnSpPr>
          <p:spPr bwMode="auto">
            <a:xfrm>
              <a:off x="6314647" y="4823540"/>
              <a:ext cx="0" cy="722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" idx="4"/>
              <a:endCxn id="26" idx="0"/>
            </p:cNvCxnSpPr>
            <p:nvPr/>
          </p:nvCxnSpPr>
          <p:spPr bwMode="auto">
            <a:xfrm>
              <a:off x="6314647" y="5248190"/>
              <a:ext cx="0" cy="6995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6" idx="4"/>
              <a:endCxn id="27" idx="0"/>
            </p:cNvCxnSpPr>
            <p:nvPr/>
          </p:nvCxnSpPr>
          <p:spPr bwMode="auto">
            <a:xfrm>
              <a:off x="6314647" y="5670571"/>
              <a:ext cx="0" cy="73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3" idx="6"/>
              <a:endCxn id="28" idx="2"/>
            </p:cNvCxnSpPr>
            <p:nvPr/>
          </p:nvCxnSpPr>
          <p:spPr bwMode="auto">
            <a:xfrm flipV="1">
              <a:off x="6523006" y="4223541"/>
              <a:ext cx="487394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47" name="肘形连接符 31746"/>
            <p:cNvCxnSpPr>
              <a:stCxn id="27" idx="2"/>
              <a:endCxn id="23" idx="2"/>
            </p:cNvCxnSpPr>
            <p:nvPr/>
          </p:nvCxnSpPr>
          <p:spPr bwMode="auto">
            <a:xfrm rot="10800000">
              <a:off x="6106287" y="4223542"/>
              <a:ext cx="12700" cy="1696246"/>
            </a:xfrm>
            <a:prstGeom prst="bentConnector3">
              <a:avLst>
                <a:gd name="adj1" fmla="val 494366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7702019" y="449715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7010400" y="489545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06107" y="574357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直接箭头连接符 77"/>
            <p:cNvCxnSpPr>
              <a:stCxn id="28" idx="4"/>
              <a:endCxn id="75" idx="0"/>
            </p:cNvCxnSpPr>
            <p:nvPr/>
          </p:nvCxnSpPr>
          <p:spPr bwMode="auto">
            <a:xfrm>
              <a:off x="7218760" y="4399753"/>
              <a:ext cx="691619" cy="974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8" idx="4"/>
              <a:endCxn id="76" idx="0"/>
            </p:cNvCxnSpPr>
            <p:nvPr/>
          </p:nvCxnSpPr>
          <p:spPr bwMode="auto">
            <a:xfrm>
              <a:off x="7218760" y="4399753"/>
              <a:ext cx="0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4"/>
              <a:endCxn id="76" idx="6"/>
            </p:cNvCxnSpPr>
            <p:nvPr/>
          </p:nvCxnSpPr>
          <p:spPr bwMode="auto">
            <a:xfrm flipH="1">
              <a:off x="7427119" y="4849582"/>
              <a:ext cx="483260" cy="2220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6" idx="4"/>
              <a:endCxn id="77" idx="0"/>
            </p:cNvCxnSpPr>
            <p:nvPr/>
          </p:nvCxnSpPr>
          <p:spPr bwMode="auto">
            <a:xfrm flipH="1">
              <a:off x="7214467" y="5247877"/>
              <a:ext cx="4293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0367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	void pow (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x, y)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2	{ 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3	float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4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p;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5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6	    p = 0 –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7	else p =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8	z = 1.0;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9	while (p !=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10	   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11	    z = z * x;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12	    p = p – 1;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13	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14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15	    z = 1.0 /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16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printf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(z);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17	}</a:t>
            </a:r>
          </a:p>
        </p:txBody>
      </p:sp>
      <p:sp>
        <p:nvSpPr>
          <p:cNvPr id="43" name="矩形 42"/>
          <p:cNvSpPr/>
          <p:nvPr/>
        </p:nvSpPr>
        <p:spPr>
          <a:xfrm>
            <a:off x="6035061" y="762000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5061" y="2335973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9920" y="3657600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4129" y="2506773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595" y="2380986"/>
            <a:ext cx="1888405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62661" y="5612692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-2208" y="2927882"/>
            <a:ext cx="221200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-3413" y="3248194"/>
            <a:ext cx="221200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7094" y="3751223"/>
            <a:ext cx="2421305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-13480" y="4575526"/>
            <a:ext cx="221200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86547" y="3303756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16583" y="3266789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81711" y="5382631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793144" y="4110701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P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043106" y="1105904"/>
            <a:ext cx="1082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6,8,9]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7,8,9]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[12,13,9]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309938" y="2747963"/>
            <a:ext cx="138112" cy="605099"/>
          </a:xfrm>
          <a:custGeom>
            <a:avLst/>
            <a:gdLst>
              <a:gd name="connsiteX0" fmla="*/ 90487 w 138112"/>
              <a:gd name="connsiteY0" fmla="*/ 0 h 605099"/>
              <a:gd name="connsiteX1" fmla="*/ 114300 w 138112"/>
              <a:gd name="connsiteY1" fmla="*/ 52387 h 605099"/>
              <a:gd name="connsiteX2" fmla="*/ 123825 w 138112"/>
              <a:gd name="connsiteY2" fmla="*/ 76200 h 605099"/>
              <a:gd name="connsiteX3" fmla="*/ 128587 w 138112"/>
              <a:gd name="connsiteY3" fmla="*/ 128587 h 605099"/>
              <a:gd name="connsiteX4" fmla="*/ 138112 w 138112"/>
              <a:gd name="connsiteY4" fmla="*/ 166687 h 605099"/>
              <a:gd name="connsiteX5" fmla="*/ 123825 w 138112"/>
              <a:gd name="connsiteY5" fmla="*/ 381000 h 605099"/>
              <a:gd name="connsiteX6" fmla="*/ 119062 w 138112"/>
              <a:gd name="connsiteY6" fmla="*/ 414337 h 605099"/>
              <a:gd name="connsiteX7" fmla="*/ 104775 w 138112"/>
              <a:gd name="connsiteY7" fmla="*/ 457200 h 605099"/>
              <a:gd name="connsiteX8" fmla="*/ 95250 w 138112"/>
              <a:gd name="connsiteY8" fmla="*/ 519112 h 605099"/>
              <a:gd name="connsiteX9" fmla="*/ 90487 w 138112"/>
              <a:gd name="connsiteY9" fmla="*/ 542925 h 605099"/>
              <a:gd name="connsiteX10" fmla="*/ 42862 w 138112"/>
              <a:gd name="connsiteY10" fmla="*/ 581025 h 605099"/>
              <a:gd name="connsiteX11" fmla="*/ 4762 w 138112"/>
              <a:gd name="connsiteY11" fmla="*/ 604837 h 605099"/>
              <a:gd name="connsiteX12" fmla="*/ 0 w 138112"/>
              <a:gd name="connsiteY12" fmla="*/ 604837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112" h="605099">
                <a:moveTo>
                  <a:pt x="90487" y="0"/>
                </a:moveTo>
                <a:cubicBezTo>
                  <a:pt x="98425" y="17462"/>
                  <a:pt x="106611" y="34814"/>
                  <a:pt x="114300" y="52387"/>
                </a:cubicBezTo>
                <a:cubicBezTo>
                  <a:pt x="117727" y="60219"/>
                  <a:pt x="122250" y="67797"/>
                  <a:pt x="123825" y="76200"/>
                </a:cubicBezTo>
                <a:cubicBezTo>
                  <a:pt x="127056" y="93434"/>
                  <a:pt x="125852" y="111267"/>
                  <a:pt x="128587" y="128587"/>
                </a:cubicBezTo>
                <a:cubicBezTo>
                  <a:pt x="130629" y="141518"/>
                  <a:pt x="134937" y="153987"/>
                  <a:pt x="138112" y="166687"/>
                </a:cubicBezTo>
                <a:cubicBezTo>
                  <a:pt x="133669" y="244441"/>
                  <a:pt x="132406" y="308059"/>
                  <a:pt x="123825" y="381000"/>
                </a:cubicBezTo>
                <a:cubicBezTo>
                  <a:pt x="122513" y="392148"/>
                  <a:pt x="121785" y="403447"/>
                  <a:pt x="119062" y="414337"/>
                </a:cubicBezTo>
                <a:cubicBezTo>
                  <a:pt x="115409" y="428948"/>
                  <a:pt x="104775" y="457200"/>
                  <a:pt x="104775" y="457200"/>
                </a:cubicBezTo>
                <a:cubicBezTo>
                  <a:pt x="94318" y="561759"/>
                  <a:pt x="106691" y="473347"/>
                  <a:pt x="95250" y="519112"/>
                </a:cubicBezTo>
                <a:cubicBezTo>
                  <a:pt x="93287" y="526965"/>
                  <a:pt x="94977" y="536190"/>
                  <a:pt x="90487" y="542925"/>
                </a:cubicBezTo>
                <a:cubicBezTo>
                  <a:pt x="69409" y="574542"/>
                  <a:pt x="67008" y="572976"/>
                  <a:pt x="42862" y="581025"/>
                </a:cubicBezTo>
                <a:cubicBezTo>
                  <a:pt x="26485" y="593307"/>
                  <a:pt x="23440" y="597366"/>
                  <a:pt x="4762" y="604837"/>
                </a:cubicBezTo>
                <a:cubicBezTo>
                  <a:pt x="3288" y="605427"/>
                  <a:pt x="1587" y="604837"/>
                  <a:pt x="0" y="60483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386138" y="3629025"/>
            <a:ext cx="310143" cy="795338"/>
          </a:xfrm>
          <a:custGeom>
            <a:avLst/>
            <a:gdLst>
              <a:gd name="connsiteX0" fmla="*/ 0 w 310143"/>
              <a:gd name="connsiteY0" fmla="*/ 0 h 795338"/>
              <a:gd name="connsiteX1" fmla="*/ 33337 w 310143"/>
              <a:gd name="connsiteY1" fmla="*/ 9525 h 795338"/>
              <a:gd name="connsiteX2" fmla="*/ 47625 w 310143"/>
              <a:gd name="connsiteY2" fmla="*/ 14288 h 795338"/>
              <a:gd name="connsiteX3" fmla="*/ 85725 w 310143"/>
              <a:gd name="connsiteY3" fmla="*/ 38100 h 795338"/>
              <a:gd name="connsiteX4" fmla="*/ 109537 w 310143"/>
              <a:gd name="connsiteY4" fmla="*/ 47625 h 795338"/>
              <a:gd name="connsiteX5" fmla="*/ 157162 w 310143"/>
              <a:gd name="connsiteY5" fmla="*/ 80963 h 795338"/>
              <a:gd name="connsiteX6" fmla="*/ 214312 w 310143"/>
              <a:gd name="connsiteY6" fmla="*/ 128588 h 795338"/>
              <a:gd name="connsiteX7" fmla="*/ 228600 w 310143"/>
              <a:gd name="connsiteY7" fmla="*/ 142875 h 795338"/>
              <a:gd name="connsiteX8" fmla="*/ 252412 w 310143"/>
              <a:gd name="connsiteY8" fmla="*/ 176213 h 795338"/>
              <a:gd name="connsiteX9" fmla="*/ 276225 w 310143"/>
              <a:gd name="connsiteY9" fmla="*/ 228600 h 795338"/>
              <a:gd name="connsiteX10" fmla="*/ 290512 w 310143"/>
              <a:gd name="connsiteY10" fmla="*/ 242888 h 795338"/>
              <a:gd name="connsiteX11" fmla="*/ 295275 w 310143"/>
              <a:gd name="connsiteY11" fmla="*/ 261938 h 795338"/>
              <a:gd name="connsiteX12" fmla="*/ 304800 w 310143"/>
              <a:gd name="connsiteY12" fmla="*/ 333375 h 795338"/>
              <a:gd name="connsiteX13" fmla="*/ 309562 w 310143"/>
              <a:gd name="connsiteY13" fmla="*/ 414338 h 795338"/>
              <a:gd name="connsiteX14" fmla="*/ 309562 w 310143"/>
              <a:gd name="connsiteY14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143" h="795338">
                <a:moveTo>
                  <a:pt x="0" y="0"/>
                </a:moveTo>
                <a:lnTo>
                  <a:pt x="33337" y="9525"/>
                </a:lnTo>
                <a:cubicBezTo>
                  <a:pt x="38146" y="10968"/>
                  <a:pt x="43218" y="11884"/>
                  <a:pt x="47625" y="14288"/>
                </a:cubicBezTo>
                <a:cubicBezTo>
                  <a:pt x="60773" y="21459"/>
                  <a:pt x="72539" y="31000"/>
                  <a:pt x="85725" y="38100"/>
                </a:cubicBezTo>
                <a:cubicBezTo>
                  <a:pt x="93252" y="42153"/>
                  <a:pt x="102207" y="43227"/>
                  <a:pt x="109537" y="47625"/>
                </a:cubicBezTo>
                <a:cubicBezTo>
                  <a:pt x="126153" y="57595"/>
                  <a:pt x="141194" y="69985"/>
                  <a:pt x="157162" y="80963"/>
                </a:cubicBezTo>
                <a:cubicBezTo>
                  <a:pt x="199601" y="110140"/>
                  <a:pt x="174517" y="88794"/>
                  <a:pt x="214312" y="128588"/>
                </a:cubicBezTo>
                <a:cubicBezTo>
                  <a:pt x="219075" y="133350"/>
                  <a:pt x="224864" y="137271"/>
                  <a:pt x="228600" y="142875"/>
                </a:cubicBezTo>
                <a:cubicBezTo>
                  <a:pt x="242528" y="163767"/>
                  <a:pt x="234691" y="152584"/>
                  <a:pt x="252412" y="176213"/>
                </a:cubicBezTo>
                <a:cubicBezTo>
                  <a:pt x="259407" y="197194"/>
                  <a:pt x="261320" y="205177"/>
                  <a:pt x="276225" y="228600"/>
                </a:cubicBezTo>
                <a:cubicBezTo>
                  <a:pt x="279841" y="234282"/>
                  <a:pt x="285750" y="238125"/>
                  <a:pt x="290512" y="242888"/>
                </a:cubicBezTo>
                <a:cubicBezTo>
                  <a:pt x="292100" y="249238"/>
                  <a:pt x="293991" y="255520"/>
                  <a:pt x="295275" y="261938"/>
                </a:cubicBezTo>
                <a:cubicBezTo>
                  <a:pt x="299550" y="283315"/>
                  <a:pt x="303213" y="312740"/>
                  <a:pt x="304800" y="333375"/>
                </a:cubicBezTo>
                <a:cubicBezTo>
                  <a:pt x="306873" y="360330"/>
                  <a:pt x="309283" y="387305"/>
                  <a:pt x="309562" y="414338"/>
                </a:cubicBezTo>
                <a:cubicBezTo>
                  <a:pt x="310871" y="541331"/>
                  <a:pt x="309562" y="668338"/>
                  <a:pt x="309562" y="79533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3748085" y="3648075"/>
            <a:ext cx="395290" cy="857250"/>
          </a:xfrm>
          <a:custGeom>
            <a:avLst/>
            <a:gdLst>
              <a:gd name="connsiteX0" fmla="*/ 395290 w 395290"/>
              <a:gd name="connsiteY0" fmla="*/ 0 h 857250"/>
              <a:gd name="connsiteX1" fmla="*/ 390528 w 395290"/>
              <a:gd name="connsiteY1" fmla="*/ 28575 h 857250"/>
              <a:gd name="connsiteX2" fmla="*/ 366715 w 395290"/>
              <a:gd name="connsiteY2" fmla="*/ 61913 h 857250"/>
              <a:gd name="connsiteX3" fmla="*/ 280990 w 395290"/>
              <a:gd name="connsiteY3" fmla="*/ 142875 h 857250"/>
              <a:gd name="connsiteX4" fmla="*/ 257178 w 395290"/>
              <a:gd name="connsiteY4" fmla="*/ 157163 h 857250"/>
              <a:gd name="connsiteX5" fmla="*/ 195265 w 395290"/>
              <a:gd name="connsiteY5" fmla="*/ 214313 h 857250"/>
              <a:gd name="connsiteX6" fmla="*/ 171453 w 395290"/>
              <a:gd name="connsiteY6" fmla="*/ 257175 h 857250"/>
              <a:gd name="connsiteX7" fmla="*/ 161928 w 395290"/>
              <a:gd name="connsiteY7" fmla="*/ 280988 h 857250"/>
              <a:gd name="connsiteX8" fmla="*/ 138115 w 395290"/>
              <a:gd name="connsiteY8" fmla="*/ 323850 h 857250"/>
              <a:gd name="connsiteX9" fmla="*/ 114303 w 395290"/>
              <a:gd name="connsiteY9" fmla="*/ 371475 h 857250"/>
              <a:gd name="connsiteX10" fmla="*/ 85728 w 395290"/>
              <a:gd name="connsiteY10" fmla="*/ 419100 h 857250"/>
              <a:gd name="connsiteX11" fmla="*/ 80965 w 395290"/>
              <a:gd name="connsiteY11" fmla="*/ 438150 h 857250"/>
              <a:gd name="connsiteX12" fmla="*/ 71440 w 395290"/>
              <a:gd name="connsiteY12" fmla="*/ 452438 h 857250"/>
              <a:gd name="connsiteX13" fmla="*/ 66678 w 395290"/>
              <a:gd name="connsiteY13" fmla="*/ 481013 h 857250"/>
              <a:gd name="connsiteX14" fmla="*/ 47628 w 395290"/>
              <a:gd name="connsiteY14" fmla="*/ 614363 h 857250"/>
              <a:gd name="connsiteX15" fmla="*/ 33340 w 395290"/>
              <a:gd name="connsiteY15" fmla="*/ 733425 h 857250"/>
              <a:gd name="connsiteX16" fmla="*/ 28578 w 395290"/>
              <a:gd name="connsiteY16" fmla="*/ 757238 h 857250"/>
              <a:gd name="connsiteX17" fmla="*/ 19053 w 395290"/>
              <a:gd name="connsiteY17" fmla="*/ 771525 h 857250"/>
              <a:gd name="connsiteX18" fmla="*/ 14290 w 395290"/>
              <a:gd name="connsiteY18" fmla="*/ 785813 h 857250"/>
              <a:gd name="connsiteX19" fmla="*/ 9528 w 395290"/>
              <a:gd name="connsiteY19" fmla="*/ 814388 h 857250"/>
              <a:gd name="connsiteX20" fmla="*/ 4765 w 395290"/>
              <a:gd name="connsiteY20" fmla="*/ 828675 h 857250"/>
              <a:gd name="connsiteX21" fmla="*/ 3 w 395290"/>
              <a:gd name="connsiteY21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0" h="857250">
                <a:moveTo>
                  <a:pt x="395290" y="0"/>
                </a:moveTo>
                <a:cubicBezTo>
                  <a:pt x="393703" y="9525"/>
                  <a:pt x="393581" y="19414"/>
                  <a:pt x="390528" y="28575"/>
                </a:cubicBezTo>
                <a:cubicBezTo>
                  <a:pt x="389155" y="32694"/>
                  <a:pt x="367027" y="61544"/>
                  <a:pt x="366715" y="61913"/>
                </a:cubicBezTo>
                <a:cubicBezTo>
                  <a:pt x="330388" y="104844"/>
                  <a:pt x="327292" y="108920"/>
                  <a:pt x="280990" y="142875"/>
                </a:cubicBezTo>
                <a:cubicBezTo>
                  <a:pt x="273525" y="148349"/>
                  <a:pt x="264027" y="150936"/>
                  <a:pt x="257178" y="157163"/>
                </a:cubicBezTo>
                <a:cubicBezTo>
                  <a:pt x="170188" y="236246"/>
                  <a:pt x="286726" y="148983"/>
                  <a:pt x="195265" y="214313"/>
                </a:cubicBezTo>
                <a:cubicBezTo>
                  <a:pt x="182419" y="233581"/>
                  <a:pt x="183487" y="230699"/>
                  <a:pt x="171453" y="257175"/>
                </a:cubicBezTo>
                <a:cubicBezTo>
                  <a:pt x="167915" y="264958"/>
                  <a:pt x="165400" y="273176"/>
                  <a:pt x="161928" y="280988"/>
                </a:cubicBezTo>
                <a:cubicBezTo>
                  <a:pt x="149726" y="308442"/>
                  <a:pt x="154148" y="293788"/>
                  <a:pt x="138115" y="323850"/>
                </a:cubicBezTo>
                <a:cubicBezTo>
                  <a:pt x="129763" y="339511"/>
                  <a:pt x="123109" y="356065"/>
                  <a:pt x="114303" y="371475"/>
                </a:cubicBezTo>
                <a:cubicBezTo>
                  <a:pt x="92413" y="409783"/>
                  <a:pt x="102353" y="394164"/>
                  <a:pt x="85728" y="419100"/>
                </a:cubicBezTo>
                <a:cubicBezTo>
                  <a:pt x="84140" y="425450"/>
                  <a:pt x="83543" y="432134"/>
                  <a:pt x="80965" y="438150"/>
                </a:cubicBezTo>
                <a:cubicBezTo>
                  <a:pt x="78710" y="443411"/>
                  <a:pt x="73250" y="447008"/>
                  <a:pt x="71440" y="452438"/>
                </a:cubicBezTo>
                <a:cubicBezTo>
                  <a:pt x="68387" y="461599"/>
                  <a:pt x="67914" y="471436"/>
                  <a:pt x="66678" y="481013"/>
                </a:cubicBezTo>
                <a:cubicBezTo>
                  <a:pt x="49964" y="610542"/>
                  <a:pt x="65258" y="561465"/>
                  <a:pt x="47628" y="614363"/>
                </a:cubicBezTo>
                <a:cubicBezTo>
                  <a:pt x="42865" y="654050"/>
                  <a:pt x="41178" y="694229"/>
                  <a:pt x="33340" y="733425"/>
                </a:cubicBezTo>
                <a:cubicBezTo>
                  <a:pt x="31753" y="741363"/>
                  <a:pt x="31420" y="749659"/>
                  <a:pt x="28578" y="757238"/>
                </a:cubicBezTo>
                <a:cubicBezTo>
                  <a:pt x="26568" y="762597"/>
                  <a:pt x="21613" y="766406"/>
                  <a:pt x="19053" y="771525"/>
                </a:cubicBezTo>
                <a:cubicBezTo>
                  <a:pt x="16808" y="776015"/>
                  <a:pt x="15878" y="781050"/>
                  <a:pt x="14290" y="785813"/>
                </a:cubicBezTo>
                <a:cubicBezTo>
                  <a:pt x="12703" y="795338"/>
                  <a:pt x="11623" y="804962"/>
                  <a:pt x="9528" y="814388"/>
                </a:cubicBezTo>
                <a:cubicBezTo>
                  <a:pt x="8439" y="819288"/>
                  <a:pt x="5983" y="823805"/>
                  <a:pt x="4765" y="828675"/>
                </a:cubicBezTo>
                <a:cubicBezTo>
                  <a:pt x="-308" y="848968"/>
                  <a:pt x="3" y="845389"/>
                  <a:pt x="3" y="8572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2684040" y="4495800"/>
            <a:ext cx="994853" cy="1733550"/>
          </a:xfrm>
          <a:custGeom>
            <a:avLst/>
            <a:gdLst>
              <a:gd name="connsiteX0" fmla="*/ 992610 w 994853"/>
              <a:gd name="connsiteY0" fmla="*/ 1233488 h 1733550"/>
              <a:gd name="connsiteX1" fmla="*/ 949748 w 994853"/>
              <a:gd name="connsiteY1" fmla="*/ 1643063 h 1733550"/>
              <a:gd name="connsiteX2" fmla="*/ 935460 w 994853"/>
              <a:gd name="connsiteY2" fmla="*/ 1671638 h 1733550"/>
              <a:gd name="connsiteX3" fmla="*/ 902123 w 994853"/>
              <a:gd name="connsiteY3" fmla="*/ 1709738 h 1733550"/>
              <a:gd name="connsiteX4" fmla="*/ 797348 w 994853"/>
              <a:gd name="connsiteY4" fmla="*/ 1733550 h 1733550"/>
              <a:gd name="connsiteX5" fmla="*/ 487785 w 994853"/>
              <a:gd name="connsiteY5" fmla="*/ 1724025 h 1733550"/>
              <a:gd name="connsiteX6" fmla="*/ 397298 w 994853"/>
              <a:gd name="connsiteY6" fmla="*/ 1690688 h 1733550"/>
              <a:gd name="connsiteX7" fmla="*/ 359198 w 994853"/>
              <a:gd name="connsiteY7" fmla="*/ 1681163 h 1733550"/>
              <a:gd name="connsiteX8" fmla="*/ 316335 w 994853"/>
              <a:gd name="connsiteY8" fmla="*/ 1657350 h 1733550"/>
              <a:gd name="connsiteX9" fmla="*/ 244898 w 994853"/>
              <a:gd name="connsiteY9" fmla="*/ 1624013 h 1733550"/>
              <a:gd name="connsiteX10" fmla="*/ 230610 w 994853"/>
              <a:gd name="connsiteY10" fmla="*/ 1609725 h 1733550"/>
              <a:gd name="connsiteX11" fmla="*/ 173460 w 994853"/>
              <a:gd name="connsiteY11" fmla="*/ 1562100 h 1733550"/>
              <a:gd name="connsiteX12" fmla="*/ 125835 w 994853"/>
              <a:gd name="connsiteY12" fmla="*/ 1514475 h 1733550"/>
              <a:gd name="connsiteX13" fmla="*/ 102023 w 994853"/>
              <a:gd name="connsiteY13" fmla="*/ 1481138 h 1733550"/>
              <a:gd name="connsiteX14" fmla="*/ 68685 w 994853"/>
              <a:gd name="connsiteY14" fmla="*/ 1400175 h 1733550"/>
              <a:gd name="connsiteX15" fmla="*/ 25823 w 994853"/>
              <a:gd name="connsiteY15" fmla="*/ 1171575 h 1733550"/>
              <a:gd name="connsiteX16" fmla="*/ 16298 w 994853"/>
              <a:gd name="connsiteY16" fmla="*/ 1114425 h 1733550"/>
              <a:gd name="connsiteX17" fmla="*/ 11535 w 994853"/>
              <a:gd name="connsiteY17" fmla="*/ 1014413 h 1733550"/>
              <a:gd name="connsiteX18" fmla="*/ 2010 w 994853"/>
              <a:gd name="connsiteY18" fmla="*/ 947738 h 1733550"/>
              <a:gd name="connsiteX19" fmla="*/ 25823 w 994853"/>
              <a:gd name="connsiteY19" fmla="*/ 623888 h 1733550"/>
              <a:gd name="connsiteX20" fmla="*/ 35348 w 994853"/>
              <a:gd name="connsiteY20" fmla="*/ 557213 h 1733550"/>
              <a:gd name="connsiteX21" fmla="*/ 68685 w 994853"/>
              <a:gd name="connsiteY21" fmla="*/ 447675 h 1733550"/>
              <a:gd name="connsiteX22" fmla="*/ 78210 w 994853"/>
              <a:gd name="connsiteY22" fmla="*/ 404813 h 1733550"/>
              <a:gd name="connsiteX23" fmla="*/ 121073 w 994853"/>
              <a:gd name="connsiteY23" fmla="*/ 290513 h 1733550"/>
              <a:gd name="connsiteX24" fmla="*/ 135360 w 994853"/>
              <a:gd name="connsiteY24" fmla="*/ 271463 h 1733550"/>
              <a:gd name="connsiteX25" fmla="*/ 178223 w 994853"/>
              <a:gd name="connsiteY25" fmla="*/ 166688 h 1733550"/>
              <a:gd name="connsiteX26" fmla="*/ 278235 w 994853"/>
              <a:gd name="connsiteY26" fmla="*/ 80963 h 1733550"/>
              <a:gd name="connsiteX27" fmla="*/ 316335 w 994853"/>
              <a:gd name="connsiteY27" fmla="*/ 57150 h 1733550"/>
              <a:gd name="connsiteX28" fmla="*/ 349673 w 994853"/>
              <a:gd name="connsiteY28" fmla="*/ 33338 h 1733550"/>
              <a:gd name="connsiteX29" fmla="*/ 497310 w 994853"/>
              <a:gd name="connsiteY29" fmla="*/ 23813 h 1733550"/>
              <a:gd name="connsiteX30" fmla="*/ 592560 w 994853"/>
              <a:gd name="connsiteY30" fmla="*/ 14288 h 1733550"/>
              <a:gd name="connsiteX31" fmla="*/ 654473 w 994853"/>
              <a:gd name="connsiteY31" fmla="*/ 0 h 1733550"/>
              <a:gd name="connsiteX32" fmla="*/ 716385 w 994853"/>
              <a:gd name="connsiteY32" fmla="*/ 14288 h 1733550"/>
              <a:gd name="connsiteX33" fmla="*/ 768773 w 994853"/>
              <a:gd name="connsiteY33" fmla="*/ 23813 h 1733550"/>
              <a:gd name="connsiteX34" fmla="*/ 792585 w 994853"/>
              <a:gd name="connsiteY34" fmla="*/ 33338 h 1733550"/>
              <a:gd name="connsiteX35" fmla="*/ 911648 w 994853"/>
              <a:gd name="connsiteY35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4853" h="1733550">
                <a:moveTo>
                  <a:pt x="992610" y="1233488"/>
                </a:moveTo>
                <a:cubicBezTo>
                  <a:pt x="983569" y="1540883"/>
                  <a:pt x="1021834" y="1470056"/>
                  <a:pt x="949748" y="1643063"/>
                </a:cubicBezTo>
                <a:cubicBezTo>
                  <a:pt x="945652" y="1652893"/>
                  <a:pt x="940560" y="1662289"/>
                  <a:pt x="935460" y="1671638"/>
                </a:cubicBezTo>
                <a:cubicBezTo>
                  <a:pt x="925921" y="1689127"/>
                  <a:pt x="921005" y="1701155"/>
                  <a:pt x="902123" y="1709738"/>
                </a:cubicBezTo>
                <a:cubicBezTo>
                  <a:pt x="883035" y="1718415"/>
                  <a:pt x="801115" y="1732797"/>
                  <a:pt x="797348" y="1733550"/>
                </a:cubicBezTo>
                <a:cubicBezTo>
                  <a:pt x="694160" y="1730375"/>
                  <a:pt x="590434" y="1735023"/>
                  <a:pt x="487785" y="1724025"/>
                </a:cubicBezTo>
                <a:cubicBezTo>
                  <a:pt x="455824" y="1720601"/>
                  <a:pt x="428482" y="1698484"/>
                  <a:pt x="397298" y="1690688"/>
                </a:cubicBezTo>
                <a:lnTo>
                  <a:pt x="359198" y="1681163"/>
                </a:lnTo>
                <a:cubicBezTo>
                  <a:pt x="344910" y="1673225"/>
                  <a:pt x="331124" y="1664309"/>
                  <a:pt x="316335" y="1657350"/>
                </a:cubicBezTo>
                <a:cubicBezTo>
                  <a:pt x="272175" y="1636569"/>
                  <a:pt x="284422" y="1651680"/>
                  <a:pt x="244898" y="1624013"/>
                </a:cubicBezTo>
                <a:cubicBezTo>
                  <a:pt x="239380" y="1620150"/>
                  <a:pt x="235700" y="1614136"/>
                  <a:pt x="230610" y="1609725"/>
                </a:cubicBezTo>
                <a:cubicBezTo>
                  <a:pt x="211871" y="1593484"/>
                  <a:pt x="192602" y="1577864"/>
                  <a:pt x="173460" y="1562100"/>
                </a:cubicBezTo>
                <a:cubicBezTo>
                  <a:pt x="143531" y="1537452"/>
                  <a:pt x="151807" y="1548239"/>
                  <a:pt x="125835" y="1514475"/>
                </a:cubicBezTo>
                <a:cubicBezTo>
                  <a:pt x="117509" y="1503651"/>
                  <a:pt x="108130" y="1493352"/>
                  <a:pt x="102023" y="1481138"/>
                </a:cubicBezTo>
                <a:cubicBezTo>
                  <a:pt x="88971" y="1455033"/>
                  <a:pt x="79798" y="1427163"/>
                  <a:pt x="68685" y="1400175"/>
                </a:cubicBezTo>
                <a:cubicBezTo>
                  <a:pt x="46080" y="1264543"/>
                  <a:pt x="73424" y="1425452"/>
                  <a:pt x="25823" y="1171575"/>
                </a:cubicBezTo>
                <a:cubicBezTo>
                  <a:pt x="22264" y="1152593"/>
                  <a:pt x="16298" y="1114425"/>
                  <a:pt x="16298" y="1114425"/>
                </a:cubicBezTo>
                <a:cubicBezTo>
                  <a:pt x="14710" y="1081088"/>
                  <a:pt x="14385" y="1047666"/>
                  <a:pt x="11535" y="1014413"/>
                </a:cubicBezTo>
                <a:cubicBezTo>
                  <a:pt x="9618" y="992044"/>
                  <a:pt x="2010" y="970189"/>
                  <a:pt x="2010" y="947738"/>
                </a:cubicBezTo>
                <a:cubicBezTo>
                  <a:pt x="2010" y="695437"/>
                  <a:pt x="-10259" y="756181"/>
                  <a:pt x="25823" y="623888"/>
                </a:cubicBezTo>
                <a:cubicBezTo>
                  <a:pt x="27808" y="606017"/>
                  <a:pt x="29832" y="576519"/>
                  <a:pt x="35348" y="557213"/>
                </a:cubicBezTo>
                <a:cubicBezTo>
                  <a:pt x="45833" y="520515"/>
                  <a:pt x="58352" y="484416"/>
                  <a:pt x="68685" y="447675"/>
                </a:cubicBezTo>
                <a:cubicBezTo>
                  <a:pt x="72648" y="433586"/>
                  <a:pt x="73906" y="418802"/>
                  <a:pt x="78210" y="404813"/>
                </a:cubicBezTo>
                <a:cubicBezTo>
                  <a:pt x="79869" y="399420"/>
                  <a:pt x="108581" y="313415"/>
                  <a:pt x="121073" y="290513"/>
                </a:cubicBezTo>
                <a:cubicBezTo>
                  <a:pt x="124874" y="283545"/>
                  <a:pt x="130598" y="277813"/>
                  <a:pt x="135360" y="271463"/>
                </a:cubicBezTo>
                <a:cubicBezTo>
                  <a:pt x="142810" y="249114"/>
                  <a:pt x="157127" y="190597"/>
                  <a:pt x="178223" y="166688"/>
                </a:cubicBezTo>
                <a:cubicBezTo>
                  <a:pt x="194368" y="148390"/>
                  <a:pt x="256361" y="96761"/>
                  <a:pt x="278235" y="80963"/>
                </a:cubicBezTo>
                <a:cubicBezTo>
                  <a:pt x="290376" y="72194"/>
                  <a:pt x="304354" y="66136"/>
                  <a:pt x="316335" y="57150"/>
                </a:cubicBezTo>
                <a:cubicBezTo>
                  <a:pt x="341054" y="38611"/>
                  <a:pt x="325681" y="38670"/>
                  <a:pt x="349673" y="33338"/>
                </a:cubicBezTo>
                <a:cubicBezTo>
                  <a:pt x="396778" y="22870"/>
                  <a:pt x="453533" y="25564"/>
                  <a:pt x="497310" y="23813"/>
                </a:cubicBezTo>
                <a:cubicBezTo>
                  <a:pt x="529060" y="20638"/>
                  <a:pt x="561012" y="19068"/>
                  <a:pt x="592560" y="14288"/>
                </a:cubicBezTo>
                <a:cubicBezTo>
                  <a:pt x="613501" y="11115"/>
                  <a:pt x="633293" y="0"/>
                  <a:pt x="654473" y="0"/>
                </a:cubicBezTo>
                <a:cubicBezTo>
                  <a:pt x="675653" y="0"/>
                  <a:pt x="695660" y="9925"/>
                  <a:pt x="716385" y="14288"/>
                </a:cubicBezTo>
                <a:cubicBezTo>
                  <a:pt x="726507" y="16419"/>
                  <a:pt x="757654" y="20477"/>
                  <a:pt x="768773" y="23813"/>
                </a:cubicBezTo>
                <a:cubicBezTo>
                  <a:pt x="776961" y="26270"/>
                  <a:pt x="784202" y="31661"/>
                  <a:pt x="792585" y="33338"/>
                </a:cubicBezTo>
                <a:cubicBezTo>
                  <a:pt x="828242" y="40469"/>
                  <a:pt x="877485" y="38100"/>
                  <a:pt x="911648" y="381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73578" y="2685786"/>
            <a:ext cx="169148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6,8,9]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[12,13,9,11,12]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876550" y="4695825"/>
            <a:ext cx="1215987" cy="1624013"/>
          </a:xfrm>
          <a:custGeom>
            <a:avLst/>
            <a:gdLst>
              <a:gd name="connsiteX0" fmla="*/ 928688 w 1215987"/>
              <a:gd name="connsiteY0" fmla="*/ 1028700 h 1624013"/>
              <a:gd name="connsiteX1" fmla="*/ 919163 w 1215987"/>
              <a:gd name="connsiteY1" fmla="*/ 1266825 h 1624013"/>
              <a:gd name="connsiteX2" fmla="*/ 914400 w 1215987"/>
              <a:gd name="connsiteY2" fmla="*/ 1314450 h 1624013"/>
              <a:gd name="connsiteX3" fmla="*/ 904875 w 1215987"/>
              <a:gd name="connsiteY3" fmla="*/ 1357313 h 1624013"/>
              <a:gd name="connsiteX4" fmla="*/ 900113 w 1215987"/>
              <a:gd name="connsiteY4" fmla="*/ 1371600 h 1624013"/>
              <a:gd name="connsiteX5" fmla="*/ 881063 w 1215987"/>
              <a:gd name="connsiteY5" fmla="*/ 1400175 h 1624013"/>
              <a:gd name="connsiteX6" fmla="*/ 852488 w 1215987"/>
              <a:gd name="connsiteY6" fmla="*/ 1452563 h 1624013"/>
              <a:gd name="connsiteX7" fmla="*/ 823913 w 1215987"/>
              <a:gd name="connsiteY7" fmla="*/ 1495425 h 1624013"/>
              <a:gd name="connsiteX8" fmla="*/ 757238 w 1215987"/>
              <a:gd name="connsiteY8" fmla="*/ 1562100 h 1624013"/>
              <a:gd name="connsiteX9" fmla="*/ 738188 w 1215987"/>
              <a:gd name="connsiteY9" fmla="*/ 1576388 h 1624013"/>
              <a:gd name="connsiteX10" fmla="*/ 723900 w 1215987"/>
              <a:gd name="connsiteY10" fmla="*/ 1581150 h 1624013"/>
              <a:gd name="connsiteX11" fmla="*/ 709613 w 1215987"/>
              <a:gd name="connsiteY11" fmla="*/ 1595438 h 1624013"/>
              <a:gd name="connsiteX12" fmla="*/ 681038 w 1215987"/>
              <a:gd name="connsiteY12" fmla="*/ 1609725 h 1624013"/>
              <a:gd name="connsiteX13" fmla="*/ 638175 w 1215987"/>
              <a:gd name="connsiteY13" fmla="*/ 1624013 h 1624013"/>
              <a:gd name="connsiteX14" fmla="*/ 500063 w 1215987"/>
              <a:gd name="connsiteY14" fmla="*/ 1609725 h 1624013"/>
              <a:gd name="connsiteX15" fmla="*/ 428625 w 1215987"/>
              <a:gd name="connsiteY15" fmla="*/ 1595438 h 1624013"/>
              <a:gd name="connsiteX16" fmla="*/ 376238 w 1215987"/>
              <a:gd name="connsiteY16" fmla="*/ 1581150 h 1624013"/>
              <a:gd name="connsiteX17" fmla="*/ 319088 w 1215987"/>
              <a:gd name="connsiteY17" fmla="*/ 1533525 h 1624013"/>
              <a:gd name="connsiteX18" fmla="*/ 271463 w 1215987"/>
              <a:gd name="connsiteY18" fmla="*/ 1466850 h 1624013"/>
              <a:gd name="connsiteX19" fmla="*/ 228600 w 1215987"/>
              <a:gd name="connsiteY19" fmla="*/ 1414463 h 1624013"/>
              <a:gd name="connsiteX20" fmla="*/ 176213 w 1215987"/>
              <a:gd name="connsiteY20" fmla="*/ 1323975 h 1624013"/>
              <a:gd name="connsiteX21" fmla="*/ 171450 w 1215987"/>
              <a:gd name="connsiteY21" fmla="*/ 1304925 h 1624013"/>
              <a:gd name="connsiteX22" fmla="*/ 119063 w 1215987"/>
              <a:gd name="connsiteY22" fmla="*/ 1219200 h 1624013"/>
              <a:gd name="connsiteX23" fmla="*/ 104775 w 1215987"/>
              <a:gd name="connsiteY23" fmla="*/ 1185863 h 1624013"/>
              <a:gd name="connsiteX24" fmla="*/ 80963 w 1215987"/>
              <a:gd name="connsiteY24" fmla="*/ 1138238 h 1624013"/>
              <a:gd name="connsiteX25" fmla="*/ 71438 w 1215987"/>
              <a:gd name="connsiteY25" fmla="*/ 1104900 h 1624013"/>
              <a:gd name="connsiteX26" fmla="*/ 61913 w 1215987"/>
              <a:gd name="connsiteY26" fmla="*/ 1090613 h 1624013"/>
              <a:gd name="connsiteX27" fmla="*/ 47625 w 1215987"/>
              <a:gd name="connsiteY27" fmla="*/ 933450 h 1624013"/>
              <a:gd name="connsiteX28" fmla="*/ 33338 w 1215987"/>
              <a:gd name="connsiteY28" fmla="*/ 795338 h 1624013"/>
              <a:gd name="connsiteX29" fmla="*/ 14288 w 1215987"/>
              <a:gd name="connsiteY29" fmla="*/ 728663 h 1624013"/>
              <a:gd name="connsiteX30" fmla="*/ 9525 w 1215987"/>
              <a:gd name="connsiteY30" fmla="*/ 676275 h 1624013"/>
              <a:gd name="connsiteX31" fmla="*/ 0 w 1215987"/>
              <a:gd name="connsiteY31" fmla="*/ 614363 h 1624013"/>
              <a:gd name="connsiteX32" fmla="*/ 9525 w 1215987"/>
              <a:gd name="connsiteY32" fmla="*/ 433388 h 1624013"/>
              <a:gd name="connsiteX33" fmla="*/ 28575 w 1215987"/>
              <a:gd name="connsiteY33" fmla="*/ 347663 h 1624013"/>
              <a:gd name="connsiteX34" fmla="*/ 42863 w 1215987"/>
              <a:gd name="connsiteY34" fmla="*/ 328613 h 1624013"/>
              <a:gd name="connsiteX35" fmla="*/ 52388 w 1215987"/>
              <a:gd name="connsiteY35" fmla="*/ 314325 h 1624013"/>
              <a:gd name="connsiteX36" fmla="*/ 76200 w 1215987"/>
              <a:gd name="connsiteY36" fmla="*/ 271463 h 1624013"/>
              <a:gd name="connsiteX37" fmla="*/ 95250 w 1215987"/>
              <a:gd name="connsiteY37" fmla="*/ 252413 h 1624013"/>
              <a:gd name="connsiteX38" fmla="*/ 109538 w 1215987"/>
              <a:gd name="connsiteY38" fmla="*/ 223838 h 1624013"/>
              <a:gd name="connsiteX39" fmla="*/ 123825 w 1215987"/>
              <a:gd name="connsiteY39" fmla="*/ 204788 h 1624013"/>
              <a:gd name="connsiteX40" fmla="*/ 152400 w 1215987"/>
              <a:gd name="connsiteY40" fmla="*/ 157163 h 1624013"/>
              <a:gd name="connsiteX41" fmla="*/ 176213 w 1215987"/>
              <a:gd name="connsiteY41" fmla="*/ 138113 h 1624013"/>
              <a:gd name="connsiteX42" fmla="*/ 200025 w 1215987"/>
              <a:gd name="connsiteY42" fmla="*/ 104775 h 1624013"/>
              <a:gd name="connsiteX43" fmla="*/ 214313 w 1215987"/>
              <a:gd name="connsiteY43" fmla="*/ 95250 h 1624013"/>
              <a:gd name="connsiteX44" fmla="*/ 247650 w 1215987"/>
              <a:gd name="connsiteY44" fmla="*/ 66675 h 1624013"/>
              <a:gd name="connsiteX45" fmla="*/ 280988 w 1215987"/>
              <a:gd name="connsiteY45" fmla="*/ 57150 h 1624013"/>
              <a:gd name="connsiteX46" fmla="*/ 352425 w 1215987"/>
              <a:gd name="connsiteY46" fmla="*/ 33338 h 1624013"/>
              <a:gd name="connsiteX47" fmla="*/ 404813 w 1215987"/>
              <a:gd name="connsiteY47" fmla="*/ 23813 h 1624013"/>
              <a:gd name="connsiteX48" fmla="*/ 576263 w 1215987"/>
              <a:gd name="connsiteY48" fmla="*/ 0 h 1624013"/>
              <a:gd name="connsiteX49" fmla="*/ 638175 w 1215987"/>
              <a:gd name="connsiteY49" fmla="*/ 9525 h 1624013"/>
              <a:gd name="connsiteX50" fmla="*/ 695325 w 1215987"/>
              <a:gd name="connsiteY50" fmla="*/ 23813 h 1624013"/>
              <a:gd name="connsiteX51" fmla="*/ 790575 w 1215987"/>
              <a:gd name="connsiteY51" fmla="*/ 47625 h 1624013"/>
              <a:gd name="connsiteX52" fmla="*/ 833438 w 1215987"/>
              <a:gd name="connsiteY52" fmla="*/ 57150 h 1624013"/>
              <a:gd name="connsiteX53" fmla="*/ 885825 w 1215987"/>
              <a:gd name="connsiteY53" fmla="*/ 66675 h 1624013"/>
              <a:gd name="connsiteX54" fmla="*/ 914400 w 1215987"/>
              <a:gd name="connsiteY54" fmla="*/ 76200 h 1624013"/>
              <a:gd name="connsiteX55" fmla="*/ 938213 w 1215987"/>
              <a:gd name="connsiteY55" fmla="*/ 80963 h 1624013"/>
              <a:gd name="connsiteX56" fmla="*/ 981075 w 1215987"/>
              <a:gd name="connsiteY56" fmla="*/ 114300 h 1624013"/>
              <a:gd name="connsiteX57" fmla="*/ 1014413 w 1215987"/>
              <a:gd name="connsiteY57" fmla="*/ 138113 h 1624013"/>
              <a:gd name="connsiteX58" fmla="*/ 1066800 w 1215987"/>
              <a:gd name="connsiteY58" fmla="*/ 185738 h 1624013"/>
              <a:gd name="connsiteX59" fmla="*/ 1090613 w 1215987"/>
              <a:gd name="connsiteY59" fmla="*/ 200025 h 1624013"/>
              <a:gd name="connsiteX60" fmla="*/ 1147763 w 1215987"/>
              <a:gd name="connsiteY60" fmla="*/ 261938 h 1624013"/>
              <a:gd name="connsiteX61" fmla="*/ 1176338 w 1215987"/>
              <a:gd name="connsiteY61" fmla="*/ 280988 h 1624013"/>
              <a:gd name="connsiteX62" fmla="*/ 1181100 w 1215987"/>
              <a:gd name="connsiteY62" fmla="*/ 295275 h 1624013"/>
              <a:gd name="connsiteX63" fmla="*/ 1200150 w 1215987"/>
              <a:gd name="connsiteY63" fmla="*/ 328613 h 1624013"/>
              <a:gd name="connsiteX64" fmla="*/ 1204913 w 1215987"/>
              <a:gd name="connsiteY64" fmla="*/ 381000 h 1624013"/>
              <a:gd name="connsiteX65" fmla="*/ 1190625 w 1215987"/>
              <a:gd name="connsiteY65" fmla="*/ 600075 h 1624013"/>
              <a:gd name="connsiteX66" fmla="*/ 1162050 w 1215987"/>
              <a:gd name="connsiteY66" fmla="*/ 676275 h 1624013"/>
              <a:gd name="connsiteX67" fmla="*/ 1152525 w 1215987"/>
              <a:gd name="connsiteY67" fmla="*/ 709613 h 1624013"/>
              <a:gd name="connsiteX68" fmla="*/ 1138238 w 1215987"/>
              <a:gd name="connsiteY68" fmla="*/ 733425 h 1624013"/>
              <a:gd name="connsiteX69" fmla="*/ 1128713 w 1215987"/>
              <a:gd name="connsiteY69" fmla="*/ 752475 h 1624013"/>
              <a:gd name="connsiteX70" fmla="*/ 1114425 w 1215987"/>
              <a:gd name="connsiteY70" fmla="*/ 804863 h 1624013"/>
              <a:gd name="connsiteX71" fmla="*/ 1100138 w 1215987"/>
              <a:gd name="connsiteY71" fmla="*/ 823913 h 1624013"/>
              <a:gd name="connsiteX72" fmla="*/ 1090613 w 1215987"/>
              <a:gd name="connsiteY72" fmla="*/ 852488 h 1624013"/>
              <a:gd name="connsiteX73" fmla="*/ 1081088 w 1215987"/>
              <a:gd name="connsiteY73" fmla="*/ 871538 h 1624013"/>
              <a:gd name="connsiteX74" fmla="*/ 1076325 w 1215987"/>
              <a:gd name="connsiteY74" fmla="*/ 890588 h 1624013"/>
              <a:gd name="connsiteX75" fmla="*/ 1062038 w 1215987"/>
              <a:gd name="connsiteY75" fmla="*/ 904875 h 1624013"/>
              <a:gd name="connsiteX76" fmla="*/ 1057275 w 1215987"/>
              <a:gd name="connsiteY76" fmla="*/ 928688 h 1624013"/>
              <a:gd name="connsiteX77" fmla="*/ 1052513 w 1215987"/>
              <a:gd name="connsiteY77" fmla="*/ 981075 h 162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5987" h="1624013">
                <a:moveTo>
                  <a:pt x="928688" y="1028700"/>
                </a:moveTo>
                <a:cubicBezTo>
                  <a:pt x="925513" y="1108075"/>
                  <a:pt x="923130" y="1187486"/>
                  <a:pt x="919163" y="1266825"/>
                </a:cubicBezTo>
                <a:cubicBezTo>
                  <a:pt x="918366" y="1282759"/>
                  <a:pt x="916888" y="1298691"/>
                  <a:pt x="914400" y="1314450"/>
                </a:cubicBezTo>
                <a:cubicBezTo>
                  <a:pt x="912117" y="1328907"/>
                  <a:pt x="908425" y="1343114"/>
                  <a:pt x="904875" y="1357313"/>
                </a:cubicBezTo>
                <a:cubicBezTo>
                  <a:pt x="903658" y="1362183"/>
                  <a:pt x="902551" y="1367212"/>
                  <a:pt x="900113" y="1371600"/>
                </a:cubicBezTo>
                <a:cubicBezTo>
                  <a:pt x="894554" y="1381607"/>
                  <a:pt x="886490" y="1390096"/>
                  <a:pt x="881063" y="1400175"/>
                </a:cubicBezTo>
                <a:cubicBezTo>
                  <a:pt x="825125" y="1504060"/>
                  <a:pt x="899320" y="1382316"/>
                  <a:pt x="852488" y="1452563"/>
                </a:cubicBezTo>
                <a:cubicBezTo>
                  <a:pt x="841578" y="1468927"/>
                  <a:pt x="837355" y="1481192"/>
                  <a:pt x="823913" y="1495425"/>
                </a:cubicBezTo>
                <a:cubicBezTo>
                  <a:pt x="802332" y="1518276"/>
                  <a:pt x="782382" y="1543241"/>
                  <a:pt x="757238" y="1562100"/>
                </a:cubicBezTo>
                <a:cubicBezTo>
                  <a:pt x="750888" y="1566863"/>
                  <a:pt x="745080" y="1572450"/>
                  <a:pt x="738188" y="1576388"/>
                </a:cubicBezTo>
                <a:cubicBezTo>
                  <a:pt x="733829" y="1578879"/>
                  <a:pt x="728663" y="1579563"/>
                  <a:pt x="723900" y="1581150"/>
                </a:cubicBezTo>
                <a:cubicBezTo>
                  <a:pt x="719138" y="1585913"/>
                  <a:pt x="715217" y="1591702"/>
                  <a:pt x="709613" y="1595438"/>
                </a:cubicBezTo>
                <a:cubicBezTo>
                  <a:pt x="700752" y="1601345"/>
                  <a:pt x="690733" y="1605318"/>
                  <a:pt x="681038" y="1609725"/>
                </a:cubicBezTo>
                <a:cubicBezTo>
                  <a:pt x="659119" y="1619688"/>
                  <a:pt x="659416" y="1618702"/>
                  <a:pt x="638175" y="1624013"/>
                </a:cubicBezTo>
                <a:cubicBezTo>
                  <a:pt x="592138" y="1619250"/>
                  <a:pt x="545922" y="1615978"/>
                  <a:pt x="500063" y="1609725"/>
                </a:cubicBezTo>
                <a:cubicBezTo>
                  <a:pt x="476001" y="1606444"/>
                  <a:pt x="452249" y="1601063"/>
                  <a:pt x="428625" y="1595438"/>
                </a:cubicBezTo>
                <a:cubicBezTo>
                  <a:pt x="301655" y="1565208"/>
                  <a:pt x="483032" y="1602511"/>
                  <a:pt x="376238" y="1581150"/>
                </a:cubicBezTo>
                <a:cubicBezTo>
                  <a:pt x="370313" y="1576542"/>
                  <a:pt x="330450" y="1548383"/>
                  <a:pt x="319088" y="1533525"/>
                </a:cubicBezTo>
                <a:cubicBezTo>
                  <a:pt x="302497" y="1511829"/>
                  <a:pt x="288758" y="1487988"/>
                  <a:pt x="271463" y="1466850"/>
                </a:cubicBezTo>
                <a:cubicBezTo>
                  <a:pt x="257175" y="1449388"/>
                  <a:pt x="241115" y="1433236"/>
                  <a:pt x="228600" y="1414463"/>
                </a:cubicBezTo>
                <a:cubicBezTo>
                  <a:pt x="209267" y="1385464"/>
                  <a:pt x="176213" y="1323975"/>
                  <a:pt x="176213" y="1323975"/>
                </a:cubicBezTo>
                <a:cubicBezTo>
                  <a:pt x="174625" y="1317625"/>
                  <a:pt x="174193" y="1310868"/>
                  <a:pt x="171450" y="1304925"/>
                </a:cubicBezTo>
                <a:cubicBezTo>
                  <a:pt x="144023" y="1245500"/>
                  <a:pt x="151741" y="1277294"/>
                  <a:pt x="119063" y="1219200"/>
                </a:cubicBezTo>
                <a:cubicBezTo>
                  <a:pt x="113136" y="1208663"/>
                  <a:pt x="110182" y="1196677"/>
                  <a:pt x="104775" y="1185863"/>
                </a:cubicBezTo>
                <a:cubicBezTo>
                  <a:pt x="86880" y="1150074"/>
                  <a:pt x="93196" y="1174935"/>
                  <a:pt x="80963" y="1138238"/>
                </a:cubicBezTo>
                <a:cubicBezTo>
                  <a:pt x="77914" y="1129092"/>
                  <a:pt x="76021" y="1114066"/>
                  <a:pt x="71438" y="1104900"/>
                </a:cubicBezTo>
                <a:cubicBezTo>
                  <a:pt x="68878" y="1099781"/>
                  <a:pt x="65088" y="1095375"/>
                  <a:pt x="61913" y="1090613"/>
                </a:cubicBezTo>
                <a:cubicBezTo>
                  <a:pt x="48995" y="909775"/>
                  <a:pt x="67642" y="1160315"/>
                  <a:pt x="47625" y="933450"/>
                </a:cubicBezTo>
                <a:cubicBezTo>
                  <a:pt x="42728" y="877946"/>
                  <a:pt x="44961" y="849576"/>
                  <a:pt x="33338" y="795338"/>
                </a:cubicBezTo>
                <a:cubicBezTo>
                  <a:pt x="28495" y="772737"/>
                  <a:pt x="20638" y="750888"/>
                  <a:pt x="14288" y="728663"/>
                </a:cubicBezTo>
                <a:cubicBezTo>
                  <a:pt x="12700" y="711200"/>
                  <a:pt x="11700" y="693674"/>
                  <a:pt x="9525" y="676275"/>
                </a:cubicBezTo>
                <a:cubicBezTo>
                  <a:pt x="6935" y="655556"/>
                  <a:pt x="0" y="635243"/>
                  <a:pt x="0" y="614363"/>
                </a:cubicBezTo>
                <a:cubicBezTo>
                  <a:pt x="0" y="553955"/>
                  <a:pt x="5507" y="493663"/>
                  <a:pt x="9525" y="433388"/>
                </a:cubicBezTo>
                <a:cubicBezTo>
                  <a:pt x="11163" y="408820"/>
                  <a:pt x="20501" y="367848"/>
                  <a:pt x="28575" y="347663"/>
                </a:cubicBezTo>
                <a:cubicBezTo>
                  <a:pt x="31523" y="340293"/>
                  <a:pt x="38249" y="335072"/>
                  <a:pt x="42863" y="328613"/>
                </a:cubicBezTo>
                <a:cubicBezTo>
                  <a:pt x="46190" y="323955"/>
                  <a:pt x="49504" y="319269"/>
                  <a:pt x="52388" y="314325"/>
                </a:cubicBezTo>
                <a:cubicBezTo>
                  <a:pt x="60623" y="300207"/>
                  <a:pt x="66897" y="284901"/>
                  <a:pt x="76200" y="271463"/>
                </a:cubicBezTo>
                <a:cubicBezTo>
                  <a:pt x="81312" y="264079"/>
                  <a:pt x="90100" y="259770"/>
                  <a:pt x="95250" y="252413"/>
                </a:cubicBezTo>
                <a:cubicBezTo>
                  <a:pt x="101357" y="243689"/>
                  <a:pt x="104059" y="232970"/>
                  <a:pt x="109538" y="223838"/>
                </a:cubicBezTo>
                <a:cubicBezTo>
                  <a:pt x="113622" y="217032"/>
                  <a:pt x="119063" y="211138"/>
                  <a:pt x="123825" y="204788"/>
                </a:cubicBezTo>
                <a:cubicBezTo>
                  <a:pt x="131355" y="182200"/>
                  <a:pt x="129891" y="181922"/>
                  <a:pt x="152400" y="157163"/>
                </a:cubicBezTo>
                <a:cubicBezTo>
                  <a:pt x="159238" y="149641"/>
                  <a:pt x="169375" y="145635"/>
                  <a:pt x="176213" y="138113"/>
                </a:cubicBezTo>
                <a:cubicBezTo>
                  <a:pt x="185399" y="128008"/>
                  <a:pt x="190952" y="114982"/>
                  <a:pt x="200025" y="104775"/>
                </a:cubicBezTo>
                <a:cubicBezTo>
                  <a:pt x="203828" y="100497"/>
                  <a:pt x="209916" y="98914"/>
                  <a:pt x="214313" y="95250"/>
                </a:cubicBezTo>
                <a:cubicBezTo>
                  <a:pt x="226794" y="84849"/>
                  <a:pt x="231955" y="73809"/>
                  <a:pt x="247650" y="66675"/>
                </a:cubicBezTo>
                <a:cubicBezTo>
                  <a:pt x="258171" y="61892"/>
                  <a:pt x="269975" y="60654"/>
                  <a:pt x="280988" y="57150"/>
                </a:cubicBezTo>
                <a:cubicBezTo>
                  <a:pt x="304907" y="49540"/>
                  <a:pt x="328188" y="39863"/>
                  <a:pt x="352425" y="33338"/>
                </a:cubicBezTo>
                <a:cubicBezTo>
                  <a:pt x="369564" y="28724"/>
                  <a:pt x="387383" y="27165"/>
                  <a:pt x="404813" y="23813"/>
                </a:cubicBezTo>
                <a:cubicBezTo>
                  <a:pt x="517356" y="2170"/>
                  <a:pt x="440674" y="12913"/>
                  <a:pt x="576263" y="0"/>
                </a:cubicBezTo>
                <a:cubicBezTo>
                  <a:pt x="596900" y="3175"/>
                  <a:pt x="617700" y="5430"/>
                  <a:pt x="638175" y="9525"/>
                </a:cubicBezTo>
                <a:cubicBezTo>
                  <a:pt x="657430" y="13376"/>
                  <a:pt x="676156" y="19553"/>
                  <a:pt x="695325" y="23813"/>
                </a:cubicBezTo>
                <a:cubicBezTo>
                  <a:pt x="799860" y="47043"/>
                  <a:pt x="669651" y="17395"/>
                  <a:pt x="790575" y="47625"/>
                </a:cubicBezTo>
                <a:cubicBezTo>
                  <a:pt x="804774" y="51175"/>
                  <a:pt x="819086" y="54280"/>
                  <a:pt x="833438" y="57150"/>
                </a:cubicBezTo>
                <a:cubicBezTo>
                  <a:pt x="850842" y="60631"/>
                  <a:pt x="868548" y="62610"/>
                  <a:pt x="885825" y="66675"/>
                </a:cubicBezTo>
                <a:cubicBezTo>
                  <a:pt x="895598" y="68975"/>
                  <a:pt x="904714" y="73558"/>
                  <a:pt x="914400" y="76200"/>
                </a:cubicBezTo>
                <a:cubicBezTo>
                  <a:pt x="922210" y="78330"/>
                  <a:pt x="930275" y="79375"/>
                  <a:pt x="938213" y="80963"/>
                </a:cubicBezTo>
                <a:cubicBezTo>
                  <a:pt x="952500" y="92075"/>
                  <a:pt x="966595" y="103440"/>
                  <a:pt x="981075" y="114300"/>
                </a:cubicBezTo>
                <a:cubicBezTo>
                  <a:pt x="992000" y="122494"/>
                  <a:pt x="1004756" y="128456"/>
                  <a:pt x="1014413" y="138113"/>
                </a:cubicBezTo>
                <a:cubicBezTo>
                  <a:pt x="1033251" y="156951"/>
                  <a:pt x="1043857" y="168531"/>
                  <a:pt x="1066800" y="185738"/>
                </a:cubicBezTo>
                <a:cubicBezTo>
                  <a:pt x="1074205" y="191292"/>
                  <a:pt x="1082675" y="195263"/>
                  <a:pt x="1090613" y="200025"/>
                </a:cubicBezTo>
                <a:cubicBezTo>
                  <a:pt x="1142529" y="266776"/>
                  <a:pt x="1102887" y="222672"/>
                  <a:pt x="1147763" y="261938"/>
                </a:cubicBezTo>
                <a:cubicBezTo>
                  <a:pt x="1169717" y="281147"/>
                  <a:pt x="1152592" y="273072"/>
                  <a:pt x="1176338" y="280988"/>
                </a:cubicBezTo>
                <a:cubicBezTo>
                  <a:pt x="1177925" y="285750"/>
                  <a:pt x="1179123" y="290661"/>
                  <a:pt x="1181100" y="295275"/>
                </a:cubicBezTo>
                <a:cubicBezTo>
                  <a:pt x="1188350" y="312192"/>
                  <a:pt x="1190585" y="314265"/>
                  <a:pt x="1200150" y="328613"/>
                </a:cubicBezTo>
                <a:cubicBezTo>
                  <a:pt x="1201738" y="346075"/>
                  <a:pt x="1204913" y="363466"/>
                  <a:pt x="1204913" y="381000"/>
                </a:cubicBezTo>
                <a:cubicBezTo>
                  <a:pt x="1204913" y="584166"/>
                  <a:pt x="1237616" y="529591"/>
                  <a:pt x="1190625" y="600075"/>
                </a:cubicBezTo>
                <a:cubicBezTo>
                  <a:pt x="1181453" y="682634"/>
                  <a:pt x="1196976" y="606424"/>
                  <a:pt x="1162050" y="676275"/>
                </a:cubicBezTo>
                <a:cubicBezTo>
                  <a:pt x="1156881" y="686612"/>
                  <a:pt x="1156970" y="698945"/>
                  <a:pt x="1152525" y="709613"/>
                </a:cubicBezTo>
                <a:cubicBezTo>
                  <a:pt x="1148965" y="718157"/>
                  <a:pt x="1142733" y="725333"/>
                  <a:pt x="1138238" y="733425"/>
                </a:cubicBezTo>
                <a:cubicBezTo>
                  <a:pt x="1134790" y="739631"/>
                  <a:pt x="1131888" y="746125"/>
                  <a:pt x="1128713" y="752475"/>
                </a:cubicBezTo>
                <a:cubicBezTo>
                  <a:pt x="1125229" y="769894"/>
                  <a:pt x="1122481" y="788750"/>
                  <a:pt x="1114425" y="804863"/>
                </a:cubicBezTo>
                <a:cubicBezTo>
                  <a:pt x="1110875" y="811962"/>
                  <a:pt x="1104900" y="817563"/>
                  <a:pt x="1100138" y="823913"/>
                </a:cubicBezTo>
                <a:cubicBezTo>
                  <a:pt x="1096963" y="833438"/>
                  <a:pt x="1095103" y="843508"/>
                  <a:pt x="1090613" y="852488"/>
                </a:cubicBezTo>
                <a:cubicBezTo>
                  <a:pt x="1087438" y="858838"/>
                  <a:pt x="1083581" y="864891"/>
                  <a:pt x="1081088" y="871538"/>
                </a:cubicBezTo>
                <a:cubicBezTo>
                  <a:pt x="1078790" y="877667"/>
                  <a:pt x="1079572" y="884905"/>
                  <a:pt x="1076325" y="890588"/>
                </a:cubicBezTo>
                <a:cubicBezTo>
                  <a:pt x="1072983" y="896436"/>
                  <a:pt x="1066800" y="900113"/>
                  <a:pt x="1062038" y="904875"/>
                </a:cubicBezTo>
                <a:cubicBezTo>
                  <a:pt x="1060450" y="912813"/>
                  <a:pt x="1058080" y="920633"/>
                  <a:pt x="1057275" y="928688"/>
                </a:cubicBezTo>
                <a:cubicBezTo>
                  <a:pt x="1052091" y="980532"/>
                  <a:pt x="1052513" y="1030889"/>
                  <a:pt x="1052513" y="98107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19758" y="3981402"/>
            <a:ext cx="1739579" cy="2446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6,8,9]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7,8,9]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[12,13,9]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[12,13,9,11,12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[6,8,9,10,11,12</a:t>
            </a: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[7,8,9,10,11,12]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3400425" y="3829050"/>
            <a:ext cx="223838" cy="1919288"/>
          </a:xfrm>
          <a:custGeom>
            <a:avLst/>
            <a:gdLst>
              <a:gd name="connsiteX0" fmla="*/ 0 w 223838"/>
              <a:gd name="connsiteY0" fmla="*/ 0 h 1919288"/>
              <a:gd name="connsiteX1" fmla="*/ 14288 w 223838"/>
              <a:gd name="connsiteY1" fmla="*/ 28575 h 1919288"/>
              <a:gd name="connsiteX2" fmla="*/ 28575 w 223838"/>
              <a:gd name="connsiteY2" fmla="*/ 52388 h 1919288"/>
              <a:gd name="connsiteX3" fmla="*/ 38100 w 223838"/>
              <a:gd name="connsiteY3" fmla="*/ 66675 h 1919288"/>
              <a:gd name="connsiteX4" fmla="*/ 42863 w 223838"/>
              <a:gd name="connsiteY4" fmla="*/ 80963 h 1919288"/>
              <a:gd name="connsiteX5" fmla="*/ 66675 w 223838"/>
              <a:gd name="connsiteY5" fmla="*/ 114300 h 1919288"/>
              <a:gd name="connsiteX6" fmla="*/ 76200 w 223838"/>
              <a:gd name="connsiteY6" fmla="*/ 133350 h 1919288"/>
              <a:gd name="connsiteX7" fmla="*/ 90488 w 223838"/>
              <a:gd name="connsiteY7" fmla="*/ 147638 h 1919288"/>
              <a:gd name="connsiteX8" fmla="*/ 100013 w 223838"/>
              <a:gd name="connsiteY8" fmla="*/ 166688 h 1919288"/>
              <a:gd name="connsiteX9" fmla="*/ 119063 w 223838"/>
              <a:gd name="connsiteY9" fmla="*/ 195263 h 1919288"/>
              <a:gd name="connsiteX10" fmla="*/ 138113 w 223838"/>
              <a:gd name="connsiteY10" fmla="*/ 223838 h 1919288"/>
              <a:gd name="connsiteX11" fmla="*/ 147638 w 223838"/>
              <a:gd name="connsiteY11" fmla="*/ 238125 h 1919288"/>
              <a:gd name="connsiteX12" fmla="*/ 157163 w 223838"/>
              <a:gd name="connsiteY12" fmla="*/ 252413 h 1919288"/>
              <a:gd name="connsiteX13" fmla="*/ 161925 w 223838"/>
              <a:gd name="connsiteY13" fmla="*/ 266700 h 1919288"/>
              <a:gd name="connsiteX14" fmla="*/ 171450 w 223838"/>
              <a:gd name="connsiteY14" fmla="*/ 280988 h 1919288"/>
              <a:gd name="connsiteX15" fmla="*/ 176213 w 223838"/>
              <a:gd name="connsiteY15" fmla="*/ 304800 h 1919288"/>
              <a:gd name="connsiteX16" fmla="*/ 190500 w 223838"/>
              <a:gd name="connsiteY16" fmla="*/ 361950 h 1919288"/>
              <a:gd name="connsiteX17" fmla="*/ 200025 w 223838"/>
              <a:gd name="connsiteY17" fmla="*/ 590550 h 1919288"/>
              <a:gd name="connsiteX18" fmla="*/ 214313 w 223838"/>
              <a:gd name="connsiteY18" fmla="*/ 947738 h 1919288"/>
              <a:gd name="connsiteX19" fmla="*/ 219075 w 223838"/>
              <a:gd name="connsiteY19" fmla="*/ 990600 h 1919288"/>
              <a:gd name="connsiteX20" fmla="*/ 223838 w 223838"/>
              <a:gd name="connsiteY20" fmla="*/ 1042988 h 1919288"/>
              <a:gd name="connsiteX21" fmla="*/ 209550 w 223838"/>
              <a:gd name="connsiteY21" fmla="*/ 1285875 h 1919288"/>
              <a:gd name="connsiteX22" fmla="*/ 195263 w 223838"/>
              <a:gd name="connsiteY22" fmla="*/ 1366838 h 1919288"/>
              <a:gd name="connsiteX23" fmla="*/ 195263 w 223838"/>
              <a:gd name="connsiteY23" fmla="*/ 1652588 h 1919288"/>
              <a:gd name="connsiteX24" fmla="*/ 195263 w 223838"/>
              <a:gd name="connsiteY24" fmla="*/ 1919288 h 191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838" h="1919288">
                <a:moveTo>
                  <a:pt x="0" y="0"/>
                </a:moveTo>
                <a:cubicBezTo>
                  <a:pt x="4763" y="9525"/>
                  <a:pt x="9189" y="19226"/>
                  <a:pt x="14288" y="28575"/>
                </a:cubicBezTo>
                <a:cubicBezTo>
                  <a:pt x="18721" y="36701"/>
                  <a:pt x="23669" y="44538"/>
                  <a:pt x="28575" y="52388"/>
                </a:cubicBezTo>
                <a:cubicBezTo>
                  <a:pt x="31608" y="57242"/>
                  <a:pt x="35540" y="61556"/>
                  <a:pt x="38100" y="66675"/>
                </a:cubicBezTo>
                <a:cubicBezTo>
                  <a:pt x="40345" y="71165"/>
                  <a:pt x="40618" y="76473"/>
                  <a:pt x="42863" y="80963"/>
                </a:cubicBezTo>
                <a:cubicBezTo>
                  <a:pt x="47898" y="91033"/>
                  <a:pt x="61286" y="105678"/>
                  <a:pt x="66675" y="114300"/>
                </a:cubicBezTo>
                <a:cubicBezTo>
                  <a:pt x="70438" y="120320"/>
                  <a:pt x="72073" y="127573"/>
                  <a:pt x="76200" y="133350"/>
                </a:cubicBezTo>
                <a:cubicBezTo>
                  <a:pt x="80115" y="138831"/>
                  <a:pt x="86573" y="142157"/>
                  <a:pt x="90488" y="147638"/>
                </a:cubicBezTo>
                <a:cubicBezTo>
                  <a:pt x="94615" y="153415"/>
                  <a:pt x="96360" y="160600"/>
                  <a:pt x="100013" y="166688"/>
                </a:cubicBezTo>
                <a:cubicBezTo>
                  <a:pt x="105903" y="176504"/>
                  <a:pt x="112713" y="185738"/>
                  <a:pt x="119063" y="195263"/>
                </a:cubicBezTo>
                <a:lnTo>
                  <a:pt x="138113" y="223838"/>
                </a:lnTo>
                <a:lnTo>
                  <a:pt x="147638" y="238125"/>
                </a:lnTo>
                <a:lnTo>
                  <a:pt x="157163" y="252413"/>
                </a:lnTo>
                <a:cubicBezTo>
                  <a:pt x="158750" y="257175"/>
                  <a:pt x="159680" y="262210"/>
                  <a:pt x="161925" y="266700"/>
                </a:cubicBezTo>
                <a:cubicBezTo>
                  <a:pt x="164485" y="271820"/>
                  <a:pt x="169440" y="275629"/>
                  <a:pt x="171450" y="280988"/>
                </a:cubicBezTo>
                <a:cubicBezTo>
                  <a:pt x="174292" y="288567"/>
                  <a:pt x="174359" y="296921"/>
                  <a:pt x="176213" y="304800"/>
                </a:cubicBezTo>
                <a:cubicBezTo>
                  <a:pt x="180710" y="323914"/>
                  <a:pt x="190500" y="361950"/>
                  <a:pt x="190500" y="361950"/>
                </a:cubicBezTo>
                <a:cubicBezTo>
                  <a:pt x="200750" y="474686"/>
                  <a:pt x="194231" y="390674"/>
                  <a:pt x="200025" y="590550"/>
                </a:cubicBezTo>
                <a:cubicBezTo>
                  <a:pt x="203771" y="719796"/>
                  <a:pt x="206664" y="815148"/>
                  <a:pt x="214313" y="947738"/>
                </a:cubicBezTo>
                <a:cubicBezTo>
                  <a:pt x="215141" y="962089"/>
                  <a:pt x="217645" y="976296"/>
                  <a:pt x="219075" y="990600"/>
                </a:cubicBezTo>
                <a:cubicBezTo>
                  <a:pt x="220820" y="1008048"/>
                  <a:pt x="222250" y="1025525"/>
                  <a:pt x="223838" y="1042988"/>
                </a:cubicBezTo>
                <a:cubicBezTo>
                  <a:pt x="215217" y="1379158"/>
                  <a:pt x="230305" y="1126745"/>
                  <a:pt x="209550" y="1285875"/>
                </a:cubicBezTo>
                <a:cubicBezTo>
                  <a:pt x="199828" y="1360417"/>
                  <a:pt x="212653" y="1314669"/>
                  <a:pt x="195263" y="1366838"/>
                </a:cubicBezTo>
                <a:cubicBezTo>
                  <a:pt x="184079" y="1512216"/>
                  <a:pt x="192572" y="1375405"/>
                  <a:pt x="195263" y="1652588"/>
                </a:cubicBezTo>
                <a:cubicBezTo>
                  <a:pt x="196126" y="1741484"/>
                  <a:pt x="195263" y="1830388"/>
                  <a:pt x="195263" y="191928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3643313" y="3776663"/>
            <a:ext cx="576262" cy="1866900"/>
          </a:xfrm>
          <a:custGeom>
            <a:avLst/>
            <a:gdLst>
              <a:gd name="connsiteX0" fmla="*/ 576262 w 576262"/>
              <a:gd name="connsiteY0" fmla="*/ 0 h 1866900"/>
              <a:gd name="connsiteX1" fmla="*/ 414337 w 576262"/>
              <a:gd name="connsiteY1" fmla="*/ 119062 h 1866900"/>
              <a:gd name="connsiteX2" fmla="*/ 333375 w 576262"/>
              <a:gd name="connsiteY2" fmla="*/ 180975 h 1866900"/>
              <a:gd name="connsiteX3" fmla="*/ 200025 w 576262"/>
              <a:gd name="connsiteY3" fmla="*/ 366712 h 1866900"/>
              <a:gd name="connsiteX4" fmla="*/ 190500 w 576262"/>
              <a:gd name="connsiteY4" fmla="*/ 385762 h 1866900"/>
              <a:gd name="connsiteX5" fmla="*/ 185737 w 576262"/>
              <a:gd name="connsiteY5" fmla="*/ 404812 h 1866900"/>
              <a:gd name="connsiteX6" fmla="*/ 161925 w 576262"/>
              <a:gd name="connsiteY6" fmla="*/ 452437 h 1866900"/>
              <a:gd name="connsiteX7" fmla="*/ 138112 w 576262"/>
              <a:gd name="connsiteY7" fmla="*/ 509587 h 1866900"/>
              <a:gd name="connsiteX8" fmla="*/ 100012 w 576262"/>
              <a:gd name="connsiteY8" fmla="*/ 738187 h 1866900"/>
              <a:gd name="connsiteX9" fmla="*/ 76200 w 576262"/>
              <a:gd name="connsiteY9" fmla="*/ 862012 h 1866900"/>
              <a:gd name="connsiteX10" fmla="*/ 57150 w 576262"/>
              <a:gd name="connsiteY10" fmla="*/ 923925 h 1866900"/>
              <a:gd name="connsiteX11" fmla="*/ 42862 w 576262"/>
              <a:gd name="connsiteY11" fmla="*/ 1004887 h 1866900"/>
              <a:gd name="connsiteX12" fmla="*/ 33337 w 576262"/>
              <a:gd name="connsiteY12" fmla="*/ 1042987 h 1866900"/>
              <a:gd name="connsiteX13" fmla="*/ 14287 w 576262"/>
              <a:gd name="connsiteY13" fmla="*/ 1214437 h 1866900"/>
              <a:gd name="connsiteX14" fmla="*/ 9525 w 576262"/>
              <a:gd name="connsiteY14" fmla="*/ 1271587 h 1866900"/>
              <a:gd name="connsiteX15" fmla="*/ 0 w 576262"/>
              <a:gd name="connsiteY15" fmla="*/ 1333500 h 1866900"/>
              <a:gd name="connsiteX16" fmla="*/ 14287 w 576262"/>
              <a:gd name="connsiteY16" fmla="*/ 1490662 h 1866900"/>
              <a:gd name="connsiteX17" fmla="*/ 19050 w 576262"/>
              <a:gd name="connsiteY17" fmla="*/ 1519237 h 1866900"/>
              <a:gd name="connsiteX18" fmla="*/ 33337 w 576262"/>
              <a:gd name="connsiteY18" fmla="*/ 1557337 h 1866900"/>
              <a:gd name="connsiteX19" fmla="*/ 42862 w 576262"/>
              <a:gd name="connsiteY19" fmla="*/ 1619250 h 1866900"/>
              <a:gd name="connsiteX20" fmla="*/ 52387 w 576262"/>
              <a:gd name="connsiteY20" fmla="*/ 1633537 h 1866900"/>
              <a:gd name="connsiteX21" fmla="*/ 57150 w 576262"/>
              <a:gd name="connsiteY21" fmla="*/ 1652587 h 1866900"/>
              <a:gd name="connsiteX22" fmla="*/ 66675 w 576262"/>
              <a:gd name="connsiteY22" fmla="*/ 1700212 h 1866900"/>
              <a:gd name="connsiteX23" fmla="*/ 71437 w 576262"/>
              <a:gd name="connsiteY23" fmla="*/ 1776412 h 1866900"/>
              <a:gd name="connsiteX24" fmla="*/ 80962 w 576262"/>
              <a:gd name="connsiteY24" fmla="*/ 1809750 h 1866900"/>
              <a:gd name="connsiteX25" fmla="*/ 76200 w 576262"/>
              <a:gd name="connsiteY25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262" h="1866900">
                <a:moveTo>
                  <a:pt x="576262" y="0"/>
                </a:moveTo>
                <a:cubicBezTo>
                  <a:pt x="516025" y="75295"/>
                  <a:pt x="596248" y="-20048"/>
                  <a:pt x="414337" y="119062"/>
                </a:cubicBezTo>
                <a:cubicBezTo>
                  <a:pt x="387350" y="139700"/>
                  <a:pt x="359107" y="158792"/>
                  <a:pt x="333375" y="180975"/>
                </a:cubicBezTo>
                <a:cubicBezTo>
                  <a:pt x="265547" y="239448"/>
                  <a:pt x="244553" y="277655"/>
                  <a:pt x="200025" y="366712"/>
                </a:cubicBezTo>
                <a:cubicBezTo>
                  <a:pt x="196850" y="373062"/>
                  <a:pt x="192993" y="379115"/>
                  <a:pt x="190500" y="385762"/>
                </a:cubicBezTo>
                <a:cubicBezTo>
                  <a:pt x="188202" y="391891"/>
                  <a:pt x="188315" y="398796"/>
                  <a:pt x="185737" y="404812"/>
                </a:cubicBezTo>
                <a:cubicBezTo>
                  <a:pt x="178745" y="421126"/>
                  <a:pt x="169269" y="436279"/>
                  <a:pt x="161925" y="452437"/>
                </a:cubicBezTo>
                <a:cubicBezTo>
                  <a:pt x="153385" y="471225"/>
                  <a:pt x="146050" y="490537"/>
                  <a:pt x="138112" y="509587"/>
                </a:cubicBezTo>
                <a:cubicBezTo>
                  <a:pt x="125412" y="585787"/>
                  <a:pt x="113378" y="662101"/>
                  <a:pt x="100012" y="738187"/>
                </a:cubicBezTo>
                <a:cubicBezTo>
                  <a:pt x="92740" y="779584"/>
                  <a:pt x="88561" y="821839"/>
                  <a:pt x="76200" y="862012"/>
                </a:cubicBezTo>
                <a:cubicBezTo>
                  <a:pt x="69850" y="882650"/>
                  <a:pt x="62057" y="902897"/>
                  <a:pt x="57150" y="923925"/>
                </a:cubicBezTo>
                <a:cubicBezTo>
                  <a:pt x="50923" y="950612"/>
                  <a:pt x="48237" y="978015"/>
                  <a:pt x="42862" y="1004887"/>
                </a:cubicBezTo>
                <a:cubicBezTo>
                  <a:pt x="40295" y="1017724"/>
                  <a:pt x="36512" y="1030287"/>
                  <a:pt x="33337" y="1042987"/>
                </a:cubicBezTo>
                <a:cubicBezTo>
                  <a:pt x="25308" y="1111238"/>
                  <a:pt x="21032" y="1144732"/>
                  <a:pt x="14287" y="1214437"/>
                </a:cubicBezTo>
                <a:cubicBezTo>
                  <a:pt x="12446" y="1233464"/>
                  <a:pt x="11802" y="1252607"/>
                  <a:pt x="9525" y="1271587"/>
                </a:cubicBezTo>
                <a:cubicBezTo>
                  <a:pt x="7037" y="1292319"/>
                  <a:pt x="3175" y="1312862"/>
                  <a:pt x="0" y="1333500"/>
                </a:cubicBezTo>
                <a:cubicBezTo>
                  <a:pt x="7370" y="1429314"/>
                  <a:pt x="4489" y="1426974"/>
                  <a:pt x="14287" y="1490662"/>
                </a:cubicBezTo>
                <a:cubicBezTo>
                  <a:pt x="15755" y="1500206"/>
                  <a:pt x="16955" y="1509811"/>
                  <a:pt x="19050" y="1519237"/>
                </a:cubicBezTo>
                <a:cubicBezTo>
                  <a:pt x="20918" y="1527643"/>
                  <a:pt x="31479" y="1552691"/>
                  <a:pt x="33337" y="1557337"/>
                </a:cubicBezTo>
                <a:cubicBezTo>
                  <a:pt x="33703" y="1559898"/>
                  <a:pt x="41212" y="1614300"/>
                  <a:pt x="42862" y="1619250"/>
                </a:cubicBezTo>
                <a:cubicBezTo>
                  <a:pt x="44672" y="1624680"/>
                  <a:pt x="49212" y="1628775"/>
                  <a:pt x="52387" y="1633537"/>
                </a:cubicBezTo>
                <a:cubicBezTo>
                  <a:pt x="53975" y="1639887"/>
                  <a:pt x="55778" y="1646187"/>
                  <a:pt x="57150" y="1652587"/>
                </a:cubicBezTo>
                <a:cubicBezTo>
                  <a:pt x="60542" y="1668417"/>
                  <a:pt x="66675" y="1700212"/>
                  <a:pt x="66675" y="1700212"/>
                </a:cubicBezTo>
                <a:cubicBezTo>
                  <a:pt x="68262" y="1725612"/>
                  <a:pt x="68905" y="1751089"/>
                  <a:pt x="71437" y="1776412"/>
                </a:cubicBezTo>
                <a:cubicBezTo>
                  <a:pt x="72291" y="1784949"/>
                  <a:pt x="78063" y="1801051"/>
                  <a:pt x="80962" y="1809750"/>
                </a:cubicBezTo>
                <a:lnTo>
                  <a:pt x="76200" y="18669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3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  <p:bldP spid="49" grpId="0" animBg="1"/>
      <p:bldP spid="52" grpId="0" animBg="1"/>
      <p:bldP spid="53" grpId="0" animBg="1"/>
      <p:bldP spid="54" grpId="0" animBg="1"/>
      <p:bldP spid="60" grpId="0"/>
      <p:bldP spid="61" grpId="0"/>
      <p:bldP spid="62" grpId="0"/>
      <p:bldP spid="63" grpId="0"/>
      <p:bldP spid="4" grpId="0" animBg="1"/>
      <p:bldP spid="4" grpId="1" animBg="1"/>
      <p:bldP spid="5" grpId="0" animBg="1"/>
      <p:bldP spid="6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95263"/>
            <a:ext cx="5273675" cy="64293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Homework_3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177"/>
            <a:ext cx="9410700" cy="34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Week 4:            Testing the specification</a:t>
            </a:r>
          </a:p>
          <a:p>
            <a:r>
              <a:rPr lang="en-US" altLang="zh-CN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</a:rPr>
              <a:t>5-6:        Black Box Testing </a:t>
            </a:r>
          </a:p>
          <a:p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7-11</a:t>
            </a:r>
            <a:r>
              <a:rPr lang="en-US" altLang="zh-CN" smtClean="0">
                <a:solidFill>
                  <a:srgbClr val="133984"/>
                </a:solidFill>
                <a:latin typeface="Cambria" panose="02040503050406030204" pitchFamily="18" charset="0"/>
              </a:rPr>
              <a:t>:     White 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12: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 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777162" cy="55245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OVERVIEW OF CLASSIFYING TESTS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533400" y="1357971"/>
            <a:ext cx="77771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BLACK-BOX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 </a:t>
            </a:r>
            <a:r>
              <a:rPr lang="en-US" altLang="zh-CN" sz="2000" dirty="0">
                <a:latin typeface="Cambria" panose="02040503050406030204" pitchFamily="18" charset="0"/>
              </a:rPr>
              <a:t>No knowledge of the internal logic of the code is utilized. Tests are based on requirements and functionality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WHITE-BOX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Tests are designed based on the internal logic of the code,  code coverage considerations, and analysis of branches, paths, loops, and conditions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533400" y="3505200"/>
            <a:ext cx="78486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UNIT:</a:t>
            </a:r>
            <a:r>
              <a:rPr lang="en-US" altLang="zh-CN" sz="2000" dirty="0">
                <a:latin typeface="Cambria" panose="02040503050406030204" pitchFamily="18" charset="0"/>
              </a:rPr>
              <a:t> Test at the function or module level. 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INCREMENTAL INTEGRATION:</a:t>
            </a:r>
            <a:r>
              <a:rPr lang="en-US" altLang="zh-CN" sz="2000" dirty="0">
                <a:latin typeface="Cambria" panose="02040503050406030204" pitchFamily="18" charset="0"/>
              </a:rPr>
              <a:t> Continuous testing as new functionality is added. </a:t>
            </a:r>
            <a:r>
              <a:rPr lang="en-US" altLang="zh-CN" sz="2000" dirty="0" smtClean="0">
                <a:latin typeface="Cambria" panose="02040503050406030204" pitchFamily="18" charset="0"/>
              </a:rPr>
              <a:t>Testing </a:t>
            </a:r>
            <a:r>
              <a:rPr lang="en-US" altLang="zh-CN" sz="2000" dirty="0">
                <a:latin typeface="Cambria" panose="02040503050406030204" pitchFamily="18" charset="0"/>
              </a:rPr>
              <a:t>combined parts of an application to see if the parts function together properly.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REGRESSION: </a:t>
            </a:r>
            <a:r>
              <a:rPr lang="en-US" altLang="zh-CN" sz="2000" dirty="0">
                <a:latin typeface="Cambria" panose="02040503050406030204" pitchFamily="18" charset="0"/>
              </a:rPr>
              <a:t>Re-testing after fixes or modifications of software or the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95263"/>
            <a:ext cx="5273675" cy="64293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TEST PHASES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57200" y="1600200"/>
            <a:ext cx="8305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COMPARISON: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</a:rPr>
              <a:t>Compares weaknesses and strengths to competing products.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ALPHA: </a:t>
            </a:r>
            <a:r>
              <a:rPr lang="en-US" altLang="zh-CN" sz="2200" dirty="0">
                <a:latin typeface="Cambria" panose="02040503050406030204" pitchFamily="18" charset="0"/>
              </a:rPr>
              <a:t>Testing when development is nearing completion; minor design changes may be required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2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BETA: </a:t>
            </a:r>
            <a:r>
              <a:rPr lang="en-US" altLang="zh-CN" sz="2200" dirty="0">
                <a:latin typeface="Cambria" panose="02040503050406030204" pitchFamily="18" charset="0"/>
              </a:rPr>
              <a:t>Development and testing viewed as completed and looking for final bugs and problems before final release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94500" cy="6985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533400" y="1498699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FUNCTIONAL:</a:t>
            </a:r>
            <a:r>
              <a:rPr lang="en-US" altLang="zh-CN" sz="2400" b="1" i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geared to check functional requirements of an application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SYSTEM</a:t>
            </a:r>
            <a:r>
              <a:rPr lang="en-US" altLang="zh-CN" sz="24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that is based on overall requirements and specifications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533401" y="3403699"/>
            <a:ext cx="79914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STRESS: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‘load’ and ‘performance’. But, others believe tests should check functionality under extreme conditions.</a:t>
            </a:r>
          </a:p>
          <a:p>
            <a:endParaRPr lang="en-US" altLang="zh-CN" sz="1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PERFORMANCE: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“load” and ‘stress’.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LOAD: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under heavy loads to determine at what point a system’s response time degrades or fails</a:t>
            </a:r>
          </a:p>
          <a:p>
            <a:endParaRPr lang="en-US" altLang="zh-CN" sz="20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END-TO-END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that mimics real-world use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2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53" y="228600"/>
            <a:ext cx="8064500" cy="80962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(continued)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ACCEPTANCE: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Final testing based on specifications of the end-user or customer.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USABILITY: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for “user-friendliness”. This is clearly subjective and will depend on the targeted end-user or customer profile.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RECOVERY: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can the system recover from crashes, hardware failures, or other catastrophic problems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INSTALL/UNINSTALL: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full, partial, or upgrade install/uninstall processes.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SECURITY: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is the system able to protect against unauthorized internal or external access, willful damage, etc.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COMPATABILITY: </a:t>
            </a:r>
            <a:r>
              <a:rPr lang="en-US" altLang="zh-CN" sz="2000" dirty="0">
                <a:latin typeface="Cambria" panose="02040503050406030204" pitchFamily="18" charset="0"/>
              </a:rPr>
              <a:t>How well does the software perform in a given hardware/software/operating system/network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2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3242" y="166777"/>
            <a:ext cx="7772400" cy="11430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(summary)</a:t>
            </a:r>
          </a:p>
        </p:txBody>
      </p:sp>
      <p:graphicFrame>
        <p:nvGraphicFramePr>
          <p:cNvPr id="1389590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471056"/>
              </p:ext>
            </p:extLst>
          </p:nvPr>
        </p:nvGraphicFramePr>
        <p:xfrm>
          <a:off x="152400" y="1447800"/>
          <a:ext cx="8991600" cy="4297680"/>
        </p:xfrm>
        <a:graphic>
          <a:graphicData uri="http://schemas.openxmlformats.org/drawingml/2006/table">
            <a:tbl>
              <a:tblPr/>
              <a:tblGrid>
                <a:gridCol w="2918326">
                  <a:extLst>
                    <a:ext uri="{9D8B030D-6E8A-4147-A177-3AD203B41FA5}">
                      <a16:colId xmlns:a16="http://schemas.microsoft.com/office/drawing/2014/main" val="2978122185"/>
                    </a:ext>
                  </a:extLst>
                </a:gridCol>
                <a:gridCol w="2872874">
                  <a:extLst>
                    <a:ext uri="{9D8B030D-6E8A-4147-A177-3AD203B41FA5}">
                      <a16:colId xmlns:a16="http://schemas.microsoft.com/office/drawing/2014/main" val="37109613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8091956"/>
                    </a:ext>
                  </a:extLst>
                </a:gridCol>
              </a:tblGrid>
              <a:tr h="321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purposes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Correctness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Black-box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White-box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Performance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Reliability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Robustness/strong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- Stress/load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Security testing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life cycle phase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Requirements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Design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Program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Evaluating test results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Installation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Acceptance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Testing changes: maintenance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implied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Integration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4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3800" y="2616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】Data Flow Testing 1</a:t>
            </a:r>
          </a:p>
          <a:p>
            <a:r>
              <a:rPr lang="en-US" altLang="zh-CN" dirty="0"/>
              <a:t>https://docs.qq.com/form/page/DSHpsR3BLTFdYQkhX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313" y="152400"/>
            <a:ext cx="5221287" cy="746125"/>
          </a:xfrm>
        </p:spPr>
        <p:txBody>
          <a:bodyPr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Unit test cases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81000" y="14478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Interface: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information properly flows in and out of the component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local data structures: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data stored temporarily maintains its integrity during execution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the component operates properly at boundaries established to limit or restrict processing</a:t>
            </a:r>
          </a:p>
          <a:p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independent paths: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all paths in a component have been executed at least once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error-handling paths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errors are correctly handled</a:t>
            </a:r>
          </a:p>
        </p:txBody>
      </p:sp>
    </p:spTree>
    <p:extLst>
      <p:ext uri="{BB962C8B-B14F-4D97-AF65-F5344CB8AC3E}">
        <p14:creationId xmlns:p14="http://schemas.microsoft.com/office/powerpoint/2010/main" val="3505168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2025" y="162719"/>
            <a:ext cx="4784725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Two Approaches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679950" y="4581525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special-purpose program to simulate the activity of the missing component</a:t>
            </a:r>
            <a:endParaRPr lang="zh-CN" altLang="en-US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352278" name="Group 22"/>
          <p:cNvGrpSpPr>
            <a:grpSpLocks/>
          </p:cNvGrpSpPr>
          <p:nvPr/>
        </p:nvGrpSpPr>
        <p:grpSpPr bwMode="auto">
          <a:xfrm>
            <a:off x="1368425" y="1600200"/>
            <a:ext cx="6175375" cy="3030538"/>
            <a:chOff x="862" y="1008"/>
            <a:chExt cx="3890" cy="1909"/>
          </a:xfrm>
        </p:grpSpPr>
        <p:sp>
          <p:nvSpPr>
            <p:cNvPr id="352261" name="Rectangle 5"/>
            <p:cNvSpPr>
              <a:spLocks noChangeArrowheads="1"/>
            </p:cNvSpPr>
            <p:nvPr/>
          </p:nvSpPr>
          <p:spPr bwMode="auto">
            <a:xfrm>
              <a:off x="975" y="1440"/>
              <a:ext cx="1111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Driver</a:t>
              </a:r>
              <a:endPara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2" name="Rectangle 6"/>
            <p:cNvSpPr>
              <a:spLocks noChangeArrowheads="1"/>
            </p:cNvSpPr>
            <p:nvPr/>
          </p:nvSpPr>
          <p:spPr bwMode="auto">
            <a:xfrm>
              <a:off x="862" y="2341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3" name="Rectangle 7"/>
            <p:cNvSpPr>
              <a:spLocks noChangeArrowheads="1"/>
            </p:cNvSpPr>
            <p:nvPr/>
          </p:nvSpPr>
          <p:spPr bwMode="auto">
            <a:xfrm>
              <a:off x="3216" y="1440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4" name="Rectangle 8"/>
            <p:cNvSpPr>
              <a:spLocks noChangeArrowheads="1"/>
            </p:cNvSpPr>
            <p:nvPr/>
          </p:nvSpPr>
          <p:spPr bwMode="auto">
            <a:xfrm>
              <a:off x="3402" y="2409"/>
              <a:ext cx="9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Stub</a:t>
              </a:r>
              <a:endPara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>
              <a:off x="3840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3840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3648" y="2016"/>
              <a:ext cx="0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2" name="Line 16"/>
            <p:cNvSpPr>
              <a:spLocks noChangeShapeType="1"/>
            </p:cNvSpPr>
            <p:nvPr/>
          </p:nvSpPr>
          <p:spPr bwMode="auto">
            <a:xfrm>
              <a:off x="1536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1536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>
              <a:off x="1536" y="1872"/>
              <a:ext cx="0" cy="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1536" y="206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call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2109" y="157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=main()</a:t>
              </a:r>
            </a:p>
          </p:txBody>
        </p:sp>
      </p:grp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727200" y="5388114"/>
            <a:ext cx="5965223" cy="707886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</a:t>
            </a:r>
            <a:r>
              <a:rPr lang="en-US" altLang="zh-CN" sz="2000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that calls component to be tested</a:t>
            </a:r>
          </a:p>
          <a:p>
            <a:r>
              <a:rPr lang="en-US" altLang="zh-CN" sz="2000" b="1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called by component to be tested</a:t>
            </a:r>
          </a:p>
        </p:txBody>
      </p:sp>
    </p:spTree>
    <p:extLst>
      <p:ext uri="{BB962C8B-B14F-4D97-AF65-F5344CB8AC3E}">
        <p14:creationId xmlns:p14="http://schemas.microsoft.com/office/powerpoint/2010/main" val="135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5697538"/>
            <a:ext cx="8785225" cy="4683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400" b="1" i="1" dirty="0">
                <a:latin typeface="Cambria" panose="02040503050406030204" pitchFamily="18" charset="0"/>
              </a:rPr>
              <a:t>  </a:t>
            </a:r>
            <a:r>
              <a:rPr lang="en-US" altLang="zh-CN" sz="2400" b="1" i="1" dirty="0">
                <a:latin typeface="Cambria" panose="02040503050406030204" pitchFamily="18" charset="0"/>
              </a:rPr>
              <a:t>driver</a:t>
            </a:r>
            <a:r>
              <a:rPr lang="en-US" altLang="zh-CN" sz="2400" i="1" dirty="0">
                <a:latin typeface="Cambria" panose="02040503050406030204" pitchFamily="18" charset="0"/>
              </a:rPr>
              <a:t> and/or </a:t>
            </a:r>
            <a:r>
              <a:rPr lang="en-US" altLang="zh-CN" sz="2400" b="1" i="1" dirty="0">
                <a:latin typeface="Cambria" panose="02040503050406030204" pitchFamily="18" charset="0"/>
              </a:rPr>
              <a:t>stubs </a:t>
            </a:r>
            <a:r>
              <a:rPr lang="en-US" altLang="zh-CN" sz="2400" i="1" dirty="0">
                <a:latin typeface="Cambria" panose="02040503050406030204" pitchFamily="18" charset="0"/>
              </a:rPr>
              <a:t>must be developed for each unit test</a:t>
            </a:r>
          </a:p>
        </p:txBody>
      </p:sp>
      <p:grpSp>
        <p:nvGrpSpPr>
          <p:cNvPr id="341020" name="Group 28"/>
          <p:cNvGrpSpPr>
            <a:grpSpLocks/>
          </p:cNvGrpSpPr>
          <p:nvPr/>
        </p:nvGrpSpPr>
        <p:grpSpPr bwMode="auto">
          <a:xfrm>
            <a:off x="827088" y="1844675"/>
            <a:ext cx="7356475" cy="3683000"/>
            <a:chOff x="240" y="1003"/>
            <a:chExt cx="4634" cy="2320"/>
          </a:xfrm>
        </p:grpSpPr>
        <p:sp>
          <p:nvSpPr>
            <p:cNvPr id="340994" name="Freeform 2"/>
            <p:cNvSpPr>
              <a:spLocks/>
            </p:cNvSpPr>
            <p:nvPr/>
          </p:nvSpPr>
          <p:spPr bwMode="auto">
            <a:xfrm>
              <a:off x="1581" y="1003"/>
              <a:ext cx="2320" cy="1497"/>
            </a:xfrm>
            <a:custGeom>
              <a:avLst/>
              <a:gdLst>
                <a:gd name="T0" fmla="*/ 1760 w 1761"/>
                <a:gd name="T1" fmla="*/ 1553 h 1554"/>
                <a:gd name="T2" fmla="*/ 1760 w 1761"/>
                <a:gd name="T3" fmla="*/ 0 h 1554"/>
                <a:gd name="T4" fmla="*/ 0 w 1761"/>
                <a:gd name="T5" fmla="*/ 0 h 1554"/>
                <a:gd name="T6" fmla="*/ 0 w 1761"/>
                <a:gd name="T7" fmla="*/ 47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1" h="1554">
                  <a:moveTo>
                    <a:pt x="1760" y="1553"/>
                  </a:moveTo>
                  <a:lnTo>
                    <a:pt x="1760" y="0"/>
                  </a:lnTo>
                  <a:lnTo>
                    <a:pt x="0" y="0"/>
                  </a:lnTo>
                  <a:lnTo>
                    <a:pt x="0" y="47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340995" name="Group 3"/>
            <p:cNvGrpSpPr>
              <a:grpSpLocks/>
            </p:cNvGrpSpPr>
            <p:nvPr/>
          </p:nvGrpSpPr>
          <p:grpSpPr bwMode="auto">
            <a:xfrm>
              <a:off x="3152" y="2523"/>
              <a:ext cx="1508" cy="557"/>
              <a:chOff x="2772" y="2381"/>
              <a:chExt cx="1508" cy="557"/>
            </a:xfrm>
          </p:grpSpPr>
          <p:sp>
            <p:nvSpPr>
              <p:cNvPr id="340996" name="Rectangle 4"/>
              <p:cNvSpPr>
                <a:spLocks noChangeArrowheads="1"/>
              </p:cNvSpPr>
              <p:nvPr/>
            </p:nvSpPr>
            <p:spPr bwMode="auto">
              <a:xfrm>
                <a:off x="2772" y="2381"/>
                <a:ext cx="1140" cy="208"/>
              </a:xfrm>
              <a:prstGeom prst="rect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7" name="Rectangle 5"/>
              <p:cNvSpPr>
                <a:spLocks noChangeArrowheads="1"/>
              </p:cNvSpPr>
              <p:nvPr/>
            </p:nvSpPr>
            <p:spPr bwMode="auto">
              <a:xfrm>
                <a:off x="2865" y="2472"/>
                <a:ext cx="1140" cy="2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8" name="Rectangle 6"/>
              <p:cNvSpPr>
                <a:spLocks noChangeArrowheads="1"/>
              </p:cNvSpPr>
              <p:nvPr/>
            </p:nvSpPr>
            <p:spPr bwMode="auto">
              <a:xfrm>
                <a:off x="2959" y="2557"/>
                <a:ext cx="1140" cy="20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9" name="Rectangle 7"/>
              <p:cNvSpPr>
                <a:spLocks noChangeArrowheads="1"/>
              </p:cNvSpPr>
              <p:nvPr/>
            </p:nvSpPr>
            <p:spPr bwMode="auto">
              <a:xfrm>
                <a:off x="3050" y="2640"/>
                <a:ext cx="1140" cy="2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1000" name="Rectangle 8"/>
              <p:cNvSpPr>
                <a:spLocks noChangeArrowheads="1"/>
              </p:cNvSpPr>
              <p:nvPr/>
            </p:nvSpPr>
            <p:spPr bwMode="auto">
              <a:xfrm>
                <a:off x="3140" y="2730"/>
                <a:ext cx="1140" cy="208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0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Test cases</a:t>
                </a:r>
              </a:p>
            </p:txBody>
          </p:sp>
        </p:grp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3198" y="1207"/>
              <a:ext cx="1676" cy="1026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interface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local data structures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boundary conditions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independent paths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error-handling paths</a:t>
              </a: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236" y="1288"/>
              <a:ext cx="689" cy="33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Driver</a:t>
              </a:r>
            </a:p>
          </p:txBody>
        </p:sp>
        <p:grpSp>
          <p:nvGrpSpPr>
            <p:cNvPr id="341005" name="Group 13"/>
            <p:cNvGrpSpPr>
              <a:grpSpLocks/>
            </p:cNvGrpSpPr>
            <p:nvPr/>
          </p:nvGrpSpPr>
          <p:grpSpPr bwMode="auto">
            <a:xfrm>
              <a:off x="286" y="3058"/>
              <a:ext cx="1472" cy="265"/>
              <a:chOff x="286" y="3058"/>
              <a:chExt cx="1472" cy="265"/>
            </a:xfrm>
          </p:grpSpPr>
          <p:sp>
            <p:nvSpPr>
              <p:cNvPr id="341006" name="Rectangle 14"/>
              <p:cNvSpPr>
                <a:spLocks noChangeArrowheads="1"/>
              </p:cNvSpPr>
              <p:nvPr/>
            </p:nvSpPr>
            <p:spPr bwMode="auto">
              <a:xfrm>
                <a:off x="286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  <p:sp>
            <p:nvSpPr>
              <p:cNvPr id="341007" name="Rectangle 15"/>
              <p:cNvSpPr>
                <a:spLocks noChangeArrowheads="1"/>
              </p:cNvSpPr>
              <p:nvPr/>
            </p:nvSpPr>
            <p:spPr bwMode="auto">
              <a:xfrm>
                <a:off x="1267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</p:grp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1764" y="1628"/>
              <a:ext cx="453" cy="1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1919" y="2825"/>
              <a:ext cx="7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Results</a:t>
              </a:r>
            </a:p>
          </p:txBody>
        </p:sp>
        <p:cxnSp>
          <p:nvCxnSpPr>
            <p:cNvPr id="341010" name="AutoShape 18"/>
            <p:cNvCxnSpPr>
              <a:cxnSpLocks noChangeShapeType="1"/>
              <a:stCxn id="341004" idx="2"/>
              <a:endCxn id="341015" idx="0"/>
            </p:cNvCxnSpPr>
            <p:nvPr/>
          </p:nvCxnSpPr>
          <p:spPr bwMode="auto">
            <a:xfrm flipH="1">
              <a:off x="973" y="1619"/>
              <a:ext cx="608" cy="3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1" name="AutoShape 19"/>
            <p:cNvCxnSpPr>
              <a:cxnSpLocks noChangeShapeType="1"/>
              <a:stCxn id="341015" idx="2"/>
              <a:endCxn id="341006" idx="0"/>
            </p:cNvCxnSpPr>
            <p:nvPr/>
          </p:nvCxnSpPr>
          <p:spPr bwMode="auto">
            <a:xfrm flipH="1">
              <a:off x="532" y="2633"/>
              <a:ext cx="441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2" name="AutoShape 20"/>
            <p:cNvCxnSpPr>
              <a:cxnSpLocks noChangeShapeType="1"/>
              <a:stCxn id="341015" idx="2"/>
              <a:endCxn id="341007" idx="0"/>
            </p:cNvCxnSpPr>
            <p:nvPr/>
          </p:nvCxnSpPr>
          <p:spPr bwMode="auto">
            <a:xfrm>
              <a:off x="973" y="2633"/>
              <a:ext cx="540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240" y="1968"/>
              <a:ext cx="1152" cy="665"/>
              <a:chOff x="576" y="1584"/>
              <a:chExt cx="1024" cy="591"/>
            </a:xfrm>
          </p:grpSpPr>
          <p:sp>
            <p:nvSpPr>
              <p:cNvPr id="341015" name="Rectangle 23"/>
              <p:cNvSpPr>
                <a:spLocks noChangeArrowheads="1"/>
              </p:cNvSpPr>
              <p:nvPr/>
            </p:nvSpPr>
            <p:spPr bwMode="auto">
              <a:xfrm>
                <a:off x="854" y="1584"/>
                <a:ext cx="746" cy="59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Component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to be tested</a:t>
                </a:r>
                <a:endParaRPr lang="en-US" altLang="zh-CN" sz="160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1016" name="Group 24"/>
              <p:cNvGrpSpPr>
                <a:grpSpLocks/>
              </p:cNvGrpSpPr>
              <p:nvPr/>
            </p:nvGrpSpPr>
            <p:grpSpPr bwMode="auto">
              <a:xfrm>
                <a:off x="576" y="1694"/>
                <a:ext cx="415" cy="370"/>
                <a:chOff x="576" y="1680"/>
                <a:chExt cx="415" cy="370"/>
              </a:xfrm>
            </p:grpSpPr>
            <p:sp>
              <p:nvSpPr>
                <p:cNvPr id="341017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1680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576" y="1945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821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2657" y="990600"/>
            <a:ext cx="6096000" cy="3733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Clr>
                <a:srgbClr val="FF00FF"/>
              </a:buClr>
              <a:buNone/>
            </a:pPr>
            <a:r>
              <a:rPr lang="en-US" altLang="zh-CN" sz="1600" b="1" dirty="0">
                <a:latin typeface="Cambria" panose="02040503050406030204" pitchFamily="18" charset="0"/>
              </a:rPr>
              <a:t>public class </a:t>
            </a:r>
            <a:r>
              <a:rPr lang="en-US" altLang="zh-CN" sz="16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600" b="1" dirty="0" smtClean="0">
                <a:latin typeface="Cambria" panose="02040503050406030204" pitchFamily="18" charset="0"/>
              </a:rPr>
              <a:t>{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Test driver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>
                <a:latin typeface="Cambria" panose="02040503050406030204" pitchFamily="18" charset="0"/>
              </a:rPr>
              <a:t>static void main(String[] </a:t>
            </a:r>
            <a:r>
              <a:rPr lang="en-US" altLang="zh-CN" sz="1400" b="1" dirty="0" err="1">
                <a:latin typeface="Cambria" panose="02040503050406030204" pitchFamily="18" charset="0"/>
              </a:rPr>
              <a:t>args</a:t>
            </a:r>
            <a:r>
              <a:rPr lang="en-US" altLang="zh-CN" sz="1400" b="1" dirty="0">
                <a:latin typeface="Cambria" panose="02040503050406030204" pitchFamily="18" charset="0"/>
              </a:rPr>
              <a:t>) {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d = new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d.Add</a:t>
            </a:r>
            <a:r>
              <a:rPr lang="en-US" altLang="zh-CN" sz="1400" b="1" dirty="0">
                <a:latin typeface="Cambria" panose="02040503050406030204" pitchFamily="18" charset="0"/>
              </a:rPr>
              <a:t>();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My module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Add() {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output=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this.Stub1</a:t>
            </a:r>
            <a:r>
              <a:rPr lang="en-US" altLang="zh-CN" sz="1400" b="1" dirty="0">
                <a:latin typeface="Cambria" panose="02040503050406030204" pitchFamily="18" charset="0"/>
              </a:rPr>
              <a:t>() + 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this.Stub2</a:t>
            </a:r>
            <a:r>
              <a:rPr lang="en-US" altLang="zh-CN" sz="1400" b="1" dirty="0">
                <a:latin typeface="Cambria" panose="02040503050406030204" pitchFamily="18" charset="0"/>
              </a:rPr>
              <a:t>();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("My module: return value is "+output+"\n");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</a:t>
            </a:r>
            <a:r>
              <a:rPr lang="en-US" altLang="zh-CN" sz="1400" b="1" dirty="0">
                <a:latin typeface="Cambria" panose="02040503050406030204" pitchFamily="18" charset="0"/>
              </a:rPr>
              <a:t>output; 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   </a:t>
            </a:r>
          </a:p>
        </p:txBody>
      </p:sp>
      <p:sp>
        <p:nvSpPr>
          <p:cNvPr id="28" name="Rectangle 10"/>
          <p:cNvSpPr txBox="1">
            <a:spLocks noChangeArrowheads="1"/>
          </p:cNvSpPr>
          <p:nvPr/>
        </p:nvSpPr>
        <p:spPr bwMode="auto">
          <a:xfrm>
            <a:off x="4114800" y="4132053"/>
            <a:ext cx="5715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output=3;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1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output=7;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2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</a:t>
            </a:r>
            <a:endParaRPr lang="en-US" altLang="zh-CN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81000" y="1524000"/>
            <a:ext cx="82454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 </a:t>
            </a:r>
          </a:p>
          <a:p>
            <a:pPr>
              <a:lnSpc>
                <a:spcPct val="140000"/>
              </a:lnSpc>
              <a:buFontTx/>
              <a:buAutoNum type="arabicPeriod" startAt="2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operation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outside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  <a:buFontTx/>
              <a:buAutoNum type="arabicPeriod" startAt="4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 that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instructions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execute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Check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including both sides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6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the use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objects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7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structures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handling of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files</a:t>
            </a:r>
          </a:p>
        </p:txBody>
      </p:sp>
      <p:sp>
        <p:nvSpPr>
          <p:cNvPr id="3461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152400"/>
            <a:ext cx="4918075" cy="8001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Methods in Unit test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457200" y="1600200"/>
            <a:ext cx="80295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 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递归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13. 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 conditions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14.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timing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synchronization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15. Verify all hardware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dependencies</a:t>
            </a:r>
            <a:endParaRPr lang="zh-CN" altLang="en-US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471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52400"/>
            <a:ext cx="6359525" cy="533400"/>
          </a:xfrm>
        </p:spPr>
        <p:txBody>
          <a:bodyPr/>
          <a:lstStyle/>
          <a:p>
            <a:r>
              <a:rPr lang="en-US" altLang="zh-CN" sz="3600" b="1" dirty="0">
                <a:latin typeface="Cambria" panose="02040503050406030204" pitchFamily="18" charset="0"/>
              </a:rPr>
              <a:t>Methods in Unit test </a:t>
            </a:r>
            <a:r>
              <a:rPr lang="en-US" altLang="zh-CN" sz="1800" b="1" dirty="0">
                <a:latin typeface="Cambria" panose="02040503050406030204" pitchFamily="18" charset="0"/>
              </a:rPr>
              <a:t>(2)</a:t>
            </a:r>
            <a:endParaRPr lang="zh-CN" altLang="en-US" sz="1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088" y="126575"/>
            <a:ext cx="5327650" cy="8191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Integration Testing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49388"/>
            <a:ext cx="5845175" cy="330200"/>
          </a:xfr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algn="ctr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If components all work individually, why more testing?</a:t>
            </a:r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576263" y="2057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Interaction errors cannot be uncovered by unit testing!</a:t>
            </a:r>
          </a:p>
          <a:p>
            <a:pPr lvl="1" algn="ctr" eaLnBrk="1" hangingPunct="1">
              <a:spcBef>
                <a:spcPts val="300"/>
              </a:spcBef>
              <a:buClr>
                <a:srgbClr val="FF00FF"/>
              </a:buClr>
              <a:buSzPct val="120000"/>
              <a:buFont typeface="Zapf Dingbats" charset="2"/>
              <a:buNone/>
            </a:pPr>
            <a:r>
              <a:rPr lang="en-US" altLang="zh-CN" sz="2000" dirty="0">
                <a:solidFill>
                  <a:srgbClr val="001999"/>
                </a:solidFill>
                <a:effectLst/>
                <a:latin typeface="Cambria" panose="02040503050406030204" pitchFamily="18" charset="0"/>
              </a:rPr>
              <a:t>(e.g., interface misuse, interface misunderstanding, timing errors)</a:t>
            </a:r>
            <a:endParaRPr lang="en-US" altLang="zh-CN" sz="2000" b="1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900113" y="2992438"/>
            <a:ext cx="525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400"/>
              </a:spcBef>
              <a:buFont typeface="Zapf Dingbats" charset="2"/>
              <a:buChar char="l"/>
            </a:pPr>
            <a:r>
              <a:rPr lang="en-US" altLang="zh-CN" sz="24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Integration approaches</a:t>
            </a:r>
            <a:endParaRPr lang="en-US" altLang="zh-CN" sz="2400" b="1" dirty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342028" name="Group 12"/>
          <p:cNvGrpSpPr>
            <a:grpSpLocks/>
          </p:cNvGrpSpPr>
          <p:nvPr/>
        </p:nvGrpSpPr>
        <p:grpSpPr bwMode="auto">
          <a:xfrm>
            <a:off x="1649730" y="3602674"/>
            <a:ext cx="5211763" cy="2571750"/>
            <a:chOff x="912" y="2016"/>
            <a:chExt cx="3850" cy="1968"/>
          </a:xfrm>
        </p:grpSpPr>
        <p:sp>
          <p:nvSpPr>
            <p:cNvPr id="342020" name="AutoShape 4"/>
            <p:cNvSpPr>
              <a:spLocks noChangeArrowheads="1"/>
            </p:cNvSpPr>
            <p:nvPr/>
          </p:nvSpPr>
          <p:spPr bwMode="auto">
            <a:xfrm>
              <a:off x="912" y="2016"/>
              <a:ext cx="1566" cy="1889"/>
            </a:xfrm>
            <a:prstGeom prst="roundRect">
              <a:avLst>
                <a:gd name="adj" fmla="val 12495"/>
              </a:avLst>
            </a:prstGeom>
            <a:solidFill>
              <a:srgbClr val="CCFFCC"/>
            </a:solidFill>
            <a:ln w="127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Big Bang!!</a:t>
              </a:r>
            </a:p>
          </p:txBody>
        </p:sp>
        <p:sp>
          <p:nvSpPr>
            <p:cNvPr id="342021" name="AutoShape 5"/>
            <p:cNvSpPr>
              <a:spLocks noChangeArrowheads="1"/>
            </p:cNvSpPr>
            <p:nvPr/>
          </p:nvSpPr>
          <p:spPr bwMode="auto">
            <a:xfrm>
              <a:off x="3340" y="2720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99CCFF"/>
            </a:solidFill>
            <a:ln w="127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Incremental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“builds”</a:t>
              </a:r>
            </a:p>
          </p:txBody>
        </p:sp>
        <p:sp>
          <p:nvSpPr>
            <p:cNvPr id="342022" name="AutoShape 6"/>
            <p:cNvSpPr>
              <a:spLocks noChangeArrowheads="1"/>
            </p:cNvSpPr>
            <p:nvPr/>
          </p:nvSpPr>
          <p:spPr bwMode="auto">
            <a:xfrm>
              <a:off x="3340" y="2016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FFFF99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Incremental</a:t>
              </a: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construction</a:t>
              </a: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strategy</a:t>
              </a:r>
            </a:p>
          </p:txBody>
        </p:sp>
        <p:sp>
          <p:nvSpPr>
            <p:cNvPr id="342023" name="AutoShape 7"/>
            <p:cNvSpPr>
              <a:spLocks noChangeArrowheads="1"/>
            </p:cNvSpPr>
            <p:nvPr/>
          </p:nvSpPr>
          <p:spPr bwMode="auto">
            <a:xfrm>
              <a:off x="3340" y="3424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Regression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493" y="2821"/>
              <a:ext cx="83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B30019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634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 autoUpdateAnimBg="0"/>
      <p:bldP spid="342024" grpId="0" autoUpdateAnimBg="0"/>
      <p:bldP spid="3420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719" y="152400"/>
            <a:ext cx="7078662" cy="8001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Unit Tests vs Integration Tests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457200" y="1447800"/>
            <a:ext cx="83820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Unit tests</a:t>
            </a:r>
            <a:r>
              <a:rPr lang="en-US" altLang="zh-CN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</a:t>
            </a:r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the pieces of code- the modules (functions, subroutines, etc.)</a:t>
            </a:r>
          </a:p>
          <a:p>
            <a:endParaRPr lang="en-US" altLang="zh-CN" b="1" dirty="0" smtClean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Integration </a:t>
            </a:r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tests</a:t>
            </a:r>
            <a:r>
              <a:rPr lang="en-US" altLang="zh-CN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Test the program or combinations of modules.</a:t>
            </a:r>
          </a:p>
          <a:p>
            <a:endParaRPr lang="en-US" altLang="zh-CN" b="1" dirty="0">
              <a:solidFill>
                <a:schemeClr val="fol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Both of these need to be done, but two different strategies are used typically:</a:t>
            </a:r>
          </a:p>
          <a:p>
            <a:pPr lvl="1"/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Bottom-up Testing</a:t>
            </a:r>
          </a:p>
          <a:p>
            <a:pPr lvl="1"/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Top-down testing</a:t>
            </a:r>
          </a:p>
          <a:p>
            <a:pPr lvl="1"/>
            <a:endParaRPr lang="en-US" altLang="zh-CN" b="1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Mixed strategies can be used, but it is best to consider these separately.</a:t>
            </a:r>
          </a:p>
        </p:txBody>
      </p:sp>
    </p:spTree>
    <p:extLst>
      <p:ext uri="{BB962C8B-B14F-4D97-AF65-F5344CB8AC3E}">
        <p14:creationId xmlns:p14="http://schemas.microsoft.com/office/powerpoint/2010/main" val="38379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72400" cy="68580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Bottom-up Testing vs Top-down Testing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81000" y="1447800"/>
            <a:ext cx="86106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Bottom-up testing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the units as they are completed.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 the units.</a:t>
            </a:r>
          </a:p>
          <a:p>
            <a:pPr lvl="1">
              <a:lnSpc>
                <a:spcPct val="130000"/>
              </a:lnSpc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Integrate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units and test the integration.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 the integrated units.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Continue until ....???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to test the integrated units, </a:t>
            </a:r>
            <a:r>
              <a:rPr lang="en-US" altLang="zh-CN" sz="24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 code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(which later may be thrown away) must be written.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3640632" y="1429109"/>
            <a:ext cx="360362" cy="576262"/>
          </a:xfrm>
          <a:prstGeom prst="upArrow">
            <a:avLst>
              <a:gd name="adj1" fmla="val 50000"/>
              <a:gd name="adj2" fmla="val 399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707" y="125388"/>
            <a:ext cx="7150100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Bottom-up Integration</a:t>
            </a:r>
          </a:p>
        </p:txBody>
      </p:sp>
      <p:grpSp>
        <p:nvGrpSpPr>
          <p:cNvPr id="278562" name="Group 34"/>
          <p:cNvGrpSpPr>
            <a:grpSpLocks/>
          </p:cNvGrpSpPr>
          <p:nvPr/>
        </p:nvGrpSpPr>
        <p:grpSpPr bwMode="auto">
          <a:xfrm>
            <a:off x="533400" y="1371600"/>
            <a:ext cx="7813675" cy="4851136"/>
            <a:chOff x="317" y="663"/>
            <a:chExt cx="5148" cy="3465"/>
          </a:xfrm>
        </p:grpSpPr>
        <p:sp>
          <p:nvSpPr>
            <p:cNvPr id="278531" name="desk1"/>
            <p:cNvSpPr>
              <a:spLocks noEditPoints="1" noChangeArrowheads="1"/>
            </p:cNvSpPr>
            <p:nvPr/>
          </p:nvSpPr>
          <p:spPr bwMode="auto">
            <a:xfrm>
              <a:off x="1995" y="663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78532" name="desk1"/>
            <p:cNvSpPr>
              <a:spLocks noEditPoints="1" noChangeArrowheads="1"/>
            </p:cNvSpPr>
            <p:nvPr/>
          </p:nvSpPr>
          <p:spPr bwMode="auto">
            <a:xfrm>
              <a:off x="1270" y="127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78533" name="desk1"/>
            <p:cNvSpPr>
              <a:spLocks noEditPoints="1" noChangeArrowheads="1"/>
            </p:cNvSpPr>
            <p:nvPr/>
          </p:nvSpPr>
          <p:spPr bwMode="auto">
            <a:xfrm>
              <a:off x="3470" y="186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78534" name="desk1"/>
            <p:cNvSpPr>
              <a:spLocks noEditPoints="1" noChangeArrowheads="1"/>
            </p:cNvSpPr>
            <p:nvPr/>
          </p:nvSpPr>
          <p:spPr bwMode="auto">
            <a:xfrm>
              <a:off x="1769" y="1842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78535" name="desk1"/>
            <p:cNvSpPr>
              <a:spLocks noEditPoints="1" noChangeArrowheads="1"/>
            </p:cNvSpPr>
            <p:nvPr/>
          </p:nvSpPr>
          <p:spPr bwMode="auto">
            <a:xfrm>
              <a:off x="771" y="1820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78536" name="desk1"/>
            <p:cNvSpPr>
              <a:spLocks noEditPoints="1" noChangeArrowheads="1"/>
            </p:cNvSpPr>
            <p:nvPr/>
          </p:nvSpPr>
          <p:spPr bwMode="auto">
            <a:xfrm>
              <a:off x="3447" y="127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78537" name="desk1"/>
            <p:cNvSpPr>
              <a:spLocks noEditPoints="1" noChangeArrowheads="1"/>
            </p:cNvSpPr>
            <p:nvPr/>
          </p:nvSpPr>
          <p:spPr bwMode="auto">
            <a:xfrm>
              <a:off x="2358" y="1253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2313" y="981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>
              <a:off x="1678" y="1094"/>
              <a:ext cx="2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1678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2653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>
              <a:off x="3696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3742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>
              <a:off x="1565" y="1571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>
              <a:off x="1066" y="168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6" name="Line 18"/>
            <p:cNvSpPr>
              <a:spLocks noChangeShapeType="1"/>
            </p:cNvSpPr>
            <p:nvPr/>
          </p:nvSpPr>
          <p:spPr bwMode="auto">
            <a:xfrm>
              <a:off x="1088" y="168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2064" y="168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8" name="Oval 20"/>
            <p:cNvSpPr>
              <a:spLocks noChangeArrowheads="1"/>
            </p:cNvSpPr>
            <p:nvPr/>
          </p:nvSpPr>
          <p:spPr bwMode="auto">
            <a:xfrm>
              <a:off x="997" y="2354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E</a:t>
              </a:r>
            </a:p>
          </p:txBody>
        </p:sp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997" y="2966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F</a:t>
              </a:r>
            </a:p>
          </p:txBody>
        </p:sp>
        <p:sp>
          <p:nvSpPr>
            <p:cNvPr id="278550" name="Oval 22"/>
            <p:cNvSpPr>
              <a:spLocks noChangeArrowheads="1"/>
            </p:cNvSpPr>
            <p:nvPr/>
          </p:nvSpPr>
          <p:spPr bwMode="auto">
            <a:xfrm>
              <a:off x="997" y="3602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G</a:t>
              </a:r>
            </a:p>
          </p:txBody>
        </p:sp>
        <p:sp>
          <p:nvSpPr>
            <p:cNvPr id="278551" name="Oval 23"/>
            <p:cNvSpPr>
              <a:spLocks noChangeArrowheads="1"/>
            </p:cNvSpPr>
            <p:nvPr/>
          </p:nvSpPr>
          <p:spPr bwMode="auto">
            <a:xfrm>
              <a:off x="2290" y="2325"/>
              <a:ext cx="589" cy="495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2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B,E,F</a:t>
              </a:r>
            </a:p>
          </p:txBody>
        </p:sp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2289" y="2944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C</a:t>
              </a:r>
            </a:p>
          </p:txBody>
        </p:sp>
        <p:sp>
          <p:nvSpPr>
            <p:cNvPr id="278553" name="Oval 25"/>
            <p:cNvSpPr>
              <a:spLocks noChangeArrowheads="1"/>
            </p:cNvSpPr>
            <p:nvPr/>
          </p:nvSpPr>
          <p:spPr bwMode="auto">
            <a:xfrm>
              <a:off x="2335" y="3580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D,G</a:t>
              </a: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3653" y="2799"/>
              <a:ext cx="769" cy="680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2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>
              <a:off x="317" y="2251"/>
              <a:ext cx="5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>
              <a:off x="1519" y="2591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 flipV="1">
              <a:off x="1519" y="2659"/>
              <a:ext cx="771" cy="52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8" name="Line 30"/>
            <p:cNvSpPr>
              <a:spLocks noChangeShapeType="1"/>
            </p:cNvSpPr>
            <p:nvPr/>
          </p:nvSpPr>
          <p:spPr bwMode="auto">
            <a:xfrm>
              <a:off x="1542" y="3884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>
              <a:off x="2880" y="2591"/>
              <a:ext cx="771" cy="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 flipV="1">
              <a:off x="2835" y="3113"/>
              <a:ext cx="793" cy="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61" name="Line 33"/>
            <p:cNvSpPr>
              <a:spLocks noChangeShapeType="1"/>
            </p:cNvSpPr>
            <p:nvPr/>
          </p:nvSpPr>
          <p:spPr bwMode="auto">
            <a:xfrm flipV="1">
              <a:off x="2857" y="3181"/>
              <a:ext cx="794" cy="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76754" y="1188899"/>
            <a:ext cx="4686745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5715000" y="1066800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5925573" y="1419226"/>
            <a:ext cx="0" cy="1607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5925572" y="1924050"/>
            <a:ext cx="0" cy="1607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5925571" y="2428874"/>
            <a:ext cx="1" cy="1690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5715000" y="157162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5715000" y="20847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5715000" y="259794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4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6580588" y="263471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5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6584621" y="3139847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6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6589489" y="364533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6949431" y="4609253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179380" y="41201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8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006208" y="41201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9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6507451" y="5084306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512320" y="5650024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6525185" y="6226036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6131717" y="2781300"/>
            <a:ext cx="4488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 flipH="1">
            <a:off x="6763773" y="2986784"/>
            <a:ext cx="0" cy="15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 flipH="1">
            <a:off x="6763773" y="3491918"/>
            <a:ext cx="1" cy="1534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6458974" y="3997406"/>
            <a:ext cx="354805" cy="1227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 flipH="1">
            <a:off x="6810863" y="4961678"/>
            <a:ext cx="410108" cy="1047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6813777" y="3997406"/>
            <a:ext cx="407197" cy="1187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H="1">
            <a:off x="7220973" y="4468195"/>
            <a:ext cx="1" cy="15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4" name="Line 33"/>
          <p:cNvSpPr>
            <a:spLocks noChangeShapeType="1"/>
          </p:cNvSpPr>
          <p:nvPr/>
        </p:nvSpPr>
        <p:spPr bwMode="auto">
          <a:xfrm>
            <a:off x="6382668" y="4468193"/>
            <a:ext cx="428196" cy="6120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6813777" y="5436728"/>
            <a:ext cx="6610" cy="2132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6813777" y="6002449"/>
            <a:ext cx="6610" cy="22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cxnSp>
        <p:nvCxnSpPr>
          <p:cNvPr id="4" name="肘形连接符 3"/>
          <p:cNvCxnSpPr>
            <a:stCxn id="45" idx="4"/>
            <a:endCxn id="55" idx="2"/>
          </p:cNvCxnSpPr>
          <p:nvPr/>
        </p:nvCxnSpPr>
        <p:spPr bwMode="auto">
          <a:xfrm rot="16200000" flipH="1">
            <a:off x="4779906" y="4093822"/>
            <a:ext cx="2875869" cy="588960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" grpId="0" animBg="1"/>
      <p:bldP spid="15" grpId="0" animBg="1"/>
      <p:bldP spid="2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4284"/>
            <a:ext cx="4164013" cy="717550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Pros &amp; cons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106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Popular approach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useful when many of low-level components are general-purpose utility routines that are invoked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often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by others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Integrated test by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component driver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data and test case are created easily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Disadvantage: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Top-level components are usually the most important but the last to be tested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Sometimes faults in the top levels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reflect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faults in design, obviously, these problems should be corrected ASAP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difficult to test a system from bottom up when much of the system’s processing depends on timing</a:t>
            </a:r>
          </a:p>
        </p:txBody>
      </p:sp>
    </p:spTree>
    <p:extLst>
      <p:ext uri="{BB962C8B-B14F-4D97-AF65-F5344CB8AC3E}">
        <p14:creationId xmlns:p14="http://schemas.microsoft.com/office/powerpoint/2010/main" val="11898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96970"/>
            <a:ext cx="7164387" cy="37465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Bottom-up </a:t>
            </a:r>
            <a:r>
              <a:rPr lang="en-US" altLang="zh-CN" b="1" dirty="0" smtClean="0">
                <a:latin typeface="Cambria" panose="02040503050406030204" pitchFamily="18" charset="0"/>
              </a:rPr>
              <a:t>Testing </a:t>
            </a:r>
            <a:r>
              <a:rPr lang="en-US" altLang="zh-CN" b="1" dirty="0">
                <a:latin typeface="Cambria" panose="02040503050406030204" pitchFamily="18" charset="0"/>
              </a:rPr>
              <a:t>vs Top-down </a:t>
            </a:r>
            <a:r>
              <a:rPr lang="en-US" altLang="zh-CN" b="1" dirty="0" smtClean="0">
                <a:latin typeface="Cambria" panose="02040503050406030204" pitchFamily="18" charset="0"/>
              </a:rPr>
              <a:t>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81000" y="1371600"/>
            <a:ext cx="8229600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Top-down Testing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Write a top function first, such as the main function.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stubs</a:t>
            </a:r>
            <a:r>
              <a:rPr lang="en-US" altLang="zh-CN" sz="20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 handle calls to other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functions.</a:t>
            </a:r>
          </a:p>
          <a:p>
            <a:pPr lvl="1">
              <a:lnSpc>
                <a:spcPct val="130000"/>
              </a:lnSpc>
            </a:pPr>
            <a:endParaRPr lang="en-US" altLang="zh-CN" sz="20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code that sets variables that must be returned to the calling function and may only just print something such as “In Module A”.</a:t>
            </a:r>
          </a:p>
          <a:p>
            <a:pPr lvl="1">
              <a:lnSpc>
                <a:spcPct val="130000"/>
              </a:lnSpc>
            </a:pP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 debug the top function.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Replace the stub with actual code.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and debug the stub with its calling function(s).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Repeat until ... ???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3650792" y="1371600"/>
            <a:ext cx="360362" cy="576262"/>
          </a:xfrm>
          <a:prstGeom prst="upArrow">
            <a:avLst>
              <a:gd name="adj1" fmla="val 50000"/>
              <a:gd name="adj2" fmla="val 399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5419" y="120651"/>
            <a:ext cx="5976937" cy="71755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Top-down integration</a:t>
            </a:r>
          </a:p>
        </p:txBody>
      </p:sp>
      <p:grpSp>
        <p:nvGrpSpPr>
          <p:cNvPr id="282650" name="Group 26"/>
          <p:cNvGrpSpPr>
            <a:grpSpLocks/>
          </p:cNvGrpSpPr>
          <p:nvPr/>
        </p:nvGrpSpPr>
        <p:grpSpPr bwMode="auto">
          <a:xfrm>
            <a:off x="611188" y="1736725"/>
            <a:ext cx="8172450" cy="4203701"/>
            <a:chOff x="340" y="935"/>
            <a:chExt cx="5148" cy="2648"/>
          </a:xfrm>
        </p:grpSpPr>
        <p:sp>
          <p:nvSpPr>
            <p:cNvPr id="282627" name="desk1"/>
            <p:cNvSpPr>
              <a:spLocks noEditPoints="1" noChangeArrowheads="1"/>
            </p:cNvSpPr>
            <p:nvPr/>
          </p:nvSpPr>
          <p:spPr bwMode="auto">
            <a:xfrm>
              <a:off x="2109" y="93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82628" name="desk1"/>
            <p:cNvSpPr>
              <a:spLocks noEditPoints="1" noChangeArrowheads="1"/>
            </p:cNvSpPr>
            <p:nvPr/>
          </p:nvSpPr>
          <p:spPr bwMode="auto">
            <a:xfrm>
              <a:off x="1384" y="154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2629" name="desk1"/>
            <p:cNvSpPr>
              <a:spLocks noEditPoints="1" noChangeArrowheads="1"/>
            </p:cNvSpPr>
            <p:nvPr/>
          </p:nvSpPr>
          <p:spPr bwMode="auto">
            <a:xfrm>
              <a:off x="3584" y="213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82630" name="desk1"/>
            <p:cNvSpPr>
              <a:spLocks noEditPoints="1" noChangeArrowheads="1"/>
            </p:cNvSpPr>
            <p:nvPr/>
          </p:nvSpPr>
          <p:spPr bwMode="auto">
            <a:xfrm>
              <a:off x="1883" y="2114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82631" name="desk1"/>
            <p:cNvSpPr>
              <a:spLocks noEditPoints="1" noChangeArrowheads="1"/>
            </p:cNvSpPr>
            <p:nvPr/>
          </p:nvSpPr>
          <p:spPr bwMode="auto">
            <a:xfrm>
              <a:off x="885" y="2092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2632" name="desk1"/>
            <p:cNvSpPr>
              <a:spLocks noEditPoints="1" noChangeArrowheads="1"/>
            </p:cNvSpPr>
            <p:nvPr/>
          </p:nvSpPr>
          <p:spPr bwMode="auto">
            <a:xfrm>
              <a:off x="3561" y="154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2633" name="desk1"/>
            <p:cNvSpPr>
              <a:spLocks noEditPoints="1" noChangeArrowheads="1"/>
            </p:cNvSpPr>
            <p:nvPr/>
          </p:nvSpPr>
          <p:spPr bwMode="auto">
            <a:xfrm>
              <a:off x="2472" y="152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2427" y="1253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1792" y="1366"/>
              <a:ext cx="2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1792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2767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>
              <a:off x="3810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9" name="Line 15"/>
            <p:cNvSpPr>
              <a:spLocks noChangeShapeType="1"/>
            </p:cNvSpPr>
            <p:nvPr/>
          </p:nvSpPr>
          <p:spPr bwMode="auto">
            <a:xfrm>
              <a:off x="3856" y="1842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0" name="Line 16"/>
            <p:cNvSpPr>
              <a:spLocks noChangeShapeType="1"/>
            </p:cNvSpPr>
            <p:nvPr/>
          </p:nvSpPr>
          <p:spPr bwMode="auto">
            <a:xfrm>
              <a:off x="1679" y="1843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1" name="Line 17"/>
            <p:cNvSpPr>
              <a:spLocks noChangeShapeType="1"/>
            </p:cNvSpPr>
            <p:nvPr/>
          </p:nvSpPr>
          <p:spPr bwMode="auto">
            <a:xfrm>
              <a:off x="1180" y="1956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2" name="Line 18"/>
            <p:cNvSpPr>
              <a:spLocks noChangeShapeType="1"/>
            </p:cNvSpPr>
            <p:nvPr/>
          </p:nvSpPr>
          <p:spPr bwMode="auto">
            <a:xfrm>
              <a:off x="1202" y="195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2178" y="195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884" y="2970"/>
              <a:ext cx="528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</a:t>
              </a:r>
            </a:p>
          </p:txBody>
        </p:sp>
        <p:sp>
          <p:nvSpPr>
            <p:cNvPr id="282645" name="Oval 21"/>
            <p:cNvSpPr>
              <a:spLocks noChangeArrowheads="1"/>
            </p:cNvSpPr>
            <p:nvPr/>
          </p:nvSpPr>
          <p:spPr bwMode="auto">
            <a:xfrm>
              <a:off x="2358" y="2993"/>
              <a:ext cx="769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A,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B,C,D</a:t>
              </a:r>
            </a:p>
          </p:txBody>
        </p:sp>
        <p:sp>
          <p:nvSpPr>
            <p:cNvPr id="282646" name="Oval 22"/>
            <p:cNvSpPr>
              <a:spLocks noChangeArrowheads="1"/>
            </p:cNvSpPr>
            <p:nvPr/>
          </p:nvSpPr>
          <p:spPr bwMode="auto">
            <a:xfrm>
              <a:off x="3923" y="2901"/>
              <a:ext cx="768" cy="68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82647" name="Line 23"/>
            <p:cNvSpPr>
              <a:spLocks noChangeShapeType="1"/>
            </p:cNvSpPr>
            <p:nvPr/>
          </p:nvSpPr>
          <p:spPr bwMode="auto">
            <a:xfrm>
              <a:off x="340" y="2636"/>
              <a:ext cx="5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8" name="Line 24"/>
            <p:cNvSpPr>
              <a:spLocks noChangeShapeType="1"/>
            </p:cNvSpPr>
            <p:nvPr/>
          </p:nvSpPr>
          <p:spPr bwMode="auto">
            <a:xfrm>
              <a:off x="1496" y="3226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9" name="Line 25"/>
            <p:cNvSpPr>
              <a:spLocks noChangeShapeType="1"/>
            </p:cNvSpPr>
            <p:nvPr/>
          </p:nvSpPr>
          <p:spPr bwMode="auto">
            <a:xfrm flipV="1">
              <a:off x="3197" y="3249"/>
              <a:ext cx="70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0"/>
            <a:ext cx="3346450" cy="823913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Pros &amp;</a:t>
            </a:r>
            <a:r>
              <a:rPr lang="en-US" altLang="zh-CN" sz="2000" b="1" dirty="0">
                <a:latin typeface="Cambria" panose="02040503050406030204" pitchFamily="18" charset="0"/>
              </a:rPr>
              <a:t> </a:t>
            </a:r>
            <a:r>
              <a:rPr lang="en-US" altLang="zh-CN" sz="4000" b="1" dirty="0">
                <a:latin typeface="Cambria" panose="02040503050406030204" pitchFamily="18" charset="0"/>
              </a:rPr>
              <a:t>cons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most important components can be tested early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Apply to top-down design and code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 programs are not needed in top-down testing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Logic and structure is clear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 smtClean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Disadvantage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very large number of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(a special-purpose program to simulate the activity of the missing component) may be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 each level’s component individually introduces another difficulty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0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73038"/>
            <a:ext cx="7345362" cy="71120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Modified Top-down integration</a:t>
            </a:r>
          </a:p>
        </p:txBody>
      </p:sp>
      <p:grpSp>
        <p:nvGrpSpPr>
          <p:cNvPr id="284696" name="Group 24"/>
          <p:cNvGrpSpPr>
            <a:grpSpLocks/>
          </p:cNvGrpSpPr>
          <p:nvPr/>
        </p:nvGrpSpPr>
        <p:grpSpPr bwMode="auto">
          <a:xfrm>
            <a:off x="76200" y="2438400"/>
            <a:ext cx="7772400" cy="4098925"/>
            <a:chOff x="340" y="1020"/>
            <a:chExt cx="4896" cy="2582"/>
          </a:xfrm>
        </p:grpSpPr>
        <p:sp>
          <p:nvSpPr>
            <p:cNvPr id="284675" name="Oval 3"/>
            <p:cNvSpPr>
              <a:spLocks noChangeArrowheads="1"/>
            </p:cNvSpPr>
            <p:nvPr/>
          </p:nvSpPr>
          <p:spPr bwMode="auto">
            <a:xfrm>
              <a:off x="1315" y="1020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B</a:t>
              </a:r>
            </a:p>
          </p:txBody>
        </p:sp>
        <p:sp>
          <p:nvSpPr>
            <p:cNvPr id="284676" name="Oval 4"/>
            <p:cNvSpPr>
              <a:spLocks noChangeArrowheads="1"/>
            </p:cNvSpPr>
            <p:nvPr/>
          </p:nvSpPr>
          <p:spPr bwMode="auto">
            <a:xfrm>
              <a:off x="1292" y="2018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C</a:t>
              </a:r>
            </a:p>
          </p:txBody>
        </p:sp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1360" y="3084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D</a:t>
              </a:r>
            </a:p>
          </p:txBody>
        </p:sp>
        <p:sp>
          <p:nvSpPr>
            <p:cNvPr id="284678" name="Oval 6"/>
            <p:cNvSpPr>
              <a:spLocks noChangeArrowheads="1"/>
            </p:cNvSpPr>
            <p:nvPr/>
          </p:nvSpPr>
          <p:spPr bwMode="auto">
            <a:xfrm>
              <a:off x="3175" y="1133"/>
              <a:ext cx="590" cy="491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4679" name="Oval 7"/>
            <p:cNvSpPr>
              <a:spLocks noChangeArrowheads="1"/>
            </p:cNvSpPr>
            <p:nvPr/>
          </p:nvSpPr>
          <p:spPr bwMode="auto">
            <a:xfrm>
              <a:off x="3266" y="2041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F</a:t>
              </a:r>
            </a:p>
          </p:txBody>
        </p:sp>
        <p:sp>
          <p:nvSpPr>
            <p:cNvPr id="284680" name="Oval 8"/>
            <p:cNvSpPr>
              <a:spLocks noChangeArrowheads="1"/>
            </p:cNvSpPr>
            <p:nvPr/>
          </p:nvSpPr>
          <p:spPr bwMode="auto">
            <a:xfrm>
              <a:off x="3288" y="3016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G</a:t>
              </a:r>
            </a:p>
          </p:txBody>
        </p:sp>
        <p:sp>
          <p:nvSpPr>
            <p:cNvPr id="284681" name="Oval 9"/>
            <p:cNvSpPr>
              <a:spLocks noChangeArrowheads="1"/>
            </p:cNvSpPr>
            <p:nvPr/>
          </p:nvSpPr>
          <p:spPr bwMode="auto">
            <a:xfrm>
              <a:off x="4468" y="1972"/>
              <a:ext cx="768" cy="68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 flipV="1">
              <a:off x="2744" y="1570"/>
              <a:ext cx="544" cy="52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>
              <a:off x="862" y="2273"/>
              <a:ext cx="43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4" name="Line 12"/>
            <p:cNvSpPr>
              <a:spLocks noChangeShapeType="1"/>
            </p:cNvSpPr>
            <p:nvPr/>
          </p:nvSpPr>
          <p:spPr bwMode="auto">
            <a:xfrm>
              <a:off x="3674" y="1579"/>
              <a:ext cx="839" cy="5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5" name="Line 13"/>
            <p:cNvSpPr>
              <a:spLocks noChangeShapeType="1"/>
            </p:cNvSpPr>
            <p:nvPr/>
          </p:nvSpPr>
          <p:spPr bwMode="auto">
            <a:xfrm>
              <a:off x="3810" y="2295"/>
              <a:ext cx="635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6" name="Line 14"/>
            <p:cNvSpPr>
              <a:spLocks noChangeShapeType="1"/>
            </p:cNvSpPr>
            <p:nvPr/>
          </p:nvSpPr>
          <p:spPr bwMode="auto">
            <a:xfrm flipV="1">
              <a:off x="3810" y="2500"/>
              <a:ext cx="703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340" y="2041"/>
              <a:ext cx="528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</a:t>
              </a:r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2133" y="2041"/>
              <a:ext cx="837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A,B.C,D</a:t>
              </a:r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>
              <a:off x="1837" y="2273"/>
              <a:ext cx="29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0" name="Line 18"/>
            <p:cNvSpPr>
              <a:spLocks noChangeShapeType="1"/>
            </p:cNvSpPr>
            <p:nvPr/>
          </p:nvSpPr>
          <p:spPr bwMode="auto">
            <a:xfrm>
              <a:off x="2971" y="2296"/>
              <a:ext cx="29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 flipV="1">
              <a:off x="635" y="1298"/>
              <a:ext cx="703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V="1">
              <a:off x="1814" y="2500"/>
              <a:ext cx="454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814" y="1412"/>
              <a:ext cx="544" cy="6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>
              <a:off x="725" y="2546"/>
              <a:ext cx="658" cy="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>
              <a:off x="2744" y="2546"/>
              <a:ext cx="567" cy="5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7188" y="893762"/>
            <a:ext cx="3630613" cy="1620838"/>
            <a:chOff x="-6450013" y="444499"/>
            <a:chExt cx="5189538" cy="2360613"/>
          </a:xfrm>
        </p:grpSpPr>
        <p:sp>
          <p:nvSpPr>
            <p:cNvPr id="29" name="desk1"/>
            <p:cNvSpPr>
              <a:spLocks noEditPoints="1" noChangeArrowheads="1"/>
            </p:cNvSpPr>
            <p:nvPr/>
          </p:nvSpPr>
          <p:spPr bwMode="auto">
            <a:xfrm>
              <a:off x="-4506912" y="44449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" name="desk1"/>
            <p:cNvSpPr>
              <a:spLocks noEditPoints="1" noChangeArrowheads="1"/>
            </p:cNvSpPr>
            <p:nvPr/>
          </p:nvSpPr>
          <p:spPr bwMode="auto">
            <a:xfrm>
              <a:off x="-5657850" y="141604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1" name="desk1"/>
            <p:cNvSpPr>
              <a:spLocks noEditPoints="1" noChangeArrowheads="1"/>
            </p:cNvSpPr>
            <p:nvPr/>
          </p:nvSpPr>
          <p:spPr bwMode="auto">
            <a:xfrm>
              <a:off x="-2165350" y="2352674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2" name="desk1"/>
            <p:cNvSpPr>
              <a:spLocks noEditPoints="1" noChangeArrowheads="1"/>
            </p:cNvSpPr>
            <p:nvPr/>
          </p:nvSpPr>
          <p:spPr bwMode="auto">
            <a:xfrm>
              <a:off x="-4865687" y="2316162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3" name="desk1"/>
            <p:cNvSpPr>
              <a:spLocks noEditPoints="1" noChangeArrowheads="1"/>
            </p:cNvSpPr>
            <p:nvPr/>
          </p:nvSpPr>
          <p:spPr bwMode="auto">
            <a:xfrm>
              <a:off x="-6450013" y="2281237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" name="desk1"/>
            <p:cNvSpPr>
              <a:spLocks noEditPoints="1" noChangeArrowheads="1"/>
            </p:cNvSpPr>
            <p:nvPr/>
          </p:nvSpPr>
          <p:spPr bwMode="auto">
            <a:xfrm>
              <a:off x="-2201862" y="141604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5" name="desk1"/>
            <p:cNvSpPr>
              <a:spLocks noEditPoints="1" noChangeArrowheads="1"/>
            </p:cNvSpPr>
            <p:nvPr/>
          </p:nvSpPr>
          <p:spPr bwMode="auto">
            <a:xfrm>
              <a:off x="-3930650" y="1381124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-4002087" y="949324"/>
              <a:ext cx="0" cy="179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-5010150" y="1128712"/>
              <a:ext cx="3203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-5010150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-3462337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-1806575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-1733550" y="1884362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-5189537" y="1885949"/>
              <a:ext cx="0" cy="179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-5981700" y="2065337"/>
              <a:ext cx="1584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-5946775" y="2065337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-4397375" y="2065337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0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1899" y="2133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System Testing 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Example: Website Testing</a:t>
            </a:r>
          </a:p>
        </p:txBody>
      </p:sp>
    </p:spTree>
    <p:extLst>
      <p:ext uri="{BB962C8B-B14F-4D97-AF65-F5344CB8AC3E}">
        <p14:creationId xmlns:p14="http://schemas.microsoft.com/office/powerpoint/2010/main" val="8018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How to test a website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098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Easiest way to start is by treating the web site as a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black box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Look at a sample website such as </a:t>
            </a:r>
            <a:r>
              <a:rPr lang="en-US" altLang="zh-CN" dirty="0" smtClean="0">
                <a:latin typeface="Cambria" panose="02040503050406030204" pitchFamily="18" charset="0"/>
                <a:hlinkClick r:id="rId4"/>
              </a:rPr>
              <a:t>www.apple.com</a:t>
            </a:r>
            <a:r>
              <a:rPr lang="en-US" altLang="zh-CN" dirty="0" smtClean="0">
                <a:latin typeface="Cambria" panose="02040503050406030204" pitchFamily="18" charset="0"/>
              </a:rPr>
              <a:t> to get a sense of the scale of such an endeavor.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Treat each page as a state with hyperlinks as state transitions.</a:t>
            </a:r>
          </a:p>
        </p:txBody>
      </p:sp>
    </p:spTree>
    <p:extLst>
      <p:ext uri="{BB962C8B-B14F-4D97-AF65-F5344CB8AC3E}">
        <p14:creationId xmlns:p14="http://schemas.microsoft.com/office/powerpoint/2010/main" val="685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text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Web page text should be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treated like documentation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tested using the techniques we described previously.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Check for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contact information </a:t>
            </a:r>
            <a:r>
              <a:rPr lang="en-US" altLang="zh-CN" dirty="0" smtClean="0">
                <a:latin typeface="Cambria" panose="02040503050406030204" pitchFamily="18" charset="0"/>
              </a:rPr>
              <a:t>e.g., phone numbers,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dates and copyright notices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title bar text, bookmark text on browser’s favorites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the ALT text </a:t>
            </a:r>
            <a:r>
              <a:rPr lang="en-US" altLang="zh-CN" dirty="0" smtClean="0">
                <a:latin typeface="Cambria" panose="02040503050406030204" pitchFamily="18" charset="0"/>
              </a:rPr>
              <a:t>(i.e., mouse over text)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layout issues when browser window is resized</a:t>
            </a:r>
          </a:p>
        </p:txBody>
      </p:sp>
    </p:spTree>
    <p:extLst>
      <p:ext uri="{BB962C8B-B14F-4D97-AF65-F5344CB8AC3E}">
        <p14:creationId xmlns:p14="http://schemas.microsoft.com/office/powerpoint/2010/main" val="30218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hyperlinks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Each link should be checked </a:t>
            </a:r>
            <a:r>
              <a:rPr lang="en-US" altLang="zh-CN" sz="2200" dirty="0" smtClean="0">
                <a:latin typeface="Cambria" panose="02040503050406030204" pitchFamily="18" charset="0"/>
              </a:rPr>
              <a:t>to make sure it jumps to the correct destination or website.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Ensure that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hyperlinks are obvious</a:t>
            </a:r>
            <a:r>
              <a:rPr lang="en-US" altLang="zh-CN" sz="2200" dirty="0" smtClean="0">
                <a:latin typeface="Cambria" panose="020405030504060302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E.g., underlined text, mouse pointer changes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If the link opens an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e-mail message</a:t>
            </a:r>
            <a:r>
              <a:rPr lang="en-US" altLang="zh-CN" sz="2200" dirty="0" smtClean="0">
                <a:latin typeface="Cambria" panose="02040503050406030204" pitchFamily="18" charset="0"/>
              </a:rPr>
              <a:t>, test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Send an e-mail and verify that you get a response.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Check for </a:t>
            </a:r>
            <a:r>
              <a:rPr lang="en-US" altLang="zh-CN" sz="22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orphan pages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</a:rPr>
              <a:t>that are part of the website but cannot be accesses through a hyperlink.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Someone forgot to create the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Might be intentional … Google will find it, though</a:t>
            </a:r>
          </a:p>
        </p:txBody>
      </p:sp>
    </p:spTree>
    <p:extLst>
      <p:ext uri="{BB962C8B-B14F-4D97-AF65-F5344CB8AC3E}">
        <p14:creationId xmlns:p14="http://schemas.microsoft.com/office/powerpoint/2010/main" val="36033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graphics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0487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all graphics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and display </a:t>
            </a:r>
            <a:r>
              <a:rPr lang="en-US" altLang="zh-CN" sz="2400" dirty="0" smtClean="0">
                <a:latin typeface="Cambria" panose="02040503050406030204" pitchFamily="18" charset="0"/>
              </a:rPr>
              <a:t>properly?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Is a graphic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missing or incorrectly </a:t>
            </a:r>
            <a:r>
              <a:rPr lang="en-US" altLang="zh-CN" sz="2400" dirty="0" smtClean="0">
                <a:latin typeface="Cambria" panose="02040503050406030204" pitchFamily="18" charset="0"/>
              </a:rPr>
              <a:t>named?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website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intermix text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the text wrap around the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What happens when the browser window is re-sized?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page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fast enough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there too many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Did you try to test the website on a dialup connection instead of a high-speed LAN?</a:t>
            </a:r>
          </a:p>
        </p:txBody>
      </p:sp>
    </p:spTree>
    <p:extLst>
      <p:ext uri="{BB962C8B-B14F-4D97-AF65-F5344CB8AC3E}">
        <p14:creationId xmlns:p14="http://schemas.microsoft.com/office/powerpoint/2010/main" val="14426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033469"/>
            <a:ext cx="1143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0" y="3239859"/>
            <a:ext cx="2133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0" y="3588545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0" y="3895625"/>
            <a:ext cx="2667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163" y="5061409"/>
            <a:ext cx="28194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05679" y="162121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44431" y="319490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077880" y="3665353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02244" y="3901110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92308" y="5725544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507346" y="1914659"/>
            <a:ext cx="1147426" cy="4254321"/>
          </a:xfrm>
          <a:custGeom>
            <a:avLst/>
            <a:gdLst>
              <a:gd name="connsiteX0" fmla="*/ 227527 w 1147426"/>
              <a:gd name="connsiteY0" fmla="*/ 0 h 4254321"/>
              <a:gd name="connsiteX1" fmla="*/ 210355 w 1147426"/>
              <a:gd name="connsiteY1" fmla="*/ 47223 h 4254321"/>
              <a:gd name="connsiteX2" fmla="*/ 184598 w 1147426"/>
              <a:gd name="connsiteY2" fmla="*/ 81566 h 4254321"/>
              <a:gd name="connsiteX3" fmla="*/ 180305 w 1147426"/>
              <a:gd name="connsiteY3" fmla="*/ 94445 h 4254321"/>
              <a:gd name="connsiteX4" fmla="*/ 150254 w 1147426"/>
              <a:gd name="connsiteY4" fmla="*/ 154547 h 4254321"/>
              <a:gd name="connsiteX5" fmla="*/ 133082 w 1147426"/>
              <a:gd name="connsiteY5" fmla="*/ 214648 h 4254321"/>
              <a:gd name="connsiteX6" fmla="*/ 128789 w 1147426"/>
              <a:gd name="connsiteY6" fmla="*/ 236113 h 4254321"/>
              <a:gd name="connsiteX7" fmla="*/ 115910 w 1147426"/>
              <a:gd name="connsiteY7" fmla="*/ 283335 h 4254321"/>
              <a:gd name="connsiteX8" fmla="*/ 77274 w 1147426"/>
              <a:gd name="connsiteY8" fmla="*/ 493690 h 4254321"/>
              <a:gd name="connsiteX9" fmla="*/ 47223 w 1147426"/>
              <a:gd name="connsiteY9" fmla="*/ 665409 h 4254321"/>
              <a:gd name="connsiteX10" fmla="*/ 21465 w 1147426"/>
              <a:gd name="connsiteY10" fmla="*/ 1047482 h 4254321"/>
              <a:gd name="connsiteX11" fmla="*/ 12879 w 1147426"/>
              <a:gd name="connsiteY11" fmla="*/ 1133341 h 4254321"/>
              <a:gd name="connsiteX12" fmla="*/ 8586 w 1147426"/>
              <a:gd name="connsiteY12" fmla="*/ 1223493 h 4254321"/>
              <a:gd name="connsiteX13" fmla="*/ 0 w 1147426"/>
              <a:gd name="connsiteY13" fmla="*/ 1309352 h 4254321"/>
              <a:gd name="connsiteX14" fmla="*/ 8586 w 1147426"/>
              <a:gd name="connsiteY14" fmla="*/ 1425262 h 4254321"/>
              <a:gd name="connsiteX15" fmla="*/ 17172 w 1147426"/>
              <a:gd name="connsiteY15" fmla="*/ 1605566 h 4254321"/>
              <a:gd name="connsiteX16" fmla="*/ 34344 w 1147426"/>
              <a:gd name="connsiteY16" fmla="*/ 1772992 h 4254321"/>
              <a:gd name="connsiteX17" fmla="*/ 60102 w 1147426"/>
              <a:gd name="connsiteY17" fmla="*/ 1961882 h 4254321"/>
              <a:gd name="connsiteX18" fmla="*/ 64395 w 1147426"/>
              <a:gd name="connsiteY18" fmla="*/ 2000518 h 4254321"/>
              <a:gd name="connsiteX19" fmla="*/ 103031 w 1147426"/>
              <a:gd name="connsiteY19" fmla="*/ 2172237 h 4254321"/>
              <a:gd name="connsiteX20" fmla="*/ 128789 w 1147426"/>
              <a:gd name="connsiteY20" fmla="*/ 2296733 h 4254321"/>
              <a:gd name="connsiteX21" fmla="*/ 150254 w 1147426"/>
              <a:gd name="connsiteY21" fmla="*/ 2588654 h 4254321"/>
              <a:gd name="connsiteX22" fmla="*/ 154547 w 1147426"/>
              <a:gd name="connsiteY22" fmla="*/ 3133859 h 4254321"/>
              <a:gd name="connsiteX23" fmla="*/ 154547 w 1147426"/>
              <a:gd name="connsiteY23" fmla="*/ 3511640 h 4254321"/>
              <a:gd name="connsiteX24" fmla="*/ 176012 w 1147426"/>
              <a:gd name="connsiteY24" fmla="*/ 3580327 h 4254321"/>
              <a:gd name="connsiteX25" fmla="*/ 201769 w 1147426"/>
              <a:gd name="connsiteY25" fmla="*/ 3653307 h 4254321"/>
              <a:gd name="connsiteX26" fmla="*/ 210355 w 1147426"/>
              <a:gd name="connsiteY26" fmla="*/ 3674772 h 4254321"/>
              <a:gd name="connsiteX27" fmla="*/ 231820 w 1147426"/>
              <a:gd name="connsiteY27" fmla="*/ 3739166 h 4254321"/>
              <a:gd name="connsiteX28" fmla="*/ 244699 w 1147426"/>
              <a:gd name="connsiteY28" fmla="*/ 3769217 h 4254321"/>
              <a:gd name="connsiteX29" fmla="*/ 257578 w 1147426"/>
              <a:gd name="connsiteY29" fmla="*/ 3816440 h 4254321"/>
              <a:gd name="connsiteX30" fmla="*/ 274750 w 1147426"/>
              <a:gd name="connsiteY30" fmla="*/ 3867955 h 4254321"/>
              <a:gd name="connsiteX31" fmla="*/ 287629 w 1147426"/>
              <a:gd name="connsiteY31" fmla="*/ 3906592 h 4254321"/>
              <a:gd name="connsiteX32" fmla="*/ 304800 w 1147426"/>
              <a:gd name="connsiteY32" fmla="*/ 3966693 h 4254321"/>
              <a:gd name="connsiteX33" fmla="*/ 326265 w 1147426"/>
              <a:gd name="connsiteY33" fmla="*/ 4013916 h 4254321"/>
              <a:gd name="connsiteX34" fmla="*/ 356316 w 1147426"/>
              <a:gd name="connsiteY34" fmla="*/ 4074017 h 4254321"/>
              <a:gd name="connsiteX35" fmla="*/ 386367 w 1147426"/>
              <a:gd name="connsiteY35" fmla="*/ 4125533 h 4254321"/>
              <a:gd name="connsiteX36" fmla="*/ 407831 w 1147426"/>
              <a:gd name="connsiteY36" fmla="*/ 4151290 h 4254321"/>
              <a:gd name="connsiteX37" fmla="*/ 437882 w 1147426"/>
              <a:gd name="connsiteY37" fmla="*/ 4194220 h 4254321"/>
              <a:gd name="connsiteX38" fmla="*/ 515155 w 1147426"/>
              <a:gd name="connsiteY38" fmla="*/ 4232856 h 4254321"/>
              <a:gd name="connsiteX39" fmla="*/ 528034 w 1147426"/>
              <a:gd name="connsiteY39" fmla="*/ 4241442 h 4254321"/>
              <a:gd name="connsiteX40" fmla="*/ 562378 w 1147426"/>
              <a:gd name="connsiteY40" fmla="*/ 4245735 h 4254321"/>
              <a:gd name="connsiteX41" fmla="*/ 618186 w 1147426"/>
              <a:gd name="connsiteY41" fmla="*/ 4254321 h 4254321"/>
              <a:gd name="connsiteX42" fmla="*/ 755561 w 1147426"/>
              <a:gd name="connsiteY42" fmla="*/ 4245735 h 4254321"/>
              <a:gd name="connsiteX43" fmla="*/ 794198 w 1147426"/>
              <a:gd name="connsiteY43" fmla="*/ 4237149 h 4254321"/>
              <a:gd name="connsiteX44" fmla="*/ 841420 w 1147426"/>
              <a:gd name="connsiteY44" fmla="*/ 4232856 h 4254321"/>
              <a:gd name="connsiteX45" fmla="*/ 858592 w 1147426"/>
              <a:gd name="connsiteY45" fmla="*/ 4228564 h 4254321"/>
              <a:gd name="connsiteX46" fmla="*/ 871471 w 1147426"/>
              <a:gd name="connsiteY46" fmla="*/ 4215685 h 4254321"/>
              <a:gd name="connsiteX47" fmla="*/ 901522 w 1147426"/>
              <a:gd name="connsiteY47" fmla="*/ 4211392 h 4254321"/>
              <a:gd name="connsiteX48" fmla="*/ 927279 w 1147426"/>
              <a:gd name="connsiteY48" fmla="*/ 4207099 h 4254321"/>
              <a:gd name="connsiteX49" fmla="*/ 991674 w 1147426"/>
              <a:gd name="connsiteY49" fmla="*/ 4189927 h 4254321"/>
              <a:gd name="connsiteX50" fmla="*/ 1077533 w 1147426"/>
              <a:gd name="connsiteY50" fmla="*/ 4181341 h 4254321"/>
              <a:gd name="connsiteX51" fmla="*/ 1107584 w 1147426"/>
              <a:gd name="connsiteY51" fmla="*/ 4177048 h 4254321"/>
              <a:gd name="connsiteX52" fmla="*/ 1146220 w 1147426"/>
              <a:gd name="connsiteY52" fmla="*/ 4172755 h 4254321"/>
              <a:gd name="connsiteX53" fmla="*/ 1146220 w 1147426"/>
              <a:gd name="connsiteY53" fmla="*/ 4164169 h 42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47426" h="4254321">
                <a:moveTo>
                  <a:pt x="227527" y="0"/>
                </a:moveTo>
                <a:cubicBezTo>
                  <a:pt x="221803" y="15741"/>
                  <a:pt x="218156" y="32401"/>
                  <a:pt x="210355" y="47223"/>
                </a:cubicBezTo>
                <a:cubicBezTo>
                  <a:pt x="203690" y="59886"/>
                  <a:pt x="192280" y="69494"/>
                  <a:pt x="184598" y="81566"/>
                </a:cubicBezTo>
                <a:cubicBezTo>
                  <a:pt x="182169" y="85384"/>
                  <a:pt x="182329" y="90398"/>
                  <a:pt x="180305" y="94445"/>
                </a:cubicBezTo>
                <a:cubicBezTo>
                  <a:pt x="140792" y="173472"/>
                  <a:pt x="183674" y="76567"/>
                  <a:pt x="150254" y="154547"/>
                </a:cubicBezTo>
                <a:cubicBezTo>
                  <a:pt x="140577" y="202928"/>
                  <a:pt x="153331" y="143776"/>
                  <a:pt x="133082" y="214648"/>
                </a:cubicBezTo>
                <a:cubicBezTo>
                  <a:pt x="131077" y="221664"/>
                  <a:pt x="130559" y="229034"/>
                  <a:pt x="128789" y="236113"/>
                </a:cubicBezTo>
                <a:cubicBezTo>
                  <a:pt x="126701" y="244464"/>
                  <a:pt x="118132" y="271559"/>
                  <a:pt x="115910" y="283335"/>
                </a:cubicBezTo>
                <a:cubicBezTo>
                  <a:pt x="102692" y="353390"/>
                  <a:pt x="88994" y="423369"/>
                  <a:pt x="77274" y="493690"/>
                </a:cubicBezTo>
                <a:cubicBezTo>
                  <a:pt x="45820" y="682415"/>
                  <a:pt x="83549" y="511023"/>
                  <a:pt x="47223" y="665409"/>
                </a:cubicBezTo>
                <a:cubicBezTo>
                  <a:pt x="40299" y="783114"/>
                  <a:pt x="30065" y="961487"/>
                  <a:pt x="21465" y="1047482"/>
                </a:cubicBezTo>
                <a:lnTo>
                  <a:pt x="12879" y="1133341"/>
                </a:lnTo>
                <a:cubicBezTo>
                  <a:pt x="11448" y="1163392"/>
                  <a:pt x="10781" y="1193488"/>
                  <a:pt x="8586" y="1223493"/>
                </a:cubicBezTo>
                <a:cubicBezTo>
                  <a:pt x="6487" y="1252179"/>
                  <a:pt x="0" y="1280590"/>
                  <a:pt x="0" y="1309352"/>
                </a:cubicBezTo>
                <a:cubicBezTo>
                  <a:pt x="0" y="1348095"/>
                  <a:pt x="6344" y="1386584"/>
                  <a:pt x="8586" y="1425262"/>
                </a:cubicBezTo>
                <a:cubicBezTo>
                  <a:pt x="12068" y="1485331"/>
                  <a:pt x="13834" y="1545489"/>
                  <a:pt x="17172" y="1605566"/>
                </a:cubicBezTo>
                <a:cubicBezTo>
                  <a:pt x="24533" y="1738055"/>
                  <a:pt x="17069" y="1695256"/>
                  <a:pt x="34344" y="1772992"/>
                </a:cubicBezTo>
                <a:cubicBezTo>
                  <a:pt x="49116" y="1935477"/>
                  <a:pt x="33946" y="1799719"/>
                  <a:pt x="60102" y="1961882"/>
                </a:cubicBezTo>
                <a:cubicBezTo>
                  <a:pt x="62165" y="1974675"/>
                  <a:pt x="61804" y="1987822"/>
                  <a:pt x="64395" y="2000518"/>
                </a:cubicBezTo>
                <a:cubicBezTo>
                  <a:pt x="76127" y="2058004"/>
                  <a:pt x="90199" y="2114987"/>
                  <a:pt x="103031" y="2172237"/>
                </a:cubicBezTo>
                <a:cubicBezTo>
                  <a:pt x="107613" y="2192680"/>
                  <a:pt x="125221" y="2267478"/>
                  <a:pt x="128789" y="2296733"/>
                </a:cubicBezTo>
                <a:cubicBezTo>
                  <a:pt x="144037" y="2421764"/>
                  <a:pt x="143249" y="2455565"/>
                  <a:pt x="150254" y="2588654"/>
                </a:cubicBezTo>
                <a:cubicBezTo>
                  <a:pt x="151685" y="2770389"/>
                  <a:pt x="154547" y="2952118"/>
                  <a:pt x="154547" y="3133859"/>
                </a:cubicBezTo>
                <a:cubicBezTo>
                  <a:pt x="154547" y="3341037"/>
                  <a:pt x="142827" y="3300679"/>
                  <a:pt x="154547" y="3511640"/>
                </a:cubicBezTo>
                <a:cubicBezTo>
                  <a:pt x="156332" y="3543768"/>
                  <a:pt x="165507" y="3552314"/>
                  <a:pt x="176012" y="3580327"/>
                </a:cubicBezTo>
                <a:cubicBezTo>
                  <a:pt x="185070" y="3604482"/>
                  <a:pt x="192953" y="3629063"/>
                  <a:pt x="201769" y="3653307"/>
                </a:cubicBezTo>
                <a:cubicBezTo>
                  <a:pt x="204402" y="3660549"/>
                  <a:pt x="207809" y="3667498"/>
                  <a:pt x="210355" y="3674772"/>
                </a:cubicBezTo>
                <a:cubicBezTo>
                  <a:pt x="217830" y="3696128"/>
                  <a:pt x="224088" y="3717902"/>
                  <a:pt x="231820" y="3739166"/>
                </a:cubicBezTo>
                <a:cubicBezTo>
                  <a:pt x="235544" y="3749408"/>
                  <a:pt x="241253" y="3758878"/>
                  <a:pt x="244699" y="3769217"/>
                </a:cubicBezTo>
                <a:cubicBezTo>
                  <a:pt x="249859" y="3784696"/>
                  <a:pt x="252827" y="3800831"/>
                  <a:pt x="257578" y="3816440"/>
                </a:cubicBezTo>
                <a:cubicBezTo>
                  <a:pt x="262848" y="3833756"/>
                  <a:pt x="271774" y="3850101"/>
                  <a:pt x="274750" y="3867955"/>
                </a:cubicBezTo>
                <a:cubicBezTo>
                  <a:pt x="279891" y="3898802"/>
                  <a:pt x="274215" y="3886470"/>
                  <a:pt x="287629" y="3906592"/>
                </a:cubicBezTo>
                <a:cubicBezTo>
                  <a:pt x="293956" y="3938226"/>
                  <a:pt x="290784" y="3926979"/>
                  <a:pt x="304800" y="3966693"/>
                </a:cubicBezTo>
                <a:cubicBezTo>
                  <a:pt x="317653" y="4003112"/>
                  <a:pt x="311672" y="3992027"/>
                  <a:pt x="326265" y="4013916"/>
                </a:cubicBezTo>
                <a:cubicBezTo>
                  <a:pt x="340461" y="4063599"/>
                  <a:pt x="326163" y="4026275"/>
                  <a:pt x="356316" y="4074017"/>
                </a:cubicBezTo>
                <a:cubicBezTo>
                  <a:pt x="366932" y="4090825"/>
                  <a:pt x="375340" y="4108992"/>
                  <a:pt x="386367" y="4125533"/>
                </a:cubicBezTo>
                <a:cubicBezTo>
                  <a:pt x="392566" y="4134832"/>
                  <a:pt x="401258" y="4142252"/>
                  <a:pt x="407831" y="4151290"/>
                </a:cubicBezTo>
                <a:cubicBezTo>
                  <a:pt x="418072" y="4165371"/>
                  <a:pt x="423572" y="4182976"/>
                  <a:pt x="437882" y="4194220"/>
                </a:cubicBezTo>
                <a:cubicBezTo>
                  <a:pt x="477727" y="4225527"/>
                  <a:pt x="475127" y="4214662"/>
                  <a:pt x="515155" y="4232856"/>
                </a:cubicBezTo>
                <a:cubicBezTo>
                  <a:pt x="519852" y="4234991"/>
                  <a:pt x="523056" y="4240084"/>
                  <a:pt x="528034" y="4241442"/>
                </a:cubicBezTo>
                <a:cubicBezTo>
                  <a:pt x="539165" y="4244478"/>
                  <a:pt x="550957" y="4244103"/>
                  <a:pt x="562378" y="4245735"/>
                </a:cubicBezTo>
                <a:cubicBezTo>
                  <a:pt x="581010" y="4248397"/>
                  <a:pt x="599583" y="4251459"/>
                  <a:pt x="618186" y="4254321"/>
                </a:cubicBezTo>
                <a:cubicBezTo>
                  <a:pt x="663978" y="4251459"/>
                  <a:pt x="709897" y="4250190"/>
                  <a:pt x="755561" y="4245735"/>
                </a:cubicBezTo>
                <a:cubicBezTo>
                  <a:pt x="768692" y="4244454"/>
                  <a:pt x="781151" y="4239106"/>
                  <a:pt x="794198" y="4237149"/>
                </a:cubicBezTo>
                <a:cubicBezTo>
                  <a:pt x="809829" y="4234804"/>
                  <a:pt x="825679" y="4234287"/>
                  <a:pt x="841420" y="4232856"/>
                </a:cubicBezTo>
                <a:cubicBezTo>
                  <a:pt x="847144" y="4231425"/>
                  <a:pt x="853469" y="4231491"/>
                  <a:pt x="858592" y="4228564"/>
                </a:cubicBezTo>
                <a:cubicBezTo>
                  <a:pt x="863863" y="4225552"/>
                  <a:pt x="865834" y="4217940"/>
                  <a:pt x="871471" y="4215685"/>
                </a:cubicBezTo>
                <a:cubicBezTo>
                  <a:pt x="880866" y="4211927"/>
                  <a:pt x="891521" y="4212931"/>
                  <a:pt x="901522" y="4211392"/>
                </a:cubicBezTo>
                <a:cubicBezTo>
                  <a:pt x="910125" y="4210068"/>
                  <a:pt x="918812" y="4209115"/>
                  <a:pt x="927279" y="4207099"/>
                </a:cubicBezTo>
                <a:cubicBezTo>
                  <a:pt x="948890" y="4201953"/>
                  <a:pt x="969966" y="4194646"/>
                  <a:pt x="991674" y="4189927"/>
                </a:cubicBezTo>
                <a:cubicBezTo>
                  <a:pt x="1008981" y="4186165"/>
                  <a:pt x="1065504" y="4182607"/>
                  <a:pt x="1077533" y="4181341"/>
                </a:cubicBezTo>
                <a:cubicBezTo>
                  <a:pt x="1087596" y="4180282"/>
                  <a:pt x="1097543" y="4178303"/>
                  <a:pt x="1107584" y="4177048"/>
                </a:cubicBezTo>
                <a:cubicBezTo>
                  <a:pt x="1120442" y="4175441"/>
                  <a:pt x="1133927" y="4176853"/>
                  <a:pt x="1146220" y="4172755"/>
                </a:cubicBezTo>
                <a:cubicBezTo>
                  <a:pt x="1148935" y="4171850"/>
                  <a:pt x="1146220" y="4167031"/>
                  <a:pt x="1146220" y="416416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639667" y="3572533"/>
            <a:ext cx="141938" cy="378649"/>
          </a:xfrm>
          <a:custGeom>
            <a:avLst/>
            <a:gdLst>
              <a:gd name="connsiteX0" fmla="*/ 416537 w 416537"/>
              <a:gd name="connsiteY0" fmla="*/ 0 h 450760"/>
              <a:gd name="connsiteX1" fmla="*/ 386486 w 416537"/>
              <a:gd name="connsiteY1" fmla="*/ 12879 h 450760"/>
              <a:gd name="connsiteX2" fmla="*/ 352142 w 416537"/>
              <a:gd name="connsiteY2" fmla="*/ 25758 h 450760"/>
              <a:gd name="connsiteX3" fmla="*/ 322091 w 416537"/>
              <a:gd name="connsiteY3" fmla="*/ 42929 h 450760"/>
              <a:gd name="connsiteX4" fmla="*/ 304920 w 416537"/>
              <a:gd name="connsiteY4" fmla="*/ 47222 h 450760"/>
              <a:gd name="connsiteX5" fmla="*/ 274869 w 416537"/>
              <a:gd name="connsiteY5" fmla="*/ 60101 h 450760"/>
              <a:gd name="connsiteX6" fmla="*/ 180424 w 416537"/>
              <a:gd name="connsiteY6" fmla="*/ 98738 h 450760"/>
              <a:gd name="connsiteX7" fmla="*/ 150373 w 416537"/>
              <a:gd name="connsiteY7" fmla="*/ 124496 h 450760"/>
              <a:gd name="connsiteX8" fmla="*/ 128908 w 416537"/>
              <a:gd name="connsiteY8" fmla="*/ 154546 h 450760"/>
              <a:gd name="connsiteX9" fmla="*/ 120322 w 416537"/>
              <a:gd name="connsiteY9" fmla="*/ 253284 h 450760"/>
              <a:gd name="connsiteX10" fmla="*/ 116029 w 416537"/>
              <a:gd name="connsiteY10" fmla="*/ 266163 h 450760"/>
              <a:gd name="connsiteX11" fmla="*/ 107444 w 416537"/>
              <a:gd name="connsiteY11" fmla="*/ 304800 h 450760"/>
              <a:gd name="connsiteX12" fmla="*/ 94565 w 416537"/>
              <a:gd name="connsiteY12" fmla="*/ 313386 h 450760"/>
              <a:gd name="connsiteX13" fmla="*/ 85979 w 416537"/>
              <a:gd name="connsiteY13" fmla="*/ 326265 h 450760"/>
              <a:gd name="connsiteX14" fmla="*/ 81686 w 416537"/>
              <a:gd name="connsiteY14" fmla="*/ 339144 h 450760"/>
              <a:gd name="connsiteX15" fmla="*/ 68807 w 416537"/>
              <a:gd name="connsiteY15" fmla="*/ 343436 h 450760"/>
              <a:gd name="connsiteX16" fmla="*/ 51635 w 416537"/>
              <a:gd name="connsiteY16" fmla="*/ 360608 h 450760"/>
              <a:gd name="connsiteX17" fmla="*/ 47342 w 416537"/>
              <a:gd name="connsiteY17" fmla="*/ 373487 h 450760"/>
              <a:gd name="connsiteX18" fmla="*/ 8706 w 416537"/>
              <a:gd name="connsiteY18" fmla="*/ 407831 h 450760"/>
              <a:gd name="connsiteX19" fmla="*/ 120 w 416537"/>
              <a:gd name="connsiteY19" fmla="*/ 450760 h 45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37" h="450760">
                <a:moveTo>
                  <a:pt x="416537" y="0"/>
                </a:moveTo>
                <a:cubicBezTo>
                  <a:pt x="406520" y="4293"/>
                  <a:pt x="396605" y="8832"/>
                  <a:pt x="386486" y="12879"/>
                </a:cubicBezTo>
                <a:cubicBezTo>
                  <a:pt x="375134" y="17420"/>
                  <a:pt x="363221" y="20588"/>
                  <a:pt x="352142" y="25758"/>
                </a:cubicBezTo>
                <a:cubicBezTo>
                  <a:pt x="341687" y="30637"/>
                  <a:pt x="332594" y="38155"/>
                  <a:pt x="322091" y="42929"/>
                </a:cubicBezTo>
                <a:cubicBezTo>
                  <a:pt x="316720" y="45370"/>
                  <a:pt x="310465" y="45206"/>
                  <a:pt x="304920" y="47222"/>
                </a:cubicBezTo>
                <a:cubicBezTo>
                  <a:pt x="294678" y="50946"/>
                  <a:pt x="284701" y="55399"/>
                  <a:pt x="274869" y="60101"/>
                </a:cubicBezTo>
                <a:cubicBezTo>
                  <a:pt x="193061" y="99227"/>
                  <a:pt x="233246" y="89934"/>
                  <a:pt x="180424" y="98738"/>
                </a:cubicBezTo>
                <a:cubicBezTo>
                  <a:pt x="171404" y="105503"/>
                  <a:pt x="157273" y="114837"/>
                  <a:pt x="150373" y="124496"/>
                </a:cubicBezTo>
                <a:cubicBezTo>
                  <a:pt x="122120" y="164049"/>
                  <a:pt x="162395" y="121059"/>
                  <a:pt x="128908" y="154546"/>
                </a:cubicBezTo>
                <a:cubicBezTo>
                  <a:pt x="116872" y="202692"/>
                  <a:pt x="130186" y="144783"/>
                  <a:pt x="120322" y="253284"/>
                </a:cubicBezTo>
                <a:cubicBezTo>
                  <a:pt x="119912" y="257791"/>
                  <a:pt x="117126" y="261773"/>
                  <a:pt x="116029" y="266163"/>
                </a:cubicBezTo>
                <a:cubicBezTo>
                  <a:pt x="115896" y="266696"/>
                  <a:pt x="109208" y="302153"/>
                  <a:pt x="107444" y="304800"/>
                </a:cubicBezTo>
                <a:cubicBezTo>
                  <a:pt x="104582" y="309093"/>
                  <a:pt x="98858" y="310524"/>
                  <a:pt x="94565" y="313386"/>
                </a:cubicBezTo>
                <a:cubicBezTo>
                  <a:pt x="91703" y="317679"/>
                  <a:pt x="88286" y="321650"/>
                  <a:pt x="85979" y="326265"/>
                </a:cubicBezTo>
                <a:cubicBezTo>
                  <a:pt x="83955" y="330312"/>
                  <a:pt x="84886" y="335944"/>
                  <a:pt x="81686" y="339144"/>
                </a:cubicBezTo>
                <a:cubicBezTo>
                  <a:pt x="78486" y="342344"/>
                  <a:pt x="73100" y="342005"/>
                  <a:pt x="68807" y="343436"/>
                </a:cubicBezTo>
                <a:cubicBezTo>
                  <a:pt x="57359" y="377780"/>
                  <a:pt x="74531" y="337712"/>
                  <a:pt x="51635" y="360608"/>
                </a:cubicBezTo>
                <a:cubicBezTo>
                  <a:pt x="48435" y="363808"/>
                  <a:pt x="50120" y="369915"/>
                  <a:pt x="47342" y="373487"/>
                </a:cubicBezTo>
                <a:cubicBezTo>
                  <a:pt x="31509" y="393844"/>
                  <a:pt x="25920" y="396354"/>
                  <a:pt x="8706" y="407831"/>
                </a:cubicBezTo>
                <a:cubicBezTo>
                  <a:pt x="-1690" y="439019"/>
                  <a:pt x="120" y="424539"/>
                  <a:pt x="120" y="45076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72200" y="1310759"/>
            <a:ext cx="82907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2,12]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9800" y="2213000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72199" y="2607429"/>
            <a:ext cx="829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2,12]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6,7,8]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520485" y="3485882"/>
            <a:ext cx="489397" cy="862884"/>
          </a:xfrm>
          <a:custGeom>
            <a:avLst/>
            <a:gdLst>
              <a:gd name="connsiteX0" fmla="*/ 489397 w 489397"/>
              <a:gd name="connsiteY0" fmla="*/ 0 h 862884"/>
              <a:gd name="connsiteX1" fmla="*/ 472225 w 489397"/>
              <a:gd name="connsiteY1" fmla="*/ 47222 h 862884"/>
              <a:gd name="connsiteX2" fmla="*/ 433588 w 489397"/>
              <a:gd name="connsiteY2" fmla="*/ 339143 h 862884"/>
              <a:gd name="connsiteX3" fmla="*/ 425002 w 489397"/>
              <a:gd name="connsiteY3" fmla="*/ 390659 h 862884"/>
              <a:gd name="connsiteX4" fmla="*/ 403538 w 489397"/>
              <a:gd name="connsiteY4" fmla="*/ 493690 h 862884"/>
              <a:gd name="connsiteX5" fmla="*/ 390659 w 489397"/>
              <a:gd name="connsiteY5" fmla="*/ 523741 h 862884"/>
              <a:gd name="connsiteX6" fmla="*/ 343436 w 489397"/>
              <a:gd name="connsiteY6" fmla="*/ 648236 h 862884"/>
              <a:gd name="connsiteX7" fmla="*/ 330557 w 489397"/>
              <a:gd name="connsiteY7" fmla="*/ 686873 h 862884"/>
              <a:gd name="connsiteX8" fmla="*/ 270456 w 489397"/>
              <a:gd name="connsiteY8" fmla="*/ 734095 h 862884"/>
              <a:gd name="connsiteX9" fmla="*/ 253284 w 489397"/>
              <a:gd name="connsiteY9" fmla="*/ 742681 h 862884"/>
              <a:gd name="connsiteX10" fmla="*/ 227526 w 489397"/>
              <a:gd name="connsiteY10" fmla="*/ 751267 h 862884"/>
              <a:gd name="connsiteX11" fmla="*/ 206061 w 489397"/>
              <a:gd name="connsiteY11" fmla="*/ 764146 h 862884"/>
              <a:gd name="connsiteX12" fmla="*/ 128788 w 489397"/>
              <a:gd name="connsiteY12" fmla="*/ 798490 h 862884"/>
              <a:gd name="connsiteX13" fmla="*/ 77273 w 489397"/>
              <a:gd name="connsiteY13" fmla="*/ 824248 h 862884"/>
              <a:gd name="connsiteX14" fmla="*/ 60101 w 489397"/>
              <a:gd name="connsiteY14" fmla="*/ 832833 h 862884"/>
              <a:gd name="connsiteX15" fmla="*/ 47222 w 489397"/>
              <a:gd name="connsiteY15" fmla="*/ 841419 h 862884"/>
              <a:gd name="connsiteX16" fmla="*/ 25757 w 489397"/>
              <a:gd name="connsiteY16" fmla="*/ 845712 h 862884"/>
              <a:gd name="connsiteX17" fmla="*/ 0 w 489397"/>
              <a:gd name="connsiteY17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9397" h="862884">
                <a:moveTo>
                  <a:pt x="489397" y="0"/>
                </a:moveTo>
                <a:cubicBezTo>
                  <a:pt x="483673" y="15741"/>
                  <a:pt x="475197" y="30739"/>
                  <a:pt x="472225" y="47222"/>
                </a:cubicBezTo>
                <a:cubicBezTo>
                  <a:pt x="430640" y="277825"/>
                  <a:pt x="453001" y="193548"/>
                  <a:pt x="433588" y="339143"/>
                </a:cubicBezTo>
                <a:cubicBezTo>
                  <a:pt x="431287" y="356399"/>
                  <a:pt x="428062" y="373521"/>
                  <a:pt x="425002" y="390659"/>
                </a:cubicBezTo>
                <a:cubicBezTo>
                  <a:pt x="422304" y="405766"/>
                  <a:pt x="411513" y="469764"/>
                  <a:pt x="403538" y="493690"/>
                </a:cubicBezTo>
                <a:cubicBezTo>
                  <a:pt x="400092" y="504029"/>
                  <a:pt x="394105" y="513402"/>
                  <a:pt x="390659" y="523741"/>
                </a:cubicBezTo>
                <a:cubicBezTo>
                  <a:pt x="353024" y="636644"/>
                  <a:pt x="388675" y="557760"/>
                  <a:pt x="343436" y="648236"/>
                </a:cubicBezTo>
                <a:cubicBezTo>
                  <a:pt x="341400" y="656381"/>
                  <a:pt x="335946" y="681484"/>
                  <a:pt x="330557" y="686873"/>
                </a:cubicBezTo>
                <a:cubicBezTo>
                  <a:pt x="312542" y="704888"/>
                  <a:pt x="293244" y="722701"/>
                  <a:pt x="270456" y="734095"/>
                </a:cubicBezTo>
                <a:cubicBezTo>
                  <a:pt x="264732" y="736957"/>
                  <a:pt x="259226" y="740304"/>
                  <a:pt x="253284" y="742681"/>
                </a:cubicBezTo>
                <a:cubicBezTo>
                  <a:pt x="244881" y="746042"/>
                  <a:pt x="235765" y="747522"/>
                  <a:pt x="227526" y="751267"/>
                </a:cubicBezTo>
                <a:cubicBezTo>
                  <a:pt x="219930" y="754720"/>
                  <a:pt x="213588" y="760546"/>
                  <a:pt x="206061" y="764146"/>
                </a:cubicBezTo>
                <a:cubicBezTo>
                  <a:pt x="180632" y="776308"/>
                  <a:pt x="153261" y="784505"/>
                  <a:pt x="128788" y="798490"/>
                </a:cubicBezTo>
                <a:cubicBezTo>
                  <a:pt x="75203" y="829111"/>
                  <a:pt x="120701" y="804948"/>
                  <a:pt x="77273" y="824248"/>
                </a:cubicBezTo>
                <a:cubicBezTo>
                  <a:pt x="71425" y="826847"/>
                  <a:pt x="65657" y="829658"/>
                  <a:pt x="60101" y="832833"/>
                </a:cubicBezTo>
                <a:cubicBezTo>
                  <a:pt x="55621" y="835393"/>
                  <a:pt x="52053" y="839607"/>
                  <a:pt x="47222" y="841419"/>
                </a:cubicBezTo>
                <a:cubicBezTo>
                  <a:pt x="40390" y="843981"/>
                  <a:pt x="32912" y="844281"/>
                  <a:pt x="25757" y="845712"/>
                </a:cubicBezTo>
                <a:lnTo>
                  <a:pt x="0" y="862884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39920" y="4057079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172198" y="4490064"/>
            <a:ext cx="17395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2,12]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latin typeface="Cambria" panose="02040503050406030204" pitchFamily="18" charset="0"/>
              </a:rPr>
              <a:t>6,7,8]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6,7,8,11,12]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6,7,9,10,11,12]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445473" y="3477296"/>
            <a:ext cx="697490" cy="2348248"/>
          </a:xfrm>
          <a:custGeom>
            <a:avLst/>
            <a:gdLst>
              <a:gd name="connsiteX0" fmla="*/ 697490 w 697490"/>
              <a:gd name="connsiteY0" fmla="*/ 0 h 2348248"/>
              <a:gd name="connsiteX1" fmla="*/ 688904 w 697490"/>
              <a:gd name="connsiteY1" fmla="*/ 201769 h 2348248"/>
              <a:gd name="connsiteX2" fmla="*/ 680319 w 697490"/>
              <a:gd name="connsiteY2" fmla="*/ 236112 h 2348248"/>
              <a:gd name="connsiteX3" fmla="*/ 676026 w 697490"/>
              <a:gd name="connsiteY3" fmla="*/ 257577 h 2348248"/>
              <a:gd name="connsiteX4" fmla="*/ 663147 w 697490"/>
              <a:gd name="connsiteY4" fmla="*/ 283335 h 2348248"/>
              <a:gd name="connsiteX5" fmla="*/ 650268 w 697490"/>
              <a:gd name="connsiteY5" fmla="*/ 313386 h 2348248"/>
              <a:gd name="connsiteX6" fmla="*/ 637389 w 697490"/>
              <a:gd name="connsiteY6" fmla="*/ 356315 h 2348248"/>
              <a:gd name="connsiteX7" fmla="*/ 633096 w 697490"/>
              <a:gd name="connsiteY7" fmla="*/ 369194 h 2348248"/>
              <a:gd name="connsiteX8" fmla="*/ 628803 w 697490"/>
              <a:gd name="connsiteY8" fmla="*/ 394952 h 2348248"/>
              <a:gd name="connsiteX9" fmla="*/ 615924 w 697490"/>
              <a:gd name="connsiteY9" fmla="*/ 425003 h 2348248"/>
              <a:gd name="connsiteX10" fmla="*/ 607338 w 697490"/>
              <a:gd name="connsiteY10" fmla="*/ 459346 h 2348248"/>
              <a:gd name="connsiteX11" fmla="*/ 585873 w 697490"/>
              <a:gd name="connsiteY11" fmla="*/ 510862 h 2348248"/>
              <a:gd name="connsiteX12" fmla="*/ 577288 w 697490"/>
              <a:gd name="connsiteY12" fmla="*/ 528034 h 2348248"/>
              <a:gd name="connsiteX13" fmla="*/ 572995 w 697490"/>
              <a:gd name="connsiteY13" fmla="*/ 540912 h 2348248"/>
              <a:gd name="connsiteX14" fmla="*/ 560116 w 697490"/>
              <a:gd name="connsiteY14" fmla="*/ 570963 h 2348248"/>
              <a:gd name="connsiteX15" fmla="*/ 555823 w 697490"/>
              <a:gd name="connsiteY15" fmla="*/ 583842 h 2348248"/>
              <a:gd name="connsiteX16" fmla="*/ 551530 w 697490"/>
              <a:gd name="connsiteY16" fmla="*/ 601014 h 2348248"/>
              <a:gd name="connsiteX17" fmla="*/ 542944 w 697490"/>
              <a:gd name="connsiteY17" fmla="*/ 613893 h 2348248"/>
              <a:gd name="connsiteX18" fmla="*/ 534358 w 697490"/>
              <a:gd name="connsiteY18" fmla="*/ 639650 h 2348248"/>
              <a:gd name="connsiteX19" fmla="*/ 530065 w 697490"/>
              <a:gd name="connsiteY19" fmla="*/ 652529 h 2348248"/>
              <a:gd name="connsiteX20" fmla="*/ 521479 w 697490"/>
              <a:gd name="connsiteY20" fmla="*/ 665408 h 2348248"/>
              <a:gd name="connsiteX21" fmla="*/ 517186 w 697490"/>
              <a:gd name="connsiteY21" fmla="*/ 682580 h 2348248"/>
              <a:gd name="connsiteX22" fmla="*/ 508600 w 697490"/>
              <a:gd name="connsiteY22" fmla="*/ 699752 h 2348248"/>
              <a:gd name="connsiteX23" fmla="*/ 500014 w 697490"/>
              <a:gd name="connsiteY23" fmla="*/ 721217 h 2348248"/>
              <a:gd name="connsiteX24" fmla="*/ 491428 w 697490"/>
              <a:gd name="connsiteY24" fmla="*/ 746974 h 2348248"/>
              <a:gd name="connsiteX25" fmla="*/ 487135 w 697490"/>
              <a:gd name="connsiteY25" fmla="*/ 759853 h 2348248"/>
              <a:gd name="connsiteX26" fmla="*/ 474257 w 697490"/>
              <a:gd name="connsiteY26" fmla="*/ 772732 h 2348248"/>
              <a:gd name="connsiteX27" fmla="*/ 461378 w 697490"/>
              <a:gd name="connsiteY27" fmla="*/ 802783 h 2348248"/>
              <a:gd name="connsiteX28" fmla="*/ 448499 w 697490"/>
              <a:gd name="connsiteY28" fmla="*/ 832834 h 2348248"/>
              <a:gd name="connsiteX29" fmla="*/ 435620 w 697490"/>
              <a:gd name="connsiteY29" fmla="*/ 841419 h 2348248"/>
              <a:gd name="connsiteX30" fmla="*/ 396983 w 697490"/>
              <a:gd name="connsiteY30" fmla="*/ 901521 h 2348248"/>
              <a:gd name="connsiteX31" fmla="*/ 388397 w 697490"/>
              <a:gd name="connsiteY31" fmla="*/ 914400 h 2348248"/>
              <a:gd name="connsiteX32" fmla="*/ 354054 w 697490"/>
              <a:gd name="connsiteY32" fmla="*/ 948743 h 2348248"/>
              <a:gd name="connsiteX33" fmla="*/ 319710 w 697490"/>
              <a:gd name="connsiteY33" fmla="*/ 995966 h 2348248"/>
              <a:gd name="connsiteX34" fmla="*/ 268195 w 697490"/>
              <a:gd name="connsiteY34" fmla="*/ 1064653 h 2348248"/>
              <a:gd name="connsiteX35" fmla="*/ 238144 w 697490"/>
              <a:gd name="connsiteY35" fmla="*/ 1094704 h 2348248"/>
              <a:gd name="connsiteX36" fmla="*/ 169457 w 697490"/>
              <a:gd name="connsiteY36" fmla="*/ 1180563 h 2348248"/>
              <a:gd name="connsiteX37" fmla="*/ 152285 w 697490"/>
              <a:gd name="connsiteY37" fmla="*/ 1202028 h 2348248"/>
              <a:gd name="connsiteX38" fmla="*/ 130820 w 697490"/>
              <a:gd name="connsiteY38" fmla="*/ 1236372 h 2348248"/>
              <a:gd name="connsiteX39" fmla="*/ 122234 w 697490"/>
              <a:gd name="connsiteY39" fmla="*/ 1262129 h 2348248"/>
              <a:gd name="connsiteX40" fmla="*/ 92183 w 697490"/>
              <a:gd name="connsiteY40" fmla="*/ 1300766 h 2348248"/>
              <a:gd name="connsiteX41" fmla="*/ 53547 w 697490"/>
              <a:gd name="connsiteY41" fmla="*/ 1365160 h 2348248"/>
              <a:gd name="connsiteX42" fmla="*/ 27789 w 697490"/>
              <a:gd name="connsiteY42" fmla="*/ 1438141 h 2348248"/>
              <a:gd name="connsiteX43" fmla="*/ 6324 w 697490"/>
              <a:gd name="connsiteY43" fmla="*/ 1476777 h 2348248"/>
              <a:gd name="connsiteX44" fmla="*/ 6324 w 697490"/>
              <a:gd name="connsiteY44" fmla="*/ 1596980 h 2348248"/>
              <a:gd name="connsiteX45" fmla="*/ 19203 w 697490"/>
              <a:gd name="connsiteY45" fmla="*/ 1618445 h 2348248"/>
              <a:gd name="connsiteX46" fmla="*/ 49254 w 697490"/>
              <a:gd name="connsiteY46" fmla="*/ 1678546 h 2348248"/>
              <a:gd name="connsiteX47" fmla="*/ 105062 w 697490"/>
              <a:gd name="connsiteY47" fmla="*/ 1751527 h 2348248"/>
              <a:gd name="connsiteX48" fmla="*/ 178042 w 697490"/>
              <a:gd name="connsiteY48" fmla="*/ 1833093 h 2348248"/>
              <a:gd name="connsiteX49" fmla="*/ 199507 w 697490"/>
              <a:gd name="connsiteY49" fmla="*/ 1893194 h 2348248"/>
              <a:gd name="connsiteX50" fmla="*/ 212386 w 697490"/>
              <a:gd name="connsiteY50" fmla="*/ 1918952 h 2348248"/>
              <a:gd name="connsiteX51" fmla="*/ 220972 w 697490"/>
              <a:gd name="connsiteY51" fmla="*/ 1970467 h 2348248"/>
              <a:gd name="connsiteX52" fmla="*/ 229558 w 697490"/>
              <a:gd name="connsiteY52" fmla="*/ 1996225 h 2348248"/>
              <a:gd name="connsiteX53" fmla="*/ 238144 w 697490"/>
              <a:gd name="connsiteY53" fmla="*/ 2064912 h 2348248"/>
              <a:gd name="connsiteX54" fmla="*/ 242437 w 697490"/>
              <a:gd name="connsiteY54" fmla="*/ 2082084 h 2348248"/>
              <a:gd name="connsiteX55" fmla="*/ 246730 w 697490"/>
              <a:gd name="connsiteY55" fmla="*/ 2116428 h 2348248"/>
              <a:gd name="connsiteX56" fmla="*/ 255316 w 697490"/>
              <a:gd name="connsiteY56" fmla="*/ 2159358 h 2348248"/>
              <a:gd name="connsiteX57" fmla="*/ 263902 w 697490"/>
              <a:gd name="connsiteY57" fmla="*/ 2206580 h 2348248"/>
              <a:gd name="connsiteX58" fmla="*/ 268195 w 697490"/>
              <a:gd name="connsiteY58" fmla="*/ 2305318 h 2348248"/>
              <a:gd name="connsiteX59" fmla="*/ 272488 w 697490"/>
              <a:gd name="connsiteY59" fmla="*/ 2348248 h 23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97490" h="2348248">
                <a:moveTo>
                  <a:pt x="697490" y="0"/>
                </a:moveTo>
                <a:cubicBezTo>
                  <a:pt x="697353" y="4943"/>
                  <a:pt x="696454" y="153952"/>
                  <a:pt x="688904" y="201769"/>
                </a:cubicBezTo>
                <a:cubicBezTo>
                  <a:pt x="687064" y="213425"/>
                  <a:pt x="682972" y="224614"/>
                  <a:pt x="680319" y="236112"/>
                </a:cubicBezTo>
                <a:cubicBezTo>
                  <a:pt x="678678" y="243222"/>
                  <a:pt x="678520" y="250720"/>
                  <a:pt x="676026" y="257577"/>
                </a:cubicBezTo>
                <a:cubicBezTo>
                  <a:pt x="672745" y="266598"/>
                  <a:pt x="666712" y="274422"/>
                  <a:pt x="663147" y="283335"/>
                </a:cubicBezTo>
                <a:cubicBezTo>
                  <a:pt x="649286" y="317987"/>
                  <a:pt x="669399" y="284689"/>
                  <a:pt x="650268" y="313386"/>
                </a:cubicBezTo>
                <a:cubicBezTo>
                  <a:pt x="643780" y="339339"/>
                  <a:pt x="647841" y="324959"/>
                  <a:pt x="637389" y="356315"/>
                </a:cubicBezTo>
                <a:cubicBezTo>
                  <a:pt x="635958" y="360608"/>
                  <a:pt x="633840" y="364730"/>
                  <a:pt x="633096" y="369194"/>
                </a:cubicBezTo>
                <a:cubicBezTo>
                  <a:pt x="631665" y="377780"/>
                  <a:pt x="630691" y="386455"/>
                  <a:pt x="628803" y="394952"/>
                </a:cubicBezTo>
                <a:cubicBezTo>
                  <a:pt x="623802" y="417458"/>
                  <a:pt x="624673" y="398755"/>
                  <a:pt x="615924" y="425003"/>
                </a:cubicBezTo>
                <a:cubicBezTo>
                  <a:pt x="612192" y="436197"/>
                  <a:pt x="611876" y="448454"/>
                  <a:pt x="607338" y="459346"/>
                </a:cubicBezTo>
                <a:cubicBezTo>
                  <a:pt x="600183" y="476518"/>
                  <a:pt x="593329" y="493819"/>
                  <a:pt x="585873" y="510862"/>
                </a:cubicBezTo>
                <a:cubicBezTo>
                  <a:pt x="583308" y="516725"/>
                  <a:pt x="579809" y="522152"/>
                  <a:pt x="577288" y="528034"/>
                </a:cubicBezTo>
                <a:cubicBezTo>
                  <a:pt x="575506" y="532193"/>
                  <a:pt x="574676" y="536711"/>
                  <a:pt x="572995" y="540912"/>
                </a:cubicBezTo>
                <a:cubicBezTo>
                  <a:pt x="568947" y="551031"/>
                  <a:pt x="564163" y="560844"/>
                  <a:pt x="560116" y="570963"/>
                </a:cubicBezTo>
                <a:cubicBezTo>
                  <a:pt x="558435" y="575165"/>
                  <a:pt x="557066" y="579491"/>
                  <a:pt x="555823" y="583842"/>
                </a:cubicBezTo>
                <a:cubicBezTo>
                  <a:pt x="554202" y="589515"/>
                  <a:pt x="553854" y="595591"/>
                  <a:pt x="551530" y="601014"/>
                </a:cubicBezTo>
                <a:cubicBezTo>
                  <a:pt x="549498" y="605756"/>
                  <a:pt x="545040" y="609178"/>
                  <a:pt x="542944" y="613893"/>
                </a:cubicBezTo>
                <a:cubicBezTo>
                  <a:pt x="539268" y="622163"/>
                  <a:pt x="537220" y="631064"/>
                  <a:pt x="534358" y="639650"/>
                </a:cubicBezTo>
                <a:cubicBezTo>
                  <a:pt x="532927" y="643943"/>
                  <a:pt x="532575" y="648764"/>
                  <a:pt x="530065" y="652529"/>
                </a:cubicBezTo>
                <a:lnTo>
                  <a:pt x="521479" y="665408"/>
                </a:lnTo>
                <a:cubicBezTo>
                  <a:pt x="520048" y="671132"/>
                  <a:pt x="519258" y="677056"/>
                  <a:pt x="517186" y="682580"/>
                </a:cubicBezTo>
                <a:cubicBezTo>
                  <a:pt x="514939" y="688572"/>
                  <a:pt x="511199" y="693904"/>
                  <a:pt x="508600" y="699752"/>
                </a:cubicBezTo>
                <a:cubicBezTo>
                  <a:pt x="505470" y="706794"/>
                  <a:pt x="502648" y="713975"/>
                  <a:pt x="500014" y="721217"/>
                </a:cubicBezTo>
                <a:cubicBezTo>
                  <a:pt x="496921" y="729722"/>
                  <a:pt x="494290" y="738388"/>
                  <a:pt x="491428" y="746974"/>
                </a:cubicBezTo>
                <a:cubicBezTo>
                  <a:pt x="489997" y="751267"/>
                  <a:pt x="490335" y="756653"/>
                  <a:pt x="487135" y="759853"/>
                </a:cubicBezTo>
                <a:lnTo>
                  <a:pt x="474257" y="772732"/>
                </a:lnTo>
                <a:cubicBezTo>
                  <a:pt x="465322" y="808471"/>
                  <a:pt x="476202" y="773136"/>
                  <a:pt x="461378" y="802783"/>
                </a:cubicBezTo>
                <a:cubicBezTo>
                  <a:pt x="454668" y="816203"/>
                  <a:pt x="459665" y="819435"/>
                  <a:pt x="448499" y="832834"/>
                </a:cubicBezTo>
                <a:cubicBezTo>
                  <a:pt x="445196" y="836797"/>
                  <a:pt x="439913" y="838557"/>
                  <a:pt x="435620" y="841419"/>
                </a:cubicBezTo>
                <a:cubicBezTo>
                  <a:pt x="409294" y="894071"/>
                  <a:pt x="439007" y="838486"/>
                  <a:pt x="396983" y="901521"/>
                </a:cubicBezTo>
                <a:cubicBezTo>
                  <a:pt x="394121" y="905814"/>
                  <a:pt x="391868" y="910582"/>
                  <a:pt x="388397" y="914400"/>
                </a:cubicBezTo>
                <a:cubicBezTo>
                  <a:pt x="377507" y="926379"/>
                  <a:pt x="363034" y="935273"/>
                  <a:pt x="354054" y="948743"/>
                </a:cubicBezTo>
                <a:cubicBezTo>
                  <a:pt x="318500" y="1002074"/>
                  <a:pt x="355137" y="948729"/>
                  <a:pt x="319710" y="995966"/>
                </a:cubicBezTo>
                <a:cubicBezTo>
                  <a:pt x="296419" y="1027020"/>
                  <a:pt x="321939" y="1010909"/>
                  <a:pt x="268195" y="1064653"/>
                </a:cubicBezTo>
                <a:cubicBezTo>
                  <a:pt x="258178" y="1074670"/>
                  <a:pt x="247783" y="1084323"/>
                  <a:pt x="238144" y="1094704"/>
                </a:cubicBezTo>
                <a:cubicBezTo>
                  <a:pt x="212787" y="1122011"/>
                  <a:pt x="192545" y="1150879"/>
                  <a:pt x="169457" y="1180563"/>
                </a:cubicBezTo>
                <a:cubicBezTo>
                  <a:pt x="163832" y="1187796"/>
                  <a:pt x="152285" y="1202028"/>
                  <a:pt x="152285" y="1202028"/>
                </a:cubicBezTo>
                <a:cubicBezTo>
                  <a:pt x="140157" y="1238413"/>
                  <a:pt x="160817" y="1181378"/>
                  <a:pt x="130820" y="1236372"/>
                </a:cubicBezTo>
                <a:cubicBezTo>
                  <a:pt x="126486" y="1244317"/>
                  <a:pt x="127790" y="1254985"/>
                  <a:pt x="122234" y="1262129"/>
                </a:cubicBezTo>
                <a:cubicBezTo>
                  <a:pt x="112217" y="1275008"/>
                  <a:pt x="101539" y="1287399"/>
                  <a:pt x="92183" y="1300766"/>
                </a:cubicBezTo>
                <a:cubicBezTo>
                  <a:pt x="67073" y="1336639"/>
                  <a:pt x="67605" y="1337046"/>
                  <a:pt x="53547" y="1365160"/>
                </a:cubicBezTo>
                <a:cubicBezTo>
                  <a:pt x="45971" y="1395463"/>
                  <a:pt x="46131" y="1397789"/>
                  <a:pt x="27789" y="1438141"/>
                </a:cubicBezTo>
                <a:cubicBezTo>
                  <a:pt x="21692" y="1451553"/>
                  <a:pt x="13479" y="1463898"/>
                  <a:pt x="6324" y="1476777"/>
                </a:cubicBezTo>
                <a:cubicBezTo>
                  <a:pt x="-499" y="1524537"/>
                  <a:pt x="-3578" y="1532616"/>
                  <a:pt x="6324" y="1596980"/>
                </a:cubicBezTo>
                <a:cubicBezTo>
                  <a:pt x="7593" y="1605227"/>
                  <a:pt x="15317" y="1611061"/>
                  <a:pt x="19203" y="1618445"/>
                </a:cubicBezTo>
                <a:cubicBezTo>
                  <a:pt x="29635" y="1638266"/>
                  <a:pt x="36830" y="1659909"/>
                  <a:pt x="49254" y="1678546"/>
                </a:cubicBezTo>
                <a:cubicBezTo>
                  <a:pt x="70516" y="1710439"/>
                  <a:pt x="74066" y="1717579"/>
                  <a:pt x="105062" y="1751527"/>
                </a:cubicBezTo>
                <a:cubicBezTo>
                  <a:pt x="138918" y="1788607"/>
                  <a:pt x="155827" y="1795010"/>
                  <a:pt x="178042" y="1833093"/>
                </a:cubicBezTo>
                <a:cubicBezTo>
                  <a:pt x="183574" y="1842577"/>
                  <a:pt x="198452" y="1890557"/>
                  <a:pt x="199507" y="1893194"/>
                </a:cubicBezTo>
                <a:cubicBezTo>
                  <a:pt x="203072" y="1902107"/>
                  <a:pt x="208093" y="1910366"/>
                  <a:pt x="212386" y="1918952"/>
                </a:cubicBezTo>
                <a:cubicBezTo>
                  <a:pt x="215248" y="1936124"/>
                  <a:pt x="215467" y="1953952"/>
                  <a:pt x="220972" y="1970467"/>
                </a:cubicBezTo>
                <a:cubicBezTo>
                  <a:pt x="223834" y="1979053"/>
                  <a:pt x="227363" y="1987445"/>
                  <a:pt x="229558" y="1996225"/>
                </a:cubicBezTo>
                <a:cubicBezTo>
                  <a:pt x="234900" y="2017591"/>
                  <a:pt x="235158" y="2044014"/>
                  <a:pt x="238144" y="2064912"/>
                </a:cubicBezTo>
                <a:cubicBezTo>
                  <a:pt x="238978" y="2070753"/>
                  <a:pt x="241467" y="2076264"/>
                  <a:pt x="242437" y="2082084"/>
                </a:cubicBezTo>
                <a:cubicBezTo>
                  <a:pt x="244334" y="2093464"/>
                  <a:pt x="244833" y="2105048"/>
                  <a:pt x="246730" y="2116428"/>
                </a:cubicBezTo>
                <a:cubicBezTo>
                  <a:pt x="249129" y="2130823"/>
                  <a:pt x="252627" y="2145015"/>
                  <a:pt x="255316" y="2159358"/>
                </a:cubicBezTo>
                <a:cubicBezTo>
                  <a:pt x="271794" y="2247239"/>
                  <a:pt x="248693" y="2130535"/>
                  <a:pt x="263902" y="2206580"/>
                </a:cubicBezTo>
                <a:cubicBezTo>
                  <a:pt x="265333" y="2239493"/>
                  <a:pt x="266140" y="2272438"/>
                  <a:pt x="268195" y="2305318"/>
                </a:cubicBezTo>
                <a:cubicBezTo>
                  <a:pt x="272646" y="2376534"/>
                  <a:pt x="272488" y="2327556"/>
                  <a:pt x="272488" y="234824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84123" y="3447245"/>
            <a:ext cx="613453" cy="2464158"/>
          </a:xfrm>
          <a:custGeom>
            <a:avLst/>
            <a:gdLst>
              <a:gd name="connsiteX0" fmla="*/ 330559 w 613453"/>
              <a:gd name="connsiteY0" fmla="*/ 0 h 2464158"/>
              <a:gd name="connsiteX1" fmla="*/ 326266 w 613453"/>
              <a:gd name="connsiteY1" fmla="*/ 21465 h 2464158"/>
              <a:gd name="connsiteX2" fmla="*/ 321973 w 613453"/>
              <a:gd name="connsiteY2" fmla="*/ 38637 h 2464158"/>
              <a:gd name="connsiteX3" fmla="*/ 304801 w 613453"/>
              <a:gd name="connsiteY3" fmla="*/ 98738 h 2464158"/>
              <a:gd name="connsiteX4" fmla="*/ 296215 w 613453"/>
              <a:gd name="connsiteY4" fmla="*/ 133082 h 2464158"/>
              <a:gd name="connsiteX5" fmla="*/ 283336 w 613453"/>
              <a:gd name="connsiteY5" fmla="*/ 145961 h 2464158"/>
              <a:gd name="connsiteX6" fmla="*/ 270457 w 613453"/>
              <a:gd name="connsiteY6" fmla="*/ 206062 h 2464158"/>
              <a:gd name="connsiteX7" fmla="*/ 253285 w 613453"/>
              <a:gd name="connsiteY7" fmla="*/ 231820 h 2464158"/>
              <a:gd name="connsiteX8" fmla="*/ 248992 w 613453"/>
              <a:gd name="connsiteY8" fmla="*/ 253285 h 2464158"/>
              <a:gd name="connsiteX9" fmla="*/ 244700 w 613453"/>
              <a:gd name="connsiteY9" fmla="*/ 266163 h 2464158"/>
              <a:gd name="connsiteX10" fmla="*/ 240407 w 613453"/>
              <a:gd name="connsiteY10" fmla="*/ 283335 h 2464158"/>
              <a:gd name="connsiteX11" fmla="*/ 227528 w 613453"/>
              <a:gd name="connsiteY11" fmla="*/ 317679 h 2464158"/>
              <a:gd name="connsiteX12" fmla="*/ 223235 w 613453"/>
              <a:gd name="connsiteY12" fmla="*/ 334851 h 2464158"/>
              <a:gd name="connsiteX13" fmla="*/ 223235 w 613453"/>
              <a:gd name="connsiteY13" fmla="*/ 549499 h 2464158"/>
              <a:gd name="connsiteX14" fmla="*/ 227528 w 613453"/>
              <a:gd name="connsiteY14" fmla="*/ 570963 h 2464158"/>
              <a:gd name="connsiteX15" fmla="*/ 248992 w 613453"/>
              <a:gd name="connsiteY15" fmla="*/ 601014 h 2464158"/>
              <a:gd name="connsiteX16" fmla="*/ 257578 w 613453"/>
              <a:gd name="connsiteY16" fmla="*/ 622479 h 2464158"/>
              <a:gd name="connsiteX17" fmla="*/ 279043 w 613453"/>
              <a:gd name="connsiteY17" fmla="*/ 639651 h 2464158"/>
              <a:gd name="connsiteX18" fmla="*/ 291922 w 613453"/>
              <a:gd name="connsiteY18" fmla="*/ 652530 h 2464158"/>
              <a:gd name="connsiteX19" fmla="*/ 296215 w 613453"/>
              <a:gd name="connsiteY19" fmla="*/ 665409 h 2464158"/>
              <a:gd name="connsiteX20" fmla="*/ 339145 w 613453"/>
              <a:gd name="connsiteY20" fmla="*/ 708338 h 2464158"/>
              <a:gd name="connsiteX21" fmla="*/ 352023 w 613453"/>
              <a:gd name="connsiteY21" fmla="*/ 716924 h 2464158"/>
              <a:gd name="connsiteX22" fmla="*/ 377781 w 613453"/>
              <a:gd name="connsiteY22" fmla="*/ 734096 h 2464158"/>
              <a:gd name="connsiteX23" fmla="*/ 433590 w 613453"/>
              <a:gd name="connsiteY23" fmla="*/ 772732 h 2464158"/>
              <a:gd name="connsiteX24" fmla="*/ 442176 w 613453"/>
              <a:gd name="connsiteY24" fmla="*/ 785611 h 2464158"/>
              <a:gd name="connsiteX25" fmla="*/ 455054 w 613453"/>
              <a:gd name="connsiteY25" fmla="*/ 789904 h 2464158"/>
              <a:gd name="connsiteX26" fmla="*/ 472226 w 613453"/>
              <a:gd name="connsiteY26" fmla="*/ 798490 h 2464158"/>
              <a:gd name="connsiteX27" fmla="*/ 497984 w 613453"/>
              <a:gd name="connsiteY27" fmla="*/ 815662 h 2464158"/>
              <a:gd name="connsiteX28" fmla="*/ 528035 w 613453"/>
              <a:gd name="connsiteY28" fmla="*/ 841420 h 2464158"/>
              <a:gd name="connsiteX29" fmla="*/ 540914 w 613453"/>
              <a:gd name="connsiteY29" fmla="*/ 850006 h 2464158"/>
              <a:gd name="connsiteX30" fmla="*/ 558085 w 613453"/>
              <a:gd name="connsiteY30" fmla="*/ 871470 h 2464158"/>
              <a:gd name="connsiteX31" fmla="*/ 583843 w 613453"/>
              <a:gd name="connsiteY31" fmla="*/ 897228 h 2464158"/>
              <a:gd name="connsiteX32" fmla="*/ 605308 w 613453"/>
              <a:gd name="connsiteY32" fmla="*/ 927279 h 2464158"/>
              <a:gd name="connsiteX33" fmla="*/ 605308 w 613453"/>
              <a:gd name="connsiteY33" fmla="*/ 1081825 h 2464158"/>
              <a:gd name="connsiteX34" fmla="*/ 583843 w 613453"/>
              <a:gd name="connsiteY34" fmla="*/ 1159099 h 2464158"/>
              <a:gd name="connsiteX35" fmla="*/ 579550 w 613453"/>
              <a:gd name="connsiteY35" fmla="*/ 1197735 h 2464158"/>
              <a:gd name="connsiteX36" fmla="*/ 570964 w 613453"/>
              <a:gd name="connsiteY36" fmla="*/ 1214907 h 2464158"/>
              <a:gd name="connsiteX37" fmla="*/ 558085 w 613453"/>
              <a:gd name="connsiteY37" fmla="*/ 1270716 h 2464158"/>
              <a:gd name="connsiteX38" fmla="*/ 545207 w 613453"/>
              <a:gd name="connsiteY38" fmla="*/ 1322231 h 2464158"/>
              <a:gd name="connsiteX39" fmla="*/ 536621 w 613453"/>
              <a:gd name="connsiteY39" fmla="*/ 1356575 h 2464158"/>
              <a:gd name="connsiteX40" fmla="*/ 515156 w 613453"/>
              <a:gd name="connsiteY40" fmla="*/ 1390918 h 2464158"/>
              <a:gd name="connsiteX41" fmla="*/ 502277 w 613453"/>
              <a:gd name="connsiteY41" fmla="*/ 1403797 h 2464158"/>
              <a:gd name="connsiteX42" fmla="*/ 497984 w 613453"/>
              <a:gd name="connsiteY42" fmla="*/ 1416676 h 2464158"/>
              <a:gd name="connsiteX43" fmla="*/ 463640 w 613453"/>
              <a:gd name="connsiteY43" fmla="*/ 1442434 h 2464158"/>
              <a:gd name="connsiteX44" fmla="*/ 459347 w 613453"/>
              <a:gd name="connsiteY44" fmla="*/ 1455313 h 2464158"/>
              <a:gd name="connsiteX45" fmla="*/ 433590 w 613453"/>
              <a:gd name="connsiteY45" fmla="*/ 1468192 h 2464158"/>
              <a:gd name="connsiteX46" fmla="*/ 412125 w 613453"/>
              <a:gd name="connsiteY46" fmla="*/ 1485363 h 2464158"/>
              <a:gd name="connsiteX47" fmla="*/ 399246 w 613453"/>
              <a:gd name="connsiteY47" fmla="*/ 1489656 h 2464158"/>
              <a:gd name="connsiteX48" fmla="*/ 364902 w 613453"/>
              <a:gd name="connsiteY48" fmla="*/ 1506828 h 2464158"/>
              <a:gd name="connsiteX49" fmla="*/ 334852 w 613453"/>
              <a:gd name="connsiteY49" fmla="*/ 1519707 h 2464158"/>
              <a:gd name="connsiteX50" fmla="*/ 313387 w 613453"/>
              <a:gd name="connsiteY50" fmla="*/ 1532586 h 2464158"/>
              <a:gd name="connsiteX51" fmla="*/ 300508 w 613453"/>
              <a:gd name="connsiteY51" fmla="*/ 1536879 h 2464158"/>
              <a:gd name="connsiteX52" fmla="*/ 283336 w 613453"/>
              <a:gd name="connsiteY52" fmla="*/ 1545465 h 2464158"/>
              <a:gd name="connsiteX53" fmla="*/ 257578 w 613453"/>
              <a:gd name="connsiteY53" fmla="*/ 1554051 h 2464158"/>
              <a:gd name="connsiteX54" fmla="*/ 236114 w 613453"/>
              <a:gd name="connsiteY54" fmla="*/ 1566930 h 2464158"/>
              <a:gd name="connsiteX55" fmla="*/ 223235 w 613453"/>
              <a:gd name="connsiteY55" fmla="*/ 1575516 h 2464158"/>
              <a:gd name="connsiteX56" fmla="*/ 197477 w 613453"/>
              <a:gd name="connsiteY56" fmla="*/ 1584101 h 2464158"/>
              <a:gd name="connsiteX57" fmla="*/ 158840 w 613453"/>
              <a:gd name="connsiteY57" fmla="*/ 1609859 h 2464158"/>
              <a:gd name="connsiteX58" fmla="*/ 124497 w 613453"/>
              <a:gd name="connsiteY58" fmla="*/ 1644203 h 2464158"/>
              <a:gd name="connsiteX59" fmla="*/ 115911 w 613453"/>
              <a:gd name="connsiteY59" fmla="*/ 1657082 h 2464158"/>
              <a:gd name="connsiteX60" fmla="*/ 90153 w 613453"/>
              <a:gd name="connsiteY60" fmla="*/ 1682840 h 2464158"/>
              <a:gd name="connsiteX61" fmla="*/ 64395 w 613453"/>
              <a:gd name="connsiteY61" fmla="*/ 1712890 h 2464158"/>
              <a:gd name="connsiteX62" fmla="*/ 42931 w 613453"/>
              <a:gd name="connsiteY62" fmla="*/ 1751527 h 2464158"/>
              <a:gd name="connsiteX63" fmla="*/ 34345 w 613453"/>
              <a:gd name="connsiteY63" fmla="*/ 1777285 h 2464158"/>
              <a:gd name="connsiteX64" fmla="*/ 25759 w 613453"/>
              <a:gd name="connsiteY64" fmla="*/ 1794456 h 2464158"/>
              <a:gd name="connsiteX65" fmla="*/ 12880 w 613453"/>
              <a:gd name="connsiteY65" fmla="*/ 1841679 h 2464158"/>
              <a:gd name="connsiteX66" fmla="*/ 4294 w 613453"/>
              <a:gd name="connsiteY66" fmla="*/ 1876023 h 2464158"/>
              <a:gd name="connsiteX67" fmla="*/ 8587 w 613453"/>
              <a:gd name="connsiteY67" fmla="*/ 2047741 h 2464158"/>
              <a:gd name="connsiteX68" fmla="*/ 12880 w 613453"/>
              <a:gd name="connsiteY68" fmla="*/ 2069206 h 2464158"/>
              <a:gd name="connsiteX69" fmla="*/ 21466 w 613453"/>
              <a:gd name="connsiteY69" fmla="*/ 2120721 h 2464158"/>
              <a:gd name="connsiteX70" fmla="*/ 17173 w 613453"/>
              <a:gd name="connsiteY70" fmla="*/ 2228045 h 2464158"/>
              <a:gd name="connsiteX71" fmla="*/ 4294 w 613453"/>
              <a:gd name="connsiteY71" fmla="*/ 2352541 h 2464158"/>
              <a:gd name="connsiteX72" fmla="*/ 1 w 613453"/>
              <a:gd name="connsiteY72" fmla="*/ 2464158 h 24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3453" h="2464158">
                <a:moveTo>
                  <a:pt x="330559" y="0"/>
                </a:moveTo>
                <a:cubicBezTo>
                  <a:pt x="329128" y="7155"/>
                  <a:pt x="327849" y="14342"/>
                  <a:pt x="326266" y="21465"/>
                </a:cubicBezTo>
                <a:cubicBezTo>
                  <a:pt x="324986" y="27225"/>
                  <a:pt x="323209" y="32868"/>
                  <a:pt x="321973" y="38637"/>
                </a:cubicBezTo>
                <a:cubicBezTo>
                  <a:pt x="310902" y="90301"/>
                  <a:pt x="320453" y="67435"/>
                  <a:pt x="304801" y="98738"/>
                </a:cubicBezTo>
                <a:cubicBezTo>
                  <a:pt x="304182" y="101834"/>
                  <a:pt x="299987" y="127424"/>
                  <a:pt x="296215" y="133082"/>
                </a:cubicBezTo>
                <a:cubicBezTo>
                  <a:pt x="292847" y="138134"/>
                  <a:pt x="287629" y="141668"/>
                  <a:pt x="283336" y="145961"/>
                </a:cubicBezTo>
                <a:cubicBezTo>
                  <a:pt x="281487" y="157056"/>
                  <a:pt x="275211" y="198931"/>
                  <a:pt x="270457" y="206062"/>
                </a:cubicBezTo>
                <a:lnTo>
                  <a:pt x="253285" y="231820"/>
                </a:lnTo>
                <a:cubicBezTo>
                  <a:pt x="251854" y="238975"/>
                  <a:pt x="250762" y="246206"/>
                  <a:pt x="248992" y="253285"/>
                </a:cubicBezTo>
                <a:cubicBezTo>
                  <a:pt x="247895" y="257675"/>
                  <a:pt x="245943" y="261812"/>
                  <a:pt x="244700" y="266163"/>
                </a:cubicBezTo>
                <a:cubicBezTo>
                  <a:pt x="243079" y="271836"/>
                  <a:pt x="241687" y="277575"/>
                  <a:pt x="240407" y="283335"/>
                </a:cubicBezTo>
                <a:cubicBezTo>
                  <a:pt x="234218" y="311186"/>
                  <a:pt x="240787" y="297791"/>
                  <a:pt x="227528" y="317679"/>
                </a:cubicBezTo>
                <a:cubicBezTo>
                  <a:pt x="226097" y="323403"/>
                  <a:pt x="224132" y="329019"/>
                  <a:pt x="223235" y="334851"/>
                </a:cubicBezTo>
                <a:cubicBezTo>
                  <a:pt x="212169" y="406781"/>
                  <a:pt x="219949" y="473922"/>
                  <a:pt x="223235" y="549499"/>
                </a:cubicBezTo>
                <a:cubicBezTo>
                  <a:pt x="223552" y="556788"/>
                  <a:pt x="224966" y="564131"/>
                  <a:pt x="227528" y="570963"/>
                </a:cubicBezTo>
                <a:cubicBezTo>
                  <a:pt x="229384" y="575911"/>
                  <a:pt x="247855" y="598968"/>
                  <a:pt x="248992" y="601014"/>
                </a:cubicBezTo>
                <a:cubicBezTo>
                  <a:pt x="252734" y="607750"/>
                  <a:pt x="252847" y="616396"/>
                  <a:pt x="257578" y="622479"/>
                </a:cubicBezTo>
                <a:cubicBezTo>
                  <a:pt x="263203" y="629712"/>
                  <a:pt x="272147" y="633617"/>
                  <a:pt x="279043" y="639651"/>
                </a:cubicBezTo>
                <a:cubicBezTo>
                  <a:pt x="283612" y="643649"/>
                  <a:pt x="287629" y="648237"/>
                  <a:pt x="291922" y="652530"/>
                </a:cubicBezTo>
                <a:cubicBezTo>
                  <a:pt x="293353" y="656823"/>
                  <a:pt x="293292" y="661955"/>
                  <a:pt x="296215" y="665409"/>
                </a:cubicBezTo>
                <a:cubicBezTo>
                  <a:pt x="309287" y="680858"/>
                  <a:pt x="322307" y="697112"/>
                  <a:pt x="339145" y="708338"/>
                </a:cubicBezTo>
                <a:cubicBezTo>
                  <a:pt x="343438" y="711200"/>
                  <a:pt x="348060" y="713621"/>
                  <a:pt x="352023" y="716924"/>
                </a:cubicBezTo>
                <a:cubicBezTo>
                  <a:pt x="373460" y="734789"/>
                  <a:pt x="355149" y="726552"/>
                  <a:pt x="377781" y="734096"/>
                </a:cubicBezTo>
                <a:cubicBezTo>
                  <a:pt x="424245" y="771267"/>
                  <a:pt x="403325" y="762646"/>
                  <a:pt x="433590" y="772732"/>
                </a:cubicBezTo>
                <a:cubicBezTo>
                  <a:pt x="436452" y="777025"/>
                  <a:pt x="438147" y="782388"/>
                  <a:pt x="442176" y="785611"/>
                </a:cubicBezTo>
                <a:cubicBezTo>
                  <a:pt x="445709" y="788438"/>
                  <a:pt x="450895" y="788122"/>
                  <a:pt x="455054" y="789904"/>
                </a:cubicBezTo>
                <a:cubicBezTo>
                  <a:pt x="460936" y="792425"/>
                  <a:pt x="467018" y="794770"/>
                  <a:pt x="472226" y="798490"/>
                </a:cubicBezTo>
                <a:cubicBezTo>
                  <a:pt x="500364" y="818589"/>
                  <a:pt x="470357" y="806453"/>
                  <a:pt x="497984" y="815662"/>
                </a:cubicBezTo>
                <a:cubicBezTo>
                  <a:pt x="562294" y="863895"/>
                  <a:pt x="474220" y="796574"/>
                  <a:pt x="528035" y="841420"/>
                </a:cubicBezTo>
                <a:cubicBezTo>
                  <a:pt x="531999" y="844723"/>
                  <a:pt x="537266" y="846358"/>
                  <a:pt x="540914" y="850006"/>
                </a:cubicBezTo>
                <a:cubicBezTo>
                  <a:pt x="547393" y="856485"/>
                  <a:pt x="551922" y="864690"/>
                  <a:pt x="558085" y="871470"/>
                </a:cubicBezTo>
                <a:cubicBezTo>
                  <a:pt x="566253" y="880455"/>
                  <a:pt x="578413" y="886367"/>
                  <a:pt x="583843" y="897228"/>
                </a:cubicBezTo>
                <a:cubicBezTo>
                  <a:pt x="595144" y="919830"/>
                  <a:pt x="587904" y="909875"/>
                  <a:pt x="605308" y="927279"/>
                </a:cubicBezTo>
                <a:cubicBezTo>
                  <a:pt x="615203" y="986649"/>
                  <a:pt x="617093" y="987548"/>
                  <a:pt x="605308" y="1081825"/>
                </a:cubicBezTo>
                <a:cubicBezTo>
                  <a:pt x="601992" y="1108352"/>
                  <a:pt x="583843" y="1159099"/>
                  <a:pt x="583843" y="1159099"/>
                </a:cubicBezTo>
                <a:cubicBezTo>
                  <a:pt x="582412" y="1171978"/>
                  <a:pt x="582464" y="1185109"/>
                  <a:pt x="579550" y="1197735"/>
                </a:cubicBezTo>
                <a:cubicBezTo>
                  <a:pt x="578111" y="1203971"/>
                  <a:pt x="572403" y="1208671"/>
                  <a:pt x="570964" y="1214907"/>
                </a:cubicBezTo>
                <a:cubicBezTo>
                  <a:pt x="555965" y="1279903"/>
                  <a:pt x="577404" y="1232077"/>
                  <a:pt x="558085" y="1270716"/>
                </a:cubicBezTo>
                <a:cubicBezTo>
                  <a:pt x="548039" y="1320942"/>
                  <a:pt x="561093" y="1258683"/>
                  <a:pt x="545207" y="1322231"/>
                </a:cubicBezTo>
                <a:cubicBezTo>
                  <a:pt x="542758" y="1332027"/>
                  <a:pt x="541527" y="1346762"/>
                  <a:pt x="536621" y="1356575"/>
                </a:cubicBezTo>
                <a:cubicBezTo>
                  <a:pt x="535572" y="1358674"/>
                  <a:pt x="519415" y="1385807"/>
                  <a:pt x="515156" y="1390918"/>
                </a:cubicBezTo>
                <a:cubicBezTo>
                  <a:pt x="511269" y="1395582"/>
                  <a:pt x="506570" y="1399504"/>
                  <a:pt x="502277" y="1403797"/>
                </a:cubicBezTo>
                <a:cubicBezTo>
                  <a:pt x="500846" y="1408090"/>
                  <a:pt x="500929" y="1413240"/>
                  <a:pt x="497984" y="1416676"/>
                </a:cubicBezTo>
                <a:cubicBezTo>
                  <a:pt x="491186" y="1424607"/>
                  <a:pt x="473616" y="1435784"/>
                  <a:pt x="463640" y="1442434"/>
                </a:cubicBezTo>
                <a:cubicBezTo>
                  <a:pt x="462209" y="1446727"/>
                  <a:pt x="462174" y="1451779"/>
                  <a:pt x="459347" y="1455313"/>
                </a:cubicBezTo>
                <a:cubicBezTo>
                  <a:pt x="453294" y="1462879"/>
                  <a:pt x="442074" y="1465364"/>
                  <a:pt x="433590" y="1468192"/>
                </a:cubicBezTo>
                <a:cubicBezTo>
                  <a:pt x="426435" y="1473916"/>
                  <a:pt x="419895" y="1480507"/>
                  <a:pt x="412125" y="1485363"/>
                </a:cubicBezTo>
                <a:cubicBezTo>
                  <a:pt x="408288" y="1487761"/>
                  <a:pt x="403175" y="1487411"/>
                  <a:pt x="399246" y="1489656"/>
                </a:cubicBezTo>
                <a:cubicBezTo>
                  <a:pt x="365192" y="1509116"/>
                  <a:pt x="399045" y="1498292"/>
                  <a:pt x="364902" y="1506828"/>
                </a:cubicBezTo>
                <a:cubicBezTo>
                  <a:pt x="330144" y="1530000"/>
                  <a:pt x="376434" y="1501226"/>
                  <a:pt x="334852" y="1519707"/>
                </a:cubicBezTo>
                <a:cubicBezTo>
                  <a:pt x="327227" y="1523096"/>
                  <a:pt x="320850" y="1528854"/>
                  <a:pt x="313387" y="1532586"/>
                </a:cubicBezTo>
                <a:cubicBezTo>
                  <a:pt x="309340" y="1534610"/>
                  <a:pt x="304667" y="1535096"/>
                  <a:pt x="300508" y="1536879"/>
                </a:cubicBezTo>
                <a:cubicBezTo>
                  <a:pt x="294626" y="1539400"/>
                  <a:pt x="289278" y="1543088"/>
                  <a:pt x="283336" y="1545465"/>
                </a:cubicBezTo>
                <a:cubicBezTo>
                  <a:pt x="274933" y="1548826"/>
                  <a:pt x="265339" y="1549394"/>
                  <a:pt x="257578" y="1554051"/>
                </a:cubicBezTo>
                <a:cubicBezTo>
                  <a:pt x="250423" y="1558344"/>
                  <a:pt x="243189" y="1562508"/>
                  <a:pt x="236114" y="1566930"/>
                </a:cubicBezTo>
                <a:cubicBezTo>
                  <a:pt x="231739" y="1569665"/>
                  <a:pt x="227950" y="1573421"/>
                  <a:pt x="223235" y="1575516"/>
                </a:cubicBezTo>
                <a:cubicBezTo>
                  <a:pt x="214965" y="1579192"/>
                  <a:pt x="197477" y="1584101"/>
                  <a:pt x="197477" y="1584101"/>
                </a:cubicBezTo>
                <a:cubicBezTo>
                  <a:pt x="184598" y="1592687"/>
                  <a:pt x="169785" y="1598914"/>
                  <a:pt x="158840" y="1609859"/>
                </a:cubicBezTo>
                <a:lnTo>
                  <a:pt x="124497" y="1644203"/>
                </a:lnTo>
                <a:cubicBezTo>
                  <a:pt x="120849" y="1647851"/>
                  <a:pt x="119339" y="1653226"/>
                  <a:pt x="115911" y="1657082"/>
                </a:cubicBezTo>
                <a:cubicBezTo>
                  <a:pt x="107844" y="1666157"/>
                  <a:pt x="97439" y="1673126"/>
                  <a:pt x="90153" y="1682840"/>
                </a:cubicBezTo>
                <a:cubicBezTo>
                  <a:pt x="73631" y="1704868"/>
                  <a:pt x="82333" y="1694952"/>
                  <a:pt x="64395" y="1712890"/>
                </a:cubicBezTo>
                <a:cubicBezTo>
                  <a:pt x="52523" y="1748505"/>
                  <a:pt x="72453" y="1692480"/>
                  <a:pt x="42931" y="1751527"/>
                </a:cubicBezTo>
                <a:cubicBezTo>
                  <a:pt x="38884" y="1759622"/>
                  <a:pt x="38393" y="1769190"/>
                  <a:pt x="34345" y="1777285"/>
                </a:cubicBezTo>
                <a:cubicBezTo>
                  <a:pt x="31483" y="1783009"/>
                  <a:pt x="28280" y="1788574"/>
                  <a:pt x="25759" y="1794456"/>
                </a:cubicBezTo>
                <a:cubicBezTo>
                  <a:pt x="20819" y="1805983"/>
                  <a:pt x="14521" y="1835662"/>
                  <a:pt x="12880" y="1841679"/>
                </a:cubicBezTo>
                <a:cubicBezTo>
                  <a:pt x="2979" y="1877981"/>
                  <a:pt x="14796" y="1823514"/>
                  <a:pt x="4294" y="1876023"/>
                </a:cubicBezTo>
                <a:cubicBezTo>
                  <a:pt x="5725" y="1933262"/>
                  <a:pt x="6045" y="1990540"/>
                  <a:pt x="8587" y="2047741"/>
                </a:cubicBezTo>
                <a:cubicBezTo>
                  <a:pt x="8911" y="2055031"/>
                  <a:pt x="11612" y="2062020"/>
                  <a:pt x="12880" y="2069206"/>
                </a:cubicBezTo>
                <a:cubicBezTo>
                  <a:pt x="15905" y="2086350"/>
                  <a:pt x="21466" y="2120721"/>
                  <a:pt x="21466" y="2120721"/>
                </a:cubicBezTo>
                <a:cubicBezTo>
                  <a:pt x="20035" y="2156496"/>
                  <a:pt x="19818" y="2192340"/>
                  <a:pt x="17173" y="2228045"/>
                </a:cubicBezTo>
                <a:cubicBezTo>
                  <a:pt x="14091" y="2269651"/>
                  <a:pt x="4294" y="2352541"/>
                  <a:pt x="4294" y="2352541"/>
                </a:cubicBezTo>
                <a:cubicBezTo>
                  <a:pt x="-185" y="2455568"/>
                  <a:pt x="1" y="2418335"/>
                  <a:pt x="1" y="24641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6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 animBg="1"/>
      <p:bldP spid="36" grpId="0" animBg="1"/>
      <p:bldP spid="37" grpId="0" animBg="1"/>
      <p:bldP spid="38" grpId="0" animBg="1"/>
      <p:bldP spid="39" grpId="0" animBg="1"/>
      <p:bldP spid="42" grpId="0"/>
      <p:bldP spid="66" grpId="0"/>
      <p:bldP spid="68" grpId="0"/>
      <p:bldP spid="69" grpId="0"/>
      <p:bldP spid="70" grpId="0"/>
      <p:bldP spid="5" grpId="0" animBg="1"/>
      <p:bldP spid="6" grpId="0" animBg="1"/>
      <p:bldP spid="71" grpId="0"/>
      <p:bldP spid="72" grpId="0"/>
      <p:bldP spid="73" grpId="0"/>
      <p:bldP spid="7" grpId="0" animBg="1"/>
      <p:bldP spid="74" grpId="0"/>
      <p:bldP spid="75" grpId="0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forms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Forms are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text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list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and other fields for entering and selecting information on the web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form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positioned properly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fields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size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accept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reject bad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optional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really optional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favorite entry point for buffer overflow attacks.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55962"/>
            <a:ext cx="28194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“Grey-box”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853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mixture of white-box and black-box testing.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stick to black-box testing primarily and supplement it by taking a peek at the HTML to figure out how the website works.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 website testing it is worth looking at the HTML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It’s there, easy to look at,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Not looking at the HTML code is wasteful, especially since HTML is such a simple language.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HTML is a tagging language for text and graphics.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create dynamic web content requires that HTML be supplemented by programming code (e.g., Java applets, ActiveX, VBScript, CGI, Perl).</a:t>
            </a:r>
          </a:p>
        </p:txBody>
      </p:sp>
    </p:spTree>
    <p:extLst>
      <p:ext uri="{BB962C8B-B14F-4D97-AF65-F5344CB8AC3E}">
        <p14:creationId xmlns:p14="http://schemas.microsoft.com/office/powerpoint/2010/main" val="2258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make sure you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find the important bugs </a:t>
            </a:r>
            <a:r>
              <a:rPr lang="en-US" altLang="zh-CN" dirty="0" smtClean="0">
                <a:latin typeface="Cambria" panose="02040503050406030204" pitchFamily="18" charset="0"/>
              </a:rPr>
              <a:t>you should have some knowledge of the website’s programming: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Dynamic content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Database-driven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 created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and loading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39604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33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Dynamic content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Dynamic content is graphics and text that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changes based on certain conditions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time of day, weather, stock tickers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Client-side programming involve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embedding scripting code</a:t>
            </a:r>
            <a:r>
              <a:rPr lang="en-US" altLang="zh-CN" sz="2400" dirty="0" smtClean="0">
                <a:latin typeface="Cambria" panose="02040503050406030204" pitchFamily="18" charset="0"/>
              </a:rPr>
              <a:t> (e.g., JavaScript) into HTML.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Less efficient if the computations are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Code is local, easy to access for testing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Server-side programming is code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located on  the server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More efficient for intensive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Requires access to the web server to view the code (might be a problem for testing).</a:t>
            </a:r>
          </a:p>
        </p:txBody>
      </p:sp>
    </p:spTree>
    <p:extLst>
      <p:ext uri="{BB962C8B-B14F-4D97-AF65-F5344CB8AC3E}">
        <p14:creationId xmlns:p14="http://schemas.microsoft.com/office/powerpoint/2010/main" val="33108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Database-driven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Most E-commerce that show catalogs or inventories are database driven.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Amazon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Data is pulled from the database, formatted into HTML and sent to the web browser for viewing A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three tier architecture </a:t>
            </a:r>
            <a:r>
              <a:rPr lang="en-US" altLang="zh-CN" sz="2400" dirty="0" smtClean="0">
                <a:latin typeface="Cambria" panose="02040503050406030204" pitchFamily="18" charset="0"/>
              </a:rPr>
              <a:t>is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1: web browsers (presentation)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2: web page formatter (converts data from Tier 3 to HTML)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3: database (queried by Tier 2)</a:t>
            </a:r>
          </a:p>
        </p:txBody>
      </p:sp>
    </p:spTree>
    <p:extLst>
      <p:ext uri="{BB962C8B-B14F-4D97-AF65-F5344CB8AC3E}">
        <p14:creationId xmlns:p14="http://schemas.microsoft.com/office/powerpoint/2010/main" val="38684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09800" y="1524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Programmatically- Created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HTML or code is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generated by a program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 web designer may drag and drop elements in a layout program, press a button, and get an HTML page.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Compilers do this all the time, except they translate high-level language code (Java source code) into low-level code that can be executed natively or on a VM (e.g., byte code).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Testing these systems is like testing a compiler 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Automation?  (Selenium)</a:t>
            </a:r>
          </a:p>
        </p:txBody>
      </p:sp>
    </p:spTree>
    <p:extLst>
      <p:ext uri="{BB962C8B-B14F-4D97-AF65-F5344CB8AC3E}">
        <p14:creationId xmlns:p14="http://schemas.microsoft.com/office/powerpoint/2010/main" val="10384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loading and security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4542" y="1981200"/>
            <a:ext cx="86508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Popular websites can receive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millions of hits </a:t>
            </a:r>
            <a:r>
              <a:rPr lang="en-US" altLang="zh-CN" sz="2400" dirty="0" smtClean="0">
                <a:latin typeface="Cambria" panose="02040503050406030204" pitchFamily="18" charset="0"/>
              </a:rPr>
              <a:t>per 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hlinkClick r:id="rId4"/>
              </a:rPr>
              <a:t>www.youtube.com</a:t>
            </a:r>
            <a:r>
              <a:rPr lang="en-US" altLang="zh-CN" sz="2000" dirty="0" smtClean="0">
                <a:latin typeface="Cambria" panose="02040503050406030204" pitchFamily="18" charset="0"/>
              </a:rPr>
              <a:t> hits 100 Million Videos per day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Each hit requires a download of data from the website’s server to the browser’s computer.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need to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simulate millions of connections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downloads to test a system for performance and loading.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Security issues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Denial of service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Buffer overflow attacks</a:t>
            </a:r>
          </a:p>
        </p:txBody>
      </p:sp>
    </p:spTree>
    <p:extLst>
      <p:ext uri="{BB962C8B-B14F-4D97-AF65-F5344CB8AC3E}">
        <p14:creationId xmlns:p14="http://schemas.microsoft.com/office/powerpoint/2010/main" val="27813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05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Configuration and compatibility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Hardware platform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Mac, PC, PDA,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WiFi</a:t>
            </a:r>
            <a:r>
              <a:rPr lang="en-US" altLang="zh-CN" sz="2000" dirty="0" smtClean="0">
                <a:latin typeface="Cambria" panose="02040503050406030204" pitchFamily="18" charset="0"/>
              </a:rPr>
              <a:t> wristwatch?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software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Firefox 1.0, IE 6.0, Pocket IE, Netscape 7.2, Safari 2.0.4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plug-ins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play specific types of audio or video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Security options, ALT text, plug-in, pop 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Video resolution and color depth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640x480, 800x600, 1024x768, 1280x1024, 256 colors, 16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Text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Small fonts, medium fonts, large fonts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Connection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DSL, modems of varying speed.</a:t>
            </a:r>
          </a:p>
        </p:txBody>
      </p:sp>
    </p:spTree>
    <p:extLst>
      <p:ext uri="{BB962C8B-B14F-4D97-AF65-F5344CB8AC3E}">
        <p14:creationId xmlns:p14="http://schemas.microsoft.com/office/powerpoint/2010/main" val="6031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65517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Usability testing: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Jacob Nielsen’s top 10 mistakes in web design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Gratuitous use of bleeding-edge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Scrolling text, marquees, and constantly running animations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Long scrolling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Non-standard link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Outdated information (need website maintenance)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Overly long download times (more than 10 sec to load)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Lack of navigation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Orphan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Complex website addresses (URLs)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Using Frames (just open  another window …)</a:t>
            </a:r>
          </a:p>
        </p:txBody>
      </p:sp>
    </p:spTree>
    <p:extLst>
      <p:ext uri="{BB962C8B-B14F-4D97-AF65-F5344CB8AC3E}">
        <p14:creationId xmlns:p14="http://schemas.microsoft.com/office/powerpoint/2010/main" val="476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Website testing tools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Check out </a:t>
            </a:r>
            <a:r>
              <a:rPr lang="en-US" altLang="zh-CN" sz="2400" dirty="0" smtClean="0">
                <a:latin typeface="Cambria" panose="02040503050406030204" pitchFamily="18" charset="0"/>
                <a:hlinkClick r:id="rId4"/>
              </a:rPr>
              <a:t>www.netmechanic.com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Website testing is very labor-intensive.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Tools that automatically check websites for: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Browser compatibility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Performance problems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Broken hyperlinks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HTML standard adherence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Spelling on text</a:t>
            </a:r>
          </a:p>
        </p:txBody>
      </p:sp>
    </p:spTree>
    <p:extLst>
      <p:ext uri="{BB962C8B-B14F-4D97-AF65-F5344CB8AC3E}">
        <p14:creationId xmlns:p14="http://schemas.microsoft.com/office/powerpoint/2010/main" val="76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1009" y="2895600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63139" y="4076692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0" y="2361009"/>
            <a:ext cx="1143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0" y="3887524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52" y="4468526"/>
            <a:ext cx="274254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-4811" y="5070249"/>
            <a:ext cx="690612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-4813" y="5375049"/>
            <a:ext cx="1605011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17984" y="211940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91241" y="5679849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97259" y="6317527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05092" y="438899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53551" y="480271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7041" y="1255410"/>
            <a:ext cx="126188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8,11,12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10,11,12]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[12,13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717701" y="2339662"/>
            <a:ext cx="824248" cy="3743459"/>
          </a:xfrm>
          <a:custGeom>
            <a:avLst/>
            <a:gdLst>
              <a:gd name="connsiteX0" fmla="*/ 55809 w 824248"/>
              <a:gd name="connsiteY0" fmla="*/ 0 h 3743459"/>
              <a:gd name="connsiteX1" fmla="*/ 42930 w 824248"/>
              <a:gd name="connsiteY1" fmla="*/ 72980 h 3743459"/>
              <a:gd name="connsiteX2" fmla="*/ 30051 w 824248"/>
              <a:gd name="connsiteY2" fmla="*/ 317679 h 3743459"/>
              <a:gd name="connsiteX3" fmla="*/ 21465 w 824248"/>
              <a:gd name="connsiteY3" fmla="*/ 339144 h 3743459"/>
              <a:gd name="connsiteX4" fmla="*/ 30051 w 824248"/>
              <a:gd name="connsiteY4" fmla="*/ 618186 h 3743459"/>
              <a:gd name="connsiteX5" fmla="*/ 103031 w 824248"/>
              <a:gd name="connsiteY5" fmla="*/ 742682 h 3743459"/>
              <a:gd name="connsiteX6" fmla="*/ 72981 w 824248"/>
              <a:gd name="connsiteY6" fmla="*/ 794197 h 3743459"/>
              <a:gd name="connsiteX7" fmla="*/ 85860 w 824248"/>
              <a:gd name="connsiteY7" fmla="*/ 802783 h 3743459"/>
              <a:gd name="connsiteX8" fmla="*/ 72981 w 824248"/>
              <a:gd name="connsiteY8" fmla="*/ 837127 h 3743459"/>
              <a:gd name="connsiteX9" fmla="*/ 68688 w 824248"/>
              <a:gd name="connsiteY9" fmla="*/ 871470 h 3743459"/>
              <a:gd name="connsiteX10" fmla="*/ 64395 w 824248"/>
              <a:gd name="connsiteY10" fmla="*/ 892935 h 3743459"/>
              <a:gd name="connsiteX11" fmla="*/ 51516 w 824248"/>
              <a:gd name="connsiteY11" fmla="*/ 1017431 h 3743459"/>
              <a:gd name="connsiteX12" fmla="*/ 38637 w 824248"/>
              <a:gd name="connsiteY12" fmla="*/ 1120462 h 3743459"/>
              <a:gd name="connsiteX13" fmla="*/ 30051 w 824248"/>
              <a:gd name="connsiteY13" fmla="*/ 1270715 h 3743459"/>
              <a:gd name="connsiteX14" fmla="*/ 25758 w 824248"/>
              <a:gd name="connsiteY14" fmla="*/ 1360868 h 3743459"/>
              <a:gd name="connsiteX15" fmla="*/ 8586 w 824248"/>
              <a:gd name="connsiteY15" fmla="*/ 1459606 h 3743459"/>
              <a:gd name="connsiteX16" fmla="*/ 0 w 824248"/>
              <a:gd name="connsiteY16" fmla="*/ 1515414 h 3743459"/>
              <a:gd name="connsiteX17" fmla="*/ 25758 w 824248"/>
              <a:gd name="connsiteY17" fmla="*/ 1747234 h 3743459"/>
              <a:gd name="connsiteX18" fmla="*/ 38637 w 824248"/>
              <a:gd name="connsiteY18" fmla="*/ 1781577 h 3743459"/>
              <a:gd name="connsiteX19" fmla="*/ 51516 w 824248"/>
              <a:gd name="connsiteY19" fmla="*/ 1824507 h 3743459"/>
              <a:gd name="connsiteX20" fmla="*/ 72981 w 824248"/>
              <a:gd name="connsiteY20" fmla="*/ 1884608 h 3743459"/>
              <a:gd name="connsiteX21" fmla="*/ 77274 w 824248"/>
              <a:gd name="connsiteY21" fmla="*/ 1906073 h 3743459"/>
              <a:gd name="connsiteX22" fmla="*/ 81567 w 824248"/>
              <a:gd name="connsiteY22" fmla="*/ 1918952 h 3743459"/>
              <a:gd name="connsiteX23" fmla="*/ 90153 w 824248"/>
              <a:gd name="connsiteY23" fmla="*/ 1949003 h 3743459"/>
              <a:gd name="connsiteX24" fmla="*/ 103031 w 824248"/>
              <a:gd name="connsiteY24" fmla="*/ 2056327 h 3743459"/>
              <a:gd name="connsiteX25" fmla="*/ 111617 w 824248"/>
              <a:gd name="connsiteY25" fmla="*/ 2112135 h 3743459"/>
              <a:gd name="connsiteX26" fmla="*/ 120203 w 824248"/>
              <a:gd name="connsiteY26" fmla="*/ 2215166 h 3743459"/>
              <a:gd name="connsiteX27" fmla="*/ 124496 w 824248"/>
              <a:gd name="connsiteY27" fmla="*/ 2301025 h 3743459"/>
              <a:gd name="connsiteX28" fmla="*/ 141668 w 824248"/>
              <a:gd name="connsiteY28" fmla="*/ 2412642 h 3743459"/>
              <a:gd name="connsiteX29" fmla="*/ 154547 w 824248"/>
              <a:gd name="connsiteY29" fmla="*/ 2575775 h 3743459"/>
              <a:gd name="connsiteX30" fmla="*/ 158840 w 824248"/>
              <a:gd name="connsiteY30" fmla="*/ 2653048 h 3743459"/>
              <a:gd name="connsiteX31" fmla="*/ 154547 w 824248"/>
              <a:gd name="connsiteY31" fmla="*/ 2747493 h 3743459"/>
              <a:gd name="connsiteX32" fmla="*/ 133082 w 824248"/>
              <a:gd name="connsiteY32" fmla="*/ 2777544 h 3743459"/>
              <a:gd name="connsiteX33" fmla="*/ 111617 w 824248"/>
              <a:gd name="connsiteY33" fmla="*/ 2816180 h 3743459"/>
              <a:gd name="connsiteX34" fmla="*/ 115910 w 824248"/>
              <a:gd name="connsiteY34" fmla="*/ 2829059 h 3743459"/>
              <a:gd name="connsiteX35" fmla="*/ 180305 w 824248"/>
              <a:gd name="connsiteY35" fmla="*/ 2829059 h 3743459"/>
              <a:gd name="connsiteX36" fmla="*/ 176012 w 824248"/>
              <a:gd name="connsiteY36" fmla="*/ 2841938 h 3743459"/>
              <a:gd name="connsiteX37" fmla="*/ 163133 w 824248"/>
              <a:gd name="connsiteY37" fmla="*/ 2859110 h 3743459"/>
              <a:gd name="connsiteX38" fmla="*/ 154547 w 824248"/>
              <a:gd name="connsiteY38" fmla="*/ 2871989 h 3743459"/>
              <a:gd name="connsiteX39" fmla="*/ 145961 w 824248"/>
              <a:gd name="connsiteY39" fmla="*/ 3030828 h 3743459"/>
              <a:gd name="connsiteX40" fmla="*/ 137375 w 824248"/>
              <a:gd name="connsiteY40" fmla="*/ 3060879 h 3743459"/>
              <a:gd name="connsiteX41" fmla="*/ 133082 w 824248"/>
              <a:gd name="connsiteY41" fmla="*/ 3108101 h 3743459"/>
              <a:gd name="connsiteX42" fmla="*/ 154547 w 824248"/>
              <a:gd name="connsiteY42" fmla="*/ 3537397 h 3743459"/>
              <a:gd name="connsiteX43" fmla="*/ 158840 w 824248"/>
              <a:gd name="connsiteY43" fmla="*/ 3567448 h 3743459"/>
              <a:gd name="connsiteX44" fmla="*/ 167426 w 824248"/>
              <a:gd name="connsiteY44" fmla="*/ 3593206 h 3743459"/>
              <a:gd name="connsiteX45" fmla="*/ 171719 w 824248"/>
              <a:gd name="connsiteY45" fmla="*/ 3614670 h 3743459"/>
              <a:gd name="connsiteX46" fmla="*/ 184598 w 824248"/>
              <a:gd name="connsiteY46" fmla="*/ 3631842 h 3743459"/>
              <a:gd name="connsiteX47" fmla="*/ 274750 w 824248"/>
              <a:gd name="connsiteY47" fmla="*/ 3700530 h 3743459"/>
              <a:gd name="connsiteX48" fmla="*/ 317679 w 824248"/>
              <a:gd name="connsiteY48" fmla="*/ 3709115 h 3743459"/>
              <a:gd name="connsiteX49" fmla="*/ 433589 w 824248"/>
              <a:gd name="connsiteY49" fmla="*/ 3739166 h 3743459"/>
              <a:gd name="connsiteX50" fmla="*/ 506569 w 824248"/>
              <a:gd name="connsiteY50" fmla="*/ 3743459 h 3743459"/>
              <a:gd name="connsiteX51" fmla="*/ 729803 w 824248"/>
              <a:gd name="connsiteY51" fmla="*/ 3739166 h 3743459"/>
              <a:gd name="connsiteX52" fmla="*/ 755561 w 824248"/>
              <a:gd name="connsiteY52" fmla="*/ 3734873 h 3743459"/>
              <a:gd name="connsiteX53" fmla="*/ 772733 w 824248"/>
              <a:gd name="connsiteY53" fmla="*/ 3717701 h 3743459"/>
              <a:gd name="connsiteX54" fmla="*/ 798491 w 824248"/>
              <a:gd name="connsiteY54" fmla="*/ 3704823 h 3743459"/>
              <a:gd name="connsiteX55" fmla="*/ 824248 w 824248"/>
              <a:gd name="connsiteY55" fmla="*/ 3696237 h 374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24248" h="3743459">
                <a:moveTo>
                  <a:pt x="55809" y="0"/>
                </a:moveTo>
                <a:cubicBezTo>
                  <a:pt x="53490" y="11594"/>
                  <a:pt x="43566" y="57090"/>
                  <a:pt x="42930" y="72980"/>
                </a:cubicBezTo>
                <a:cubicBezTo>
                  <a:pt x="39775" y="151849"/>
                  <a:pt x="46812" y="238062"/>
                  <a:pt x="30051" y="317679"/>
                </a:cubicBezTo>
                <a:cubicBezTo>
                  <a:pt x="28463" y="325220"/>
                  <a:pt x="24327" y="331989"/>
                  <a:pt x="21465" y="339144"/>
                </a:cubicBezTo>
                <a:cubicBezTo>
                  <a:pt x="18949" y="412114"/>
                  <a:pt x="9294" y="550725"/>
                  <a:pt x="30051" y="618186"/>
                </a:cubicBezTo>
                <a:cubicBezTo>
                  <a:pt x="44197" y="664162"/>
                  <a:pt x="103031" y="742682"/>
                  <a:pt x="103031" y="742682"/>
                </a:cubicBezTo>
                <a:cubicBezTo>
                  <a:pt x="83944" y="790402"/>
                  <a:pt x="98683" y="777062"/>
                  <a:pt x="72981" y="794197"/>
                </a:cubicBezTo>
                <a:cubicBezTo>
                  <a:pt x="77274" y="797059"/>
                  <a:pt x="85860" y="797623"/>
                  <a:pt x="85860" y="802783"/>
                </a:cubicBezTo>
                <a:cubicBezTo>
                  <a:pt x="85860" y="815009"/>
                  <a:pt x="75946" y="825266"/>
                  <a:pt x="72981" y="837127"/>
                </a:cubicBezTo>
                <a:cubicBezTo>
                  <a:pt x="70183" y="848319"/>
                  <a:pt x="70442" y="860067"/>
                  <a:pt x="68688" y="871470"/>
                </a:cubicBezTo>
                <a:cubicBezTo>
                  <a:pt x="67578" y="878682"/>
                  <a:pt x="65826" y="885780"/>
                  <a:pt x="64395" y="892935"/>
                </a:cubicBezTo>
                <a:cubicBezTo>
                  <a:pt x="54752" y="1066515"/>
                  <a:pt x="67485" y="895006"/>
                  <a:pt x="51516" y="1017431"/>
                </a:cubicBezTo>
                <a:cubicBezTo>
                  <a:pt x="30856" y="1175820"/>
                  <a:pt x="65131" y="961501"/>
                  <a:pt x="38637" y="1120462"/>
                </a:cubicBezTo>
                <a:cubicBezTo>
                  <a:pt x="35775" y="1170546"/>
                  <a:pt x="32735" y="1220621"/>
                  <a:pt x="30051" y="1270715"/>
                </a:cubicBezTo>
                <a:cubicBezTo>
                  <a:pt x="28442" y="1300757"/>
                  <a:pt x="29155" y="1330975"/>
                  <a:pt x="25758" y="1360868"/>
                </a:cubicBezTo>
                <a:cubicBezTo>
                  <a:pt x="21986" y="1394061"/>
                  <a:pt x="14078" y="1426654"/>
                  <a:pt x="8586" y="1459606"/>
                </a:cubicBezTo>
                <a:cubicBezTo>
                  <a:pt x="5492" y="1478171"/>
                  <a:pt x="2862" y="1496811"/>
                  <a:pt x="0" y="1515414"/>
                </a:cubicBezTo>
                <a:cubicBezTo>
                  <a:pt x="2532" y="1539893"/>
                  <a:pt x="20046" y="1715819"/>
                  <a:pt x="25758" y="1747234"/>
                </a:cubicBezTo>
                <a:cubicBezTo>
                  <a:pt x="27945" y="1759263"/>
                  <a:pt x="35041" y="1769892"/>
                  <a:pt x="38637" y="1781577"/>
                </a:cubicBezTo>
                <a:cubicBezTo>
                  <a:pt x="57986" y="1844461"/>
                  <a:pt x="25915" y="1760505"/>
                  <a:pt x="51516" y="1824507"/>
                </a:cubicBezTo>
                <a:cubicBezTo>
                  <a:pt x="60191" y="1885232"/>
                  <a:pt x="47653" y="1823821"/>
                  <a:pt x="72981" y="1884608"/>
                </a:cubicBezTo>
                <a:cubicBezTo>
                  <a:pt x="75787" y="1891343"/>
                  <a:pt x="75504" y="1898994"/>
                  <a:pt x="77274" y="1906073"/>
                </a:cubicBezTo>
                <a:cubicBezTo>
                  <a:pt x="78372" y="1910463"/>
                  <a:pt x="80267" y="1914618"/>
                  <a:pt x="81567" y="1918952"/>
                </a:cubicBezTo>
                <a:cubicBezTo>
                  <a:pt x="84561" y="1928930"/>
                  <a:pt x="87291" y="1938986"/>
                  <a:pt x="90153" y="1949003"/>
                </a:cubicBezTo>
                <a:cubicBezTo>
                  <a:pt x="94446" y="1984778"/>
                  <a:pt x="98331" y="2020604"/>
                  <a:pt x="103031" y="2056327"/>
                </a:cubicBezTo>
                <a:cubicBezTo>
                  <a:pt x="105486" y="2074988"/>
                  <a:pt x="109594" y="2093422"/>
                  <a:pt x="111617" y="2112135"/>
                </a:cubicBezTo>
                <a:cubicBezTo>
                  <a:pt x="115321" y="2146398"/>
                  <a:pt x="117859" y="2180783"/>
                  <a:pt x="120203" y="2215166"/>
                </a:cubicBezTo>
                <a:cubicBezTo>
                  <a:pt x="122152" y="2243755"/>
                  <a:pt x="122180" y="2272463"/>
                  <a:pt x="124496" y="2301025"/>
                </a:cubicBezTo>
                <a:cubicBezTo>
                  <a:pt x="129668" y="2364808"/>
                  <a:pt x="130437" y="2362106"/>
                  <a:pt x="141668" y="2412642"/>
                </a:cubicBezTo>
                <a:cubicBezTo>
                  <a:pt x="153231" y="2609215"/>
                  <a:pt x="136841" y="2345595"/>
                  <a:pt x="154547" y="2575775"/>
                </a:cubicBezTo>
                <a:cubicBezTo>
                  <a:pt x="156526" y="2601496"/>
                  <a:pt x="157409" y="2627290"/>
                  <a:pt x="158840" y="2653048"/>
                </a:cubicBezTo>
                <a:cubicBezTo>
                  <a:pt x="157409" y="2684530"/>
                  <a:pt x="160932" y="2716632"/>
                  <a:pt x="154547" y="2747493"/>
                </a:cubicBezTo>
                <a:cubicBezTo>
                  <a:pt x="152053" y="2759548"/>
                  <a:pt x="139606" y="2767105"/>
                  <a:pt x="133082" y="2777544"/>
                </a:cubicBezTo>
                <a:cubicBezTo>
                  <a:pt x="125274" y="2790037"/>
                  <a:pt x="118772" y="2803301"/>
                  <a:pt x="111617" y="2816180"/>
                </a:cubicBezTo>
                <a:cubicBezTo>
                  <a:pt x="113048" y="2820473"/>
                  <a:pt x="111708" y="2827378"/>
                  <a:pt x="115910" y="2829059"/>
                </a:cubicBezTo>
                <a:cubicBezTo>
                  <a:pt x="139090" y="2838331"/>
                  <a:pt x="157959" y="2832783"/>
                  <a:pt x="180305" y="2829059"/>
                </a:cubicBezTo>
                <a:cubicBezTo>
                  <a:pt x="178874" y="2833352"/>
                  <a:pt x="178257" y="2838009"/>
                  <a:pt x="176012" y="2841938"/>
                </a:cubicBezTo>
                <a:cubicBezTo>
                  <a:pt x="172462" y="2848150"/>
                  <a:pt x="167292" y="2853288"/>
                  <a:pt x="163133" y="2859110"/>
                </a:cubicBezTo>
                <a:cubicBezTo>
                  <a:pt x="160134" y="2863308"/>
                  <a:pt x="157409" y="2867696"/>
                  <a:pt x="154547" y="2871989"/>
                </a:cubicBezTo>
                <a:cubicBezTo>
                  <a:pt x="137619" y="2939701"/>
                  <a:pt x="159855" y="2845573"/>
                  <a:pt x="145961" y="3030828"/>
                </a:cubicBezTo>
                <a:cubicBezTo>
                  <a:pt x="145182" y="3041217"/>
                  <a:pt x="140237" y="3050862"/>
                  <a:pt x="137375" y="3060879"/>
                </a:cubicBezTo>
                <a:cubicBezTo>
                  <a:pt x="135944" y="3076620"/>
                  <a:pt x="132787" y="3092298"/>
                  <a:pt x="133082" y="3108101"/>
                </a:cubicBezTo>
                <a:cubicBezTo>
                  <a:pt x="140701" y="3515701"/>
                  <a:pt x="84749" y="3397802"/>
                  <a:pt x="154547" y="3537397"/>
                </a:cubicBezTo>
                <a:cubicBezTo>
                  <a:pt x="155978" y="3547414"/>
                  <a:pt x="156565" y="3557588"/>
                  <a:pt x="158840" y="3567448"/>
                </a:cubicBezTo>
                <a:cubicBezTo>
                  <a:pt x="160875" y="3576267"/>
                  <a:pt x="165651" y="3584331"/>
                  <a:pt x="167426" y="3593206"/>
                </a:cubicBezTo>
                <a:cubicBezTo>
                  <a:pt x="168857" y="3600361"/>
                  <a:pt x="168756" y="3608003"/>
                  <a:pt x="171719" y="3614670"/>
                </a:cubicBezTo>
                <a:cubicBezTo>
                  <a:pt x="174625" y="3621208"/>
                  <a:pt x="180018" y="3626345"/>
                  <a:pt x="184598" y="3631842"/>
                </a:cubicBezTo>
                <a:cubicBezTo>
                  <a:pt x="216994" y="3670718"/>
                  <a:pt x="220930" y="3678105"/>
                  <a:pt x="274750" y="3700530"/>
                </a:cubicBezTo>
                <a:cubicBezTo>
                  <a:pt x="288220" y="3706143"/>
                  <a:pt x="303679" y="3704997"/>
                  <a:pt x="317679" y="3709115"/>
                </a:cubicBezTo>
                <a:cubicBezTo>
                  <a:pt x="347440" y="3717868"/>
                  <a:pt x="398725" y="3735292"/>
                  <a:pt x="433589" y="3739166"/>
                </a:cubicBezTo>
                <a:cubicBezTo>
                  <a:pt x="457809" y="3741857"/>
                  <a:pt x="482242" y="3742028"/>
                  <a:pt x="506569" y="3743459"/>
                </a:cubicBezTo>
                <a:lnTo>
                  <a:pt x="729803" y="3739166"/>
                </a:lnTo>
                <a:cubicBezTo>
                  <a:pt x="738502" y="3738866"/>
                  <a:pt x="747776" y="3738766"/>
                  <a:pt x="755561" y="3734873"/>
                </a:cubicBezTo>
                <a:cubicBezTo>
                  <a:pt x="762801" y="3731253"/>
                  <a:pt x="766587" y="3722969"/>
                  <a:pt x="772733" y="3717701"/>
                </a:cubicBezTo>
                <a:cubicBezTo>
                  <a:pt x="784556" y="3707567"/>
                  <a:pt x="784946" y="3709902"/>
                  <a:pt x="798491" y="3704823"/>
                </a:cubicBezTo>
                <a:cubicBezTo>
                  <a:pt x="822805" y="3695706"/>
                  <a:pt x="811967" y="3696237"/>
                  <a:pt x="824248" y="369623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92179" y="547991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3829" y="5072661"/>
            <a:ext cx="690612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45042" y="3225700"/>
            <a:ext cx="90601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[12,13]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5207358" y="5937161"/>
            <a:ext cx="34343" cy="626771"/>
          </a:xfrm>
          <a:custGeom>
            <a:avLst/>
            <a:gdLst>
              <a:gd name="connsiteX0" fmla="*/ 8586 w 34343"/>
              <a:gd name="connsiteY0" fmla="*/ 0 h 626771"/>
              <a:gd name="connsiteX1" fmla="*/ 17172 w 34343"/>
              <a:gd name="connsiteY1" fmla="*/ 30050 h 626771"/>
              <a:gd name="connsiteX2" fmla="*/ 0 w 34343"/>
              <a:gd name="connsiteY2" fmla="*/ 180304 h 626771"/>
              <a:gd name="connsiteX3" fmla="*/ 8586 w 34343"/>
              <a:gd name="connsiteY3" fmla="*/ 253284 h 626771"/>
              <a:gd name="connsiteX4" fmla="*/ 12879 w 34343"/>
              <a:gd name="connsiteY4" fmla="*/ 266163 h 626771"/>
              <a:gd name="connsiteX5" fmla="*/ 25757 w 34343"/>
              <a:gd name="connsiteY5" fmla="*/ 309093 h 626771"/>
              <a:gd name="connsiteX6" fmla="*/ 30050 w 34343"/>
              <a:gd name="connsiteY6" fmla="*/ 343436 h 626771"/>
              <a:gd name="connsiteX7" fmla="*/ 34343 w 34343"/>
              <a:gd name="connsiteY7" fmla="*/ 356315 h 626771"/>
              <a:gd name="connsiteX8" fmla="*/ 30050 w 34343"/>
              <a:gd name="connsiteY8" fmla="*/ 553791 h 626771"/>
              <a:gd name="connsiteX9" fmla="*/ 30050 w 34343"/>
              <a:gd name="connsiteY9" fmla="*/ 626771 h 6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43" h="626771">
                <a:moveTo>
                  <a:pt x="8586" y="0"/>
                </a:moveTo>
                <a:cubicBezTo>
                  <a:pt x="11448" y="10017"/>
                  <a:pt x="17172" y="19632"/>
                  <a:pt x="17172" y="30050"/>
                </a:cubicBezTo>
                <a:cubicBezTo>
                  <a:pt x="17172" y="76354"/>
                  <a:pt x="7266" y="133076"/>
                  <a:pt x="0" y="180304"/>
                </a:cubicBezTo>
                <a:cubicBezTo>
                  <a:pt x="2862" y="204631"/>
                  <a:pt x="4952" y="229061"/>
                  <a:pt x="8586" y="253284"/>
                </a:cubicBezTo>
                <a:cubicBezTo>
                  <a:pt x="9257" y="257759"/>
                  <a:pt x="11992" y="261726"/>
                  <a:pt x="12879" y="266163"/>
                </a:cubicBezTo>
                <a:cubicBezTo>
                  <a:pt x="20772" y="305627"/>
                  <a:pt x="10096" y="285599"/>
                  <a:pt x="25757" y="309093"/>
                </a:cubicBezTo>
                <a:cubicBezTo>
                  <a:pt x="27188" y="320541"/>
                  <a:pt x="27986" y="332085"/>
                  <a:pt x="30050" y="343436"/>
                </a:cubicBezTo>
                <a:cubicBezTo>
                  <a:pt x="30860" y="347888"/>
                  <a:pt x="34343" y="351790"/>
                  <a:pt x="34343" y="356315"/>
                </a:cubicBezTo>
                <a:cubicBezTo>
                  <a:pt x="34343" y="422156"/>
                  <a:pt x="31095" y="487958"/>
                  <a:pt x="30050" y="553791"/>
                </a:cubicBezTo>
                <a:cubicBezTo>
                  <a:pt x="29664" y="578115"/>
                  <a:pt x="30050" y="602444"/>
                  <a:pt x="30050" y="62677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451797" y="4271493"/>
            <a:ext cx="352023" cy="1584101"/>
          </a:xfrm>
          <a:custGeom>
            <a:avLst/>
            <a:gdLst>
              <a:gd name="connsiteX0" fmla="*/ 0 w 352023"/>
              <a:gd name="connsiteY0" fmla="*/ 0 h 1584101"/>
              <a:gd name="connsiteX1" fmla="*/ 4293 w 352023"/>
              <a:gd name="connsiteY1" fmla="*/ 21465 h 1584101"/>
              <a:gd name="connsiteX2" fmla="*/ 12879 w 352023"/>
              <a:gd name="connsiteY2" fmla="*/ 47222 h 1584101"/>
              <a:gd name="connsiteX3" fmla="*/ 21465 w 352023"/>
              <a:gd name="connsiteY3" fmla="*/ 77273 h 1584101"/>
              <a:gd name="connsiteX4" fmla="*/ 25758 w 352023"/>
              <a:gd name="connsiteY4" fmla="*/ 296214 h 1584101"/>
              <a:gd name="connsiteX5" fmla="*/ 38637 w 352023"/>
              <a:gd name="connsiteY5" fmla="*/ 334851 h 1584101"/>
              <a:gd name="connsiteX6" fmla="*/ 51516 w 352023"/>
              <a:gd name="connsiteY6" fmla="*/ 382073 h 1584101"/>
              <a:gd name="connsiteX7" fmla="*/ 55809 w 352023"/>
              <a:gd name="connsiteY7" fmla="*/ 399245 h 1584101"/>
              <a:gd name="connsiteX8" fmla="*/ 60102 w 352023"/>
              <a:gd name="connsiteY8" fmla="*/ 425003 h 1584101"/>
              <a:gd name="connsiteX9" fmla="*/ 68688 w 352023"/>
              <a:gd name="connsiteY9" fmla="*/ 437882 h 1584101"/>
              <a:gd name="connsiteX10" fmla="*/ 77273 w 352023"/>
              <a:gd name="connsiteY10" fmla="*/ 463639 h 1584101"/>
              <a:gd name="connsiteX11" fmla="*/ 81566 w 352023"/>
              <a:gd name="connsiteY11" fmla="*/ 485104 h 1584101"/>
              <a:gd name="connsiteX12" fmla="*/ 103031 w 352023"/>
              <a:gd name="connsiteY12" fmla="*/ 532327 h 1584101"/>
              <a:gd name="connsiteX13" fmla="*/ 120203 w 352023"/>
              <a:gd name="connsiteY13" fmla="*/ 601014 h 1584101"/>
              <a:gd name="connsiteX14" fmla="*/ 133082 w 352023"/>
              <a:gd name="connsiteY14" fmla="*/ 622479 h 1584101"/>
              <a:gd name="connsiteX15" fmla="*/ 145961 w 352023"/>
              <a:gd name="connsiteY15" fmla="*/ 652530 h 1584101"/>
              <a:gd name="connsiteX16" fmla="*/ 158840 w 352023"/>
              <a:gd name="connsiteY16" fmla="*/ 665408 h 1584101"/>
              <a:gd name="connsiteX17" fmla="*/ 188890 w 352023"/>
              <a:gd name="connsiteY17" fmla="*/ 699752 h 1584101"/>
              <a:gd name="connsiteX18" fmla="*/ 214648 w 352023"/>
              <a:gd name="connsiteY18" fmla="*/ 725510 h 1584101"/>
              <a:gd name="connsiteX19" fmla="*/ 223234 w 352023"/>
              <a:gd name="connsiteY19" fmla="*/ 742682 h 1584101"/>
              <a:gd name="connsiteX20" fmla="*/ 261871 w 352023"/>
              <a:gd name="connsiteY20" fmla="*/ 781318 h 1584101"/>
              <a:gd name="connsiteX21" fmla="*/ 283335 w 352023"/>
              <a:gd name="connsiteY21" fmla="*/ 811369 h 1584101"/>
              <a:gd name="connsiteX22" fmla="*/ 291921 w 352023"/>
              <a:gd name="connsiteY22" fmla="*/ 837127 h 1584101"/>
              <a:gd name="connsiteX23" fmla="*/ 304800 w 352023"/>
              <a:gd name="connsiteY23" fmla="*/ 862884 h 1584101"/>
              <a:gd name="connsiteX24" fmla="*/ 313386 w 352023"/>
              <a:gd name="connsiteY24" fmla="*/ 910107 h 1584101"/>
              <a:gd name="connsiteX25" fmla="*/ 317679 w 352023"/>
              <a:gd name="connsiteY25" fmla="*/ 1008845 h 1584101"/>
              <a:gd name="connsiteX26" fmla="*/ 309093 w 352023"/>
              <a:gd name="connsiteY26" fmla="*/ 1283594 h 1584101"/>
              <a:gd name="connsiteX27" fmla="*/ 313386 w 352023"/>
              <a:gd name="connsiteY27" fmla="*/ 1468192 h 1584101"/>
              <a:gd name="connsiteX28" fmla="*/ 317679 w 352023"/>
              <a:gd name="connsiteY28" fmla="*/ 1506828 h 1584101"/>
              <a:gd name="connsiteX29" fmla="*/ 321972 w 352023"/>
              <a:gd name="connsiteY29" fmla="*/ 1584101 h 1584101"/>
              <a:gd name="connsiteX30" fmla="*/ 352023 w 352023"/>
              <a:gd name="connsiteY30" fmla="*/ 1554051 h 158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2023" h="1584101">
                <a:moveTo>
                  <a:pt x="0" y="0"/>
                </a:moveTo>
                <a:cubicBezTo>
                  <a:pt x="1431" y="7155"/>
                  <a:pt x="2373" y="14425"/>
                  <a:pt x="4293" y="21465"/>
                </a:cubicBezTo>
                <a:cubicBezTo>
                  <a:pt x="6674" y="30196"/>
                  <a:pt x="10684" y="38442"/>
                  <a:pt x="12879" y="47222"/>
                </a:cubicBezTo>
                <a:cubicBezTo>
                  <a:pt x="18270" y="68784"/>
                  <a:pt x="15306" y="58797"/>
                  <a:pt x="21465" y="77273"/>
                </a:cubicBezTo>
                <a:cubicBezTo>
                  <a:pt x="22896" y="150253"/>
                  <a:pt x="20902" y="223381"/>
                  <a:pt x="25758" y="296214"/>
                </a:cubicBezTo>
                <a:cubicBezTo>
                  <a:pt x="26661" y="309760"/>
                  <a:pt x="35974" y="321539"/>
                  <a:pt x="38637" y="334851"/>
                </a:cubicBezTo>
                <a:cubicBezTo>
                  <a:pt x="53489" y="409108"/>
                  <a:pt x="29727" y="294916"/>
                  <a:pt x="51516" y="382073"/>
                </a:cubicBezTo>
                <a:cubicBezTo>
                  <a:pt x="52947" y="387797"/>
                  <a:pt x="54652" y="393459"/>
                  <a:pt x="55809" y="399245"/>
                </a:cubicBezTo>
                <a:cubicBezTo>
                  <a:pt x="57516" y="407780"/>
                  <a:pt x="57349" y="416745"/>
                  <a:pt x="60102" y="425003"/>
                </a:cubicBezTo>
                <a:cubicBezTo>
                  <a:pt x="61734" y="429898"/>
                  <a:pt x="65826" y="433589"/>
                  <a:pt x="68688" y="437882"/>
                </a:cubicBezTo>
                <a:cubicBezTo>
                  <a:pt x="71550" y="446468"/>
                  <a:pt x="75498" y="454765"/>
                  <a:pt x="77273" y="463639"/>
                </a:cubicBezTo>
                <a:cubicBezTo>
                  <a:pt x="78704" y="470794"/>
                  <a:pt x="79469" y="478115"/>
                  <a:pt x="81566" y="485104"/>
                </a:cubicBezTo>
                <a:cubicBezTo>
                  <a:pt x="90631" y="515321"/>
                  <a:pt x="90550" y="499877"/>
                  <a:pt x="103031" y="532327"/>
                </a:cubicBezTo>
                <a:cubicBezTo>
                  <a:pt x="133089" y="610476"/>
                  <a:pt x="86755" y="507359"/>
                  <a:pt x="120203" y="601014"/>
                </a:cubicBezTo>
                <a:cubicBezTo>
                  <a:pt x="123009" y="608872"/>
                  <a:pt x="129350" y="615016"/>
                  <a:pt x="133082" y="622479"/>
                </a:cubicBezTo>
                <a:cubicBezTo>
                  <a:pt x="142424" y="641162"/>
                  <a:pt x="131073" y="631688"/>
                  <a:pt x="145961" y="652530"/>
                </a:cubicBezTo>
                <a:cubicBezTo>
                  <a:pt x="149490" y="657470"/>
                  <a:pt x="154889" y="660799"/>
                  <a:pt x="158840" y="665408"/>
                </a:cubicBezTo>
                <a:cubicBezTo>
                  <a:pt x="194319" y="706801"/>
                  <a:pt x="146583" y="657445"/>
                  <a:pt x="188890" y="699752"/>
                </a:cubicBezTo>
                <a:cubicBezTo>
                  <a:pt x="198571" y="728794"/>
                  <a:pt x="184234" y="695096"/>
                  <a:pt x="214648" y="725510"/>
                </a:cubicBezTo>
                <a:cubicBezTo>
                  <a:pt x="219173" y="730035"/>
                  <a:pt x="219020" y="737866"/>
                  <a:pt x="223234" y="742682"/>
                </a:cubicBezTo>
                <a:cubicBezTo>
                  <a:pt x="252376" y="775986"/>
                  <a:pt x="238453" y="742289"/>
                  <a:pt x="261871" y="781318"/>
                </a:cubicBezTo>
                <a:cubicBezTo>
                  <a:pt x="281125" y="813409"/>
                  <a:pt x="258186" y="794601"/>
                  <a:pt x="283335" y="811369"/>
                </a:cubicBezTo>
                <a:cubicBezTo>
                  <a:pt x="286197" y="819955"/>
                  <a:pt x="288440" y="828773"/>
                  <a:pt x="291921" y="837127"/>
                </a:cubicBezTo>
                <a:cubicBezTo>
                  <a:pt x="295613" y="845988"/>
                  <a:pt x="302091" y="853675"/>
                  <a:pt x="304800" y="862884"/>
                </a:cubicBezTo>
                <a:cubicBezTo>
                  <a:pt x="309314" y="878233"/>
                  <a:pt x="310524" y="894366"/>
                  <a:pt x="313386" y="910107"/>
                </a:cubicBezTo>
                <a:cubicBezTo>
                  <a:pt x="314817" y="943020"/>
                  <a:pt x="317679" y="975901"/>
                  <a:pt x="317679" y="1008845"/>
                </a:cubicBezTo>
                <a:cubicBezTo>
                  <a:pt x="317679" y="1127502"/>
                  <a:pt x="314282" y="1179824"/>
                  <a:pt x="309093" y="1283594"/>
                </a:cubicBezTo>
                <a:cubicBezTo>
                  <a:pt x="310524" y="1345127"/>
                  <a:pt x="311020" y="1406688"/>
                  <a:pt x="313386" y="1468192"/>
                </a:cubicBezTo>
                <a:cubicBezTo>
                  <a:pt x="313884" y="1481140"/>
                  <a:pt x="316722" y="1493905"/>
                  <a:pt x="317679" y="1506828"/>
                </a:cubicBezTo>
                <a:cubicBezTo>
                  <a:pt x="319585" y="1532555"/>
                  <a:pt x="320541" y="1558343"/>
                  <a:pt x="321972" y="1584101"/>
                </a:cubicBezTo>
                <a:lnTo>
                  <a:pt x="352023" y="1554051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919730" y="4799527"/>
            <a:ext cx="751267" cy="1086118"/>
          </a:xfrm>
          <a:custGeom>
            <a:avLst/>
            <a:gdLst>
              <a:gd name="connsiteX0" fmla="*/ 751267 w 751267"/>
              <a:gd name="connsiteY0" fmla="*/ 0 h 1086118"/>
              <a:gd name="connsiteX1" fmla="*/ 742681 w 751267"/>
              <a:gd name="connsiteY1" fmla="*/ 42929 h 1086118"/>
              <a:gd name="connsiteX2" fmla="*/ 729802 w 751267"/>
              <a:gd name="connsiteY2" fmla="*/ 60101 h 1086118"/>
              <a:gd name="connsiteX3" fmla="*/ 721216 w 751267"/>
              <a:gd name="connsiteY3" fmla="*/ 77273 h 1086118"/>
              <a:gd name="connsiteX4" fmla="*/ 716924 w 751267"/>
              <a:gd name="connsiteY4" fmla="*/ 90152 h 1086118"/>
              <a:gd name="connsiteX5" fmla="*/ 699752 w 751267"/>
              <a:gd name="connsiteY5" fmla="*/ 111617 h 1086118"/>
              <a:gd name="connsiteX6" fmla="*/ 691166 w 751267"/>
              <a:gd name="connsiteY6" fmla="*/ 128788 h 1086118"/>
              <a:gd name="connsiteX7" fmla="*/ 686873 w 751267"/>
              <a:gd name="connsiteY7" fmla="*/ 141667 h 1086118"/>
              <a:gd name="connsiteX8" fmla="*/ 673994 w 751267"/>
              <a:gd name="connsiteY8" fmla="*/ 154546 h 1086118"/>
              <a:gd name="connsiteX9" fmla="*/ 656822 w 751267"/>
              <a:gd name="connsiteY9" fmla="*/ 188890 h 1086118"/>
              <a:gd name="connsiteX10" fmla="*/ 648236 w 751267"/>
              <a:gd name="connsiteY10" fmla="*/ 201769 h 1086118"/>
              <a:gd name="connsiteX11" fmla="*/ 643943 w 751267"/>
              <a:gd name="connsiteY11" fmla="*/ 214648 h 1086118"/>
              <a:gd name="connsiteX12" fmla="*/ 635357 w 751267"/>
              <a:gd name="connsiteY12" fmla="*/ 227527 h 1086118"/>
              <a:gd name="connsiteX13" fmla="*/ 622478 w 751267"/>
              <a:gd name="connsiteY13" fmla="*/ 253284 h 1086118"/>
              <a:gd name="connsiteX14" fmla="*/ 609600 w 751267"/>
              <a:gd name="connsiteY14" fmla="*/ 261870 h 1086118"/>
              <a:gd name="connsiteX15" fmla="*/ 596721 w 751267"/>
              <a:gd name="connsiteY15" fmla="*/ 274749 h 1086118"/>
              <a:gd name="connsiteX16" fmla="*/ 570963 w 751267"/>
              <a:gd name="connsiteY16" fmla="*/ 287628 h 1086118"/>
              <a:gd name="connsiteX17" fmla="*/ 558084 w 751267"/>
              <a:gd name="connsiteY17" fmla="*/ 304800 h 1086118"/>
              <a:gd name="connsiteX18" fmla="*/ 545205 w 751267"/>
              <a:gd name="connsiteY18" fmla="*/ 309093 h 1086118"/>
              <a:gd name="connsiteX19" fmla="*/ 532326 w 751267"/>
              <a:gd name="connsiteY19" fmla="*/ 317679 h 1086118"/>
              <a:gd name="connsiteX20" fmla="*/ 502276 w 751267"/>
              <a:gd name="connsiteY20" fmla="*/ 326265 h 1086118"/>
              <a:gd name="connsiteX21" fmla="*/ 480811 w 751267"/>
              <a:gd name="connsiteY21" fmla="*/ 339143 h 1086118"/>
              <a:gd name="connsiteX22" fmla="*/ 467932 w 751267"/>
              <a:gd name="connsiteY22" fmla="*/ 343436 h 1086118"/>
              <a:gd name="connsiteX23" fmla="*/ 455053 w 751267"/>
              <a:gd name="connsiteY23" fmla="*/ 352022 h 1086118"/>
              <a:gd name="connsiteX24" fmla="*/ 442174 w 751267"/>
              <a:gd name="connsiteY24" fmla="*/ 356315 h 1086118"/>
              <a:gd name="connsiteX25" fmla="*/ 429295 w 751267"/>
              <a:gd name="connsiteY25" fmla="*/ 364901 h 1086118"/>
              <a:gd name="connsiteX26" fmla="*/ 399245 w 751267"/>
              <a:gd name="connsiteY26" fmla="*/ 373487 h 1086118"/>
              <a:gd name="connsiteX27" fmla="*/ 386366 w 751267"/>
              <a:gd name="connsiteY27" fmla="*/ 382073 h 1086118"/>
              <a:gd name="connsiteX28" fmla="*/ 339143 w 751267"/>
              <a:gd name="connsiteY28" fmla="*/ 394952 h 1086118"/>
              <a:gd name="connsiteX29" fmla="*/ 287628 w 751267"/>
              <a:gd name="connsiteY29" fmla="*/ 412124 h 1086118"/>
              <a:gd name="connsiteX30" fmla="*/ 274749 w 751267"/>
              <a:gd name="connsiteY30" fmla="*/ 429296 h 1086118"/>
              <a:gd name="connsiteX31" fmla="*/ 261870 w 751267"/>
              <a:gd name="connsiteY31" fmla="*/ 437881 h 1086118"/>
              <a:gd name="connsiteX32" fmla="*/ 244698 w 751267"/>
              <a:gd name="connsiteY32" fmla="*/ 450760 h 1086118"/>
              <a:gd name="connsiteX33" fmla="*/ 206062 w 751267"/>
              <a:gd name="connsiteY33" fmla="*/ 489397 h 1086118"/>
              <a:gd name="connsiteX34" fmla="*/ 188890 w 751267"/>
              <a:gd name="connsiteY34" fmla="*/ 506569 h 1086118"/>
              <a:gd name="connsiteX35" fmla="*/ 180304 w 751267"/>
              <a:gd name="connsiteY35" fmla="*/ 523741 h 1086118"/>
              <a:gd name="connsiteX36" fmla="*/ 176011 w 751267"/>
              <a:gd name="connsiteY36" fmla="*/ 540912 h 1086118"/>
              <a:gd name="connsiteX37" fmla="*/ 167425 w 751267"/>
              <a:gd name="connsiteY37" fmla="*/ 553791 h 1086118"/>
              <a:gd name="connsiteX38" fmla="*/ 150253 w 751267"/>
              <a:gd name="connsiteY38" fmla="*/ 592428 h 1086118"/>
              <a:gd name="connsiteX39" fmla="*/ 145960 w 751267"/>
              <a:gd name="connsiteY39" fmla="*/ 631065 h 1086118"/>
              <a:gd name="connsiteX40" fmla="*/ 133081 w 751267"/>
              <a:gd name="connsiteY40" fmla="*/ 669701 h 1086118"/>
              <a:gd name="connsiteX41" fmla="*/ 120202 w 751267"/>
              <a:gd name="connsiteY41" fmla="*/ 708338 h 1086118"/>
              <a:gd name="connsiteX42" fmla="*/ 115909 w 751267"/>
              <a:gd name="connsiteY42" fmla="*/ 721217 h 1086118"/>
              <a:gd name="connsiteX43" fmla="*/ 103031 w 751267"/>
              <a:gd name="connsiteY43" fmla="*/ 768439 h 1086118"/>
              <a:gd name="connsiteX44" fmla="*/ 98738 w 751267"/>
              <a:gd name="connsiteY44" fmla="*/ 798490 h 1086118"/>
              <a:gd name="connsiteX45" fmla="*/ 77273 w 751267"/>
              <a:gd name="connsiteY45" fmla="*/ 841419 h 1086118"/>
              <a:gd name="connsiteX46" fmla="*/ 60101 w 751267"/>
              <a:gd name="connsiteY46" fmla="*/ 905814 h 1086118"/>
              <a:gd name="connsiteX47" fmla="*/ 51515 w 751267"/>
              <a:gd name="connsiteY47" fmla="*/ 935865 h 1086118"/>
              <a:gd name="connsiteX48" fmla="*/ 47222 w 751267"/>
              <a:gd name="connsiteY48" fmla="*/ 953036 h 1086118"/>
              <a:gd name="connsiteX49" fmla="*/ 34343 w 751267"/>
              <a:gd name="connsiteY49" fmla="*/ 974501 h 1086118"/>
              <a:gd name="connsiteX50" fmla="*/ 21464 w 751267"/>
              <a:gd name="connsiteY50" fmla="*/ 1008845 h 1086118"/>
              <a:gd name="connsiteX51" fmla="*/ 4293 w 751267"/>
              <a:gd name="connsiteY51" fmla="*/ 1064653 h 1086118"/>
              <a:gd name="connsiteX52" fmla="*/ 0 w 751267"/>
              <a:gd name="connsiteY52" fmla="*/ 1086118 h 10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51267" h="1086118">
                <a:moveTo>
                  <a:pt x="751267" y="0"/>
                </a:moveTo>
                <a:cubicBezTo>
                  <a:pt x="750323" y="6607"/>
                  <a:pt x="748390" y="32939"/>
                  <a:pt x="742681" y="42929"/>
                </a:cubicBezTo>
                <a:cubicBezTo>
                  <a:pt x="739131" y="49141"/>
                  <a:pt x="733594" y="54034"/>
                  <a:pt x="729802" y="60101"/>
                </a:cubicBezTo>
                <a:cubicBezTo>
                  <a:pt x="726410" y="65528"/>
                  <a:pt x="723737" y="71391"/>
                  <a:pt x="721216" y="77273"/>
                </a:cubicBezTo>
                <a:cubicBezTo>
                  <a:pt x="719434" y="81432"/>
                  <a:pt x="719322" y="86315"/>
                  <a:pt x="716924" y="90152"/>
                </a:cubicBezTo>
                <a:cubicBezTo>
                  <a:pt x="712068" y="97922"/>
                  <a:pt x="704835" y="103993"/>
                  <a:pt x="699752" y="111617"/>
                </a:cubicBezTo>
                <a:cubicBezTo>
                  <a:pt x="696202" y="116942"/>
                  <a:pt x="693687" y="122906"/>
                  <a:pt x="691166" y="128788"/>
                </a:cubicBezTo>
                <a:cubicBezTo>
                  <a:pt x="689383" y="132947"/>
                  <a:pt x="689383" y="137902"/>
                  <a:pt x="686873" y="141667"/>
                </a:cubicBezTo>
                <a:cubicBezTo>
                  <a:pt x="683505" y="146719"/>
                  <a:pt x="677253" y="149424"/>
                  <a:pt x="673994" y="154546"/>
                </a:cubicBezTo>
                <a:cubicBezTo>
                  <a:pt x="667122" y="165344"/>
                  <a:pt x="663922" y="178240"/>
                  <a:pt x="656822" y="188890"/>
                </a:cubicBezTo>
                <a:cubicBezTo>
                  <a:pt x="653960" y="193183"/>
                  <a:pt x="650543" y="197154"/>
                  <a:pt x="648236" y="201769"/>
                </a:cubicBezTo>
                <a:cubicBezTo>
                  <a:pt x="646212" y="205816"/>
                  <a:pt x="645967" y="210601"/>
                  <a:pt x="643943" y="214648"/>
                </a:cubicBezTo>
                <a:cubicBezTo>
                  <a:pt x="641636" y="219263"/>
                  <a:pt x="637664" y="222912"/>
                  <a:pt x="635357" y="227527"/>
                </a:cubicBezTo>
                <a:cubicBezTo>
                  <a:pt x="628373" y="241493"/>
                  <a:pt x="634781" y="240980"/>
                  <a:pt x="622478" y="253284"/>
                </a:cubicBezTo>
                <a:cubicBezTo>
                  <a:pt x="618830" y="256932"/>
                  <a:pt x="613563" y="258567"/>
                  <a:pt x="609600" y="261870"/>
                </a:cubicBezTo>
                <a:cubicBezTo>
                  <a:pt x="604936" y="265757"/>
                  <a:pt x="601385" y="270862"/>
                  <a:pt x="596721" y="274749"/>
                </a:cubicBezTo>
                <a:cubicBezTo>
                  <a:pt x="585625" y="283996"/>
                  <a:pt x="583871" y="283325"/>
                  <a:pt x="570963" y="287628"/>
                </a:cubicBezTo>
                <a:cubicBezTo>
                  <a:pt x="566670" y="293352"/>
                  <a:pt x="563581" y="300219"/>
                  <a:pt x="558084" y="304800"/>
                </a:cubicBezTo>
                <a:cubicBezTo>
                  <a:pt x="554608" y="307697"/>
                  <a:pt x="549252" y="307069"/>
                  <a:pt x="545205" y="309093"/>
                </a:cubicBezTo>
                <a:cubicBezTo>
                  <a:pt x="540590" y="311400"/>
                  <a:pt x="537068" y="315646"/>
                  <a:pt x="532326" y="317679"/>
                </a:cubicBezTo>
                <a:cubicBezTo>
                  <a:pt x="513060" y="325936"/>
                  <a:pt x="518991" y="317908"/>
                  <a:pt x="502276" y="326265"/>
                </a:cubicBezTo>
                <a:cubicBezTo>
                  <a:pt x="494813" y="329996"/>
                  <a:pt x="488274" y="335412"/>
                  <a:pt x="480811" y="339143"/>
                </a:cubicBezTo>
                <a:cubicBezTo>
                  <a:pt x="476763" y="341167"/>
                  <a:pt x="471979" y="341412"/>
                  <a:pt x="467932" y="343436"/>
                </a:cubicBezTo>
                <a:cubicBezTo>
                  <a:pt x="463317" y="345743"/>
                  <a:pt x="459668" y="349715"/>
                  <a:pt x="455053" y="352022"/>
                </a:cubicBezTo>
                <a:cubicBezTo>
                  <a:pt x="451006" y="354046"/>
                  <a:pt x="446221" y="354291"/>
                  <a:pt x="442174" y="356315"/>
                </a:cubicBezTo>
                <a:cubicBezTo>
                  <a:pt x="437559" y="358622"/>
                  <a:pt x="434037" y="362868"/>
                  <a:pt x="429295" y="364901"/>
                </a:cubicBezTo>
                <a:cubicBezTo>
                  <a:pt x="410038" y="373154"/>
                  <a:pt x="415954" y="365133"/>
                  <a:pt x="399245" y="373487"/>
                </a:cubicBezTo>
                <a:cubicBezTo>
                  <a:pt x="394630" y="375794"/>
                  <a:pt x="391225" y="380338"/>
                  <a:pt x="386366" y="382073"/>
                </a:cubicBezTo>
                <a:cubicBezTo>
                  <a:pt x="371001" y="387561"/>
                  <a:pt x="354702" y="390039"/>
                  <a:pt x="339143" y="394952"/>
                </a:cubicBezTo>
                <a:cubicBezTo>
                  <a:pt x="263393" y="418873"/>
                  <a:pt x="333978" y="400537"/>
                  <a:pt x="287628" y="412124"/>
                </a:cubicBezTo>
                <a:cubicBezTo>
                  <a:pt x="283335" y="417848"/>
                  <a:pt x="279808" y="424237"/>
                  <a:pt x="274749" y="429296"/>
                </a:cubicBezTo>
                <a:cubicBezTo>
                  <a:pt x="271101" y="432944"/>
                  <a:pt x="266068" y="434882"/>
                  <a:pt x="261870" y="437881"/>
                </a:cubicBezTo>
                <a:cubicBezTo>
                  <a:pt x="256048" y="442040"/>
                  <a:pt x="250016" y="445974"/>
                  <a:pt x="244698" y="450760"/>
                </a:cubicBezTo>
                <a:cubicBezTo>
                  <a:pt x="244669" y="450786"/>
                  <a:pt x="212515" y="482943"/>
                  <a:pt x="206062" y="489397"/>
                </a:cubicBezTo>
                <a:cubicBezTo>
                  <a:pt x="200338" y="495121"/>
                  <a:pt x="192510" y="499329"/>
                  <a:pt x="188890" y="506569"/>
                </a:cubicBezTo>
                <a:cubicBezTo>
                  <a:pt x="186028" y="512293"/>
                  <a:pt x="182551" y="517749"/>
                  <a:pt x="180304" y="523741"/>
                </a:cubicBezTo>
                <a:cubicBezTo>
                  <a:pt x="178232" y="529265"/>
                  <a:pt x="178335" y="535489"/>
                  <a:pt x="176011" y="540912"/>
                </a:cubicBezTo>
                <a:cubicBezTo>
                  <a:pt x="173978" y="545654"/>
                  <a:pt x="169520" y="549076"/>
                  <a:pt x="167425" y="553791"/>
                </a:cubicBezTo>
                <a:cubicBezTo>
                  <a:pt x="146990" y="599770"/>
                  <a:pt x="169684" y="563281"/>
                  <a:pt x="150253" y="592428"/>
                </a:cubicBezTo>
                <a:cubicBezTo>
                  <a:pt x="148822" y="605307"/>
                  <a:pt x="148771" y="618415"/>
                  <a:pt x="145960" y="631065"/>
                </a:cubicBezTo>
                <a:cubicBezTo>
                  <a:pt x="143015" y="644317"/>
                  <a:pt x="137374" y="656822"/>
                  <a:pt x="133081" y="669701"/>
                </a:cubicBezTo>
                <a:lnTo>
                  <a:pt x="120202" y="708338"/>
                </a:lnTo>
                <a:cubicBezTo>
                  <a:pt x="118771" y="712631"/>
                  <a:pt x="116653" y="716753"/>
                  <a:pt x="115909" y="721217"/>
                </a:cubicBezTo>
                <a:cubicBezTo>
                  <a:pt x="110349" y="754575"/>
                  <a:pt x="114848" y="738892"/>
                  <a:pt x="103031" y="768439"/>
                </a:cubicBezTo>
                <a:cubicBezTo>
                  <a:pt x="101600" y="778456"/>
                  <a:pt x="101518" y="788761"/>
                  <a:pt x="98738" y="798490"/>
                </a:cubicBezTo>
                <a:cubicBezTo>
                  <a:pt x="92524" y="820237"/>
                  <a:pt x="87787" y="825649"/>
                  <a:pt x="77273" y="841419"/>
                </a:cubicBezTo>
                <a:cubicBezTo>
                  <a:pt x="69973" y="899820"/>
                  <a:pt x="79088" y="852649"/>
                  <a:pt x="60101" y="905814"/>
                </a:cubicBezTo>
                <a:cubicBezTo>
                  <a:pt x="56597" y="915625"/>
                  <a:pt x="54256" y="925814"/>
                  <a:pt x="51515" y="935865"/>
                </a:cubicBezTo>
                <a:cubicBezTo>
                  <a:pt x="49963" y="941557"/>
                  <a:pt x="49618" y="947645"/>
                  <a:pt x="47222" y="953036"/>
                </a:cubicBezTo>
                <a:cubicBezTo>
                  <a:pt x="43833" y="960661"/>
                  <a:pt x="37840" y="966925"/>
                  <a:pt x="34343" y="974501"/>
                </a:cubicBezTo>
                <a:cubicBezTo>
                  <a:pt x="29219" y="985602"/>
                  <a:pt x="25533" y="997316"/>
                  <a:pt x="21464" y="1008845"/>
                </a:cubicBezTo>
                <a:cubicBezTo>
                  <a:pt x="13422" y="1031632"/>
                  <a:pt x="8964" y="1043632"/>
                  <a:pt x="4293" y="1064653"/>
                </a:cubicBezTo>
                <a:cubicBezTo>
                  <a:pt x="2710" y="1071776"/>
                  <a:pt x="0" y="1086118"/>
                  <a:pt x="0" y="108611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34650" y="4468526"/>
            <a:ext cx="126188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8,11,12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10,11,12]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[12,13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5" grpId="0" animBg="1"/>
      <p:bldP spid="82" grpId="0"/>
      <p:bldP spid="83" grpId="0" animBg="1"/>
      <p:bldP spid="84" grpId="0"/>
      <p:bldP spid="6" grpId="0" animBg="1"/>
      <p:bldP spid="7" grpId="0" animBg="1"/>
      <p:bldP spid="8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What type of bugs?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</a:rPr>
              <a:t>Study by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Kallepalli</a:t>
            </a:r>
            <a:r>
              <a:rPr lang="en-US" altLang="zh-CN" sz="2000" dirty="0" smtClean="0">
                <a:latin typeface="Cambria" panose="02040503050406030204" pitchFamily="18" charset="0"/>
              </a:rPr>
              <a:t> and Tian [IEEE TSE].</a:t>
            </a:r>
            <a:endParaRPr lang="en-US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860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Analyzed the logs of the Web pages of Southern Methodist University for usage and failure information.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Looked at data from 26 consecutive days.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Total number of “hits” 762,971 (~30,000 hits/day)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“hit” is registered for each Web page if one of the following happens: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The HTML file corresponding to a page is requested.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Any graphics within the HTML page is requested.</a:t>
            </a:r>
          </a:p>
        </p:txBody>
      </p:sp>
    </p:spTree>
    <p:extLst>
      <p:ext uri="{BB962C8B-B14F-4D97-AF65-F5344CB8AC3E}">
        <p14:creationId xmlns:p14="http://schemas.microsoft.com/office/powerpoint/2010/main" val="1533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86200" y="1524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 types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74882"/>
              </p:ext>
            </p:extLst>
          </p:nvPr>
        </p:nvGraphicFramePr>
        <p:xfrm>
          <a:off x="6493525" y="1295400"/>
          <a:ext cx="1050275" cy="5181597"/>
        </p:xfrm>
        <a:graphic>
          <a:graphicData uri="http://schemas.openxmlformats.org/drawingml/2006/table">
            <a:tbl>
              <a:tblPr/>
              <a:tblGrid>
                <a:gridCol w="10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2079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28631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84713"/>
              </p:ext>
            </p:extLst>
          </p:nvPr>
        </p:nvGraphicFramePr>
        <p:xfrm>
          <a:off x="609601" y="1354348"/>
          <a:ext cx="5869548" cy="5164348"/>
        </p:xfrm>
        <a:graphic>
          <a:graphicData uri="http://schemas.openxmlformats.org/drawingml/2006/table">
            <a:tbl>
              <a:tblPr/>
              <a:tblGrid>
                <a:gridCol w="483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Permission denied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No such file or directory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Stale NFS handle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Client denied by server configuration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File does not exist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method in request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URL in request connection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Mod_mime_magic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Request failed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Script not found or unable to start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Connection reset by peer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About the bugs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“Permission denied”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Unauthorized access to restricted resources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Is this a bug? 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“File does not exist”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Wrongfully denied access to restricted or unrestricted resources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e.g., wrong file access code</a:t>
            </a:r>
          </a:p>
        </p:txBody>
      </p:sp>
    </p:spTree>
    <p:extLst>
      <p:ext uri="{BB962C8B-B14F-4D97-AF65-F5344CB8AC3E}">
        <p14:creationId xmlns:p14="http://schemas.microsoft.com/office/powerpoint/2010/main" val="41836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3352800" y="277496"/>
            <a:ext cx="6477000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5000"/>
              </a:spcAft>
            </a:pPr>
            <a:r>
              <a:rPr lang="en-US" altLang="zh-CN" sz="32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 Tools </a:t>
            </a:r>
            <a:endParaRPr lang="zh-CN" altLang="en-US" sz="32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86196"/>
            <a:ext cx="2915563" cy="260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39" y="990600"/>
            <a:ext cx="4216840" cy="2711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11" y="3687336"/>
            <a:ext cx="2353033" cy="283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300" y="3744727"/>
            <a:ext cx="4251479" cy="27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04540" y="1821978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66345" y="4076692"/>
            <a:ext cx="1916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0" y="1758523"/>
            <a:ext cx="1371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-17343" y="3267329"/>
            <a:ext cx="2150943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52" y="4468526"/>
            <a:ext cx="274254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17984" y="114048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01757" y="2654675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7041" y="125541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1,2,3,4]</a:t>
            </a:r>
          </a:p>
        </p:txBody>
      </p:sp>
      <p:sp>
        <p:nvSpPr>
          <p:cNvPr id="84" name="矩形 83"/>
          <p:cNvSpPr/>
          <p:nvPr/>
        </p:nvSpPr>
        <p:spPr>
          <a:xfrm>
            <a:off x="6004540" y="2239177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[ 1,2,3,4]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1,2,3,4,5,6]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[1,2,3,4,5,6,7,9,10]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53" y="2654675"/>
            <a:ext cx="137094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44431" y="3196448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60334" y="4650911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49259" y="4464607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[ 1,2,3,4]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[1,2,3,4,5,6,7,9,10]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3889420" y="1360868"/>
            <a:ext cx="81566" cy="1549757"/>
          </a:xfrm>
          <a:custGeom>
            <a:avLst/>
            <a:gdLst>
              <a:gd name="connsiteX0" fmla="*/ 81566 w 81566"/>
              <a:gd name="connsiteY0" fmla="*/ 0 h 1549757"/>
              <a:gd name="connsiteX1" fmla="*/ 30050 w 81566"/>
              <a:gd name="connsiteY1" fmla="*/ 764146 h 1549757"/>
              <a:gd name="connsiteX2" fmla="*/ 0 w 81566"/>
              <a:gd name="connsiteY2" fmla="*/ 1154805 h 1549757"/>
              <a:gd name="connsiteX3" fmla="*/ 8586 w 81566"/>
              <a:gd name="connsiteY3" fmla="*/ 1425262 h 1549757"/>
              <a:gd name="connsiteX4" fmla="*/ 12879 w 81566"/>
              <a:gd name="connsiteY4" fmla="*/ 1438140 h 1549757"/>
              <a:gd name="connsiteX5" fmla="*/ 17172 w 81566"/>
              <a:gd name="connsiteY5" fmla="*/ 1549757 h 15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66" h="1549757">
                <a:moveTo>
                  <a:pt x="81566" y="0"/>
                </a:moveTo>
                <a:cubicBezTo>
                  <a:pt x="64394" y="254715"/>
                  <a:pt x="43829" y="509225"/>
                  <a:pt x="30050" y="764146"/>
                </a:cubicBezTo>
                <a:cubicBezTo>
                  <a:pt x="11546" y="1106492"/>
                  <a:pt x="31309" y="977391"/>
                  <a:pt x="0" y="1154805"/>
                </a:cubicBezTo>
                <a:cubicBezTo>
                  <a:pt x="2862" y="1244957"/>
                  <a:pt x="4490" y="1335157"/>
                  <a:pt x="8586" y="1425262"/>
                </a:cubicBezTo>
                <a:cubicBezTo>
                  <a:pt x="8791" y="1429782"/>
                  <a:pt x="12545" y="1433627"/>
                  <a:pt x="12879" y="1438140"/>
                </a:cubicBezTo>
                <a:cubicBezTo>
                  <a:pt x="17291" y="1497703"/>
                  <a:pt x="17172" y="1510655"/>
                  <a:pt x="17172" y="154975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031053" y="1489656"/>
            <a:ext cx="1159133" cy="1841679"/>
          </a:xfrm>
          <a:custGeom>
            <a:avLst/>
            <a:gdLst>
              <a:gd name="connsiteX0" fmla="*/ 158874 w 1159133"/>
              <a:gd name="connsiteY0" fmla="*/ 0 h 1841679"/>
              <a:gd name="connsiteX1" fmla="*/ 68722 w 1159133"/>
              <a:gd name="connsiteY1" fmla="*/ 257578 h 1841679"/>
              <a:gd name="connsiteX2" fmla="*/ 42964 w 1159133"/>
              <a:gd name="connsiteY2" fmla="*/ 321972 h 1841679"/>
              <a:gd name="connsiteX3" fmla="*/ 4327 w 1159133"/>
              <a:gd name="connsiteY3" fmla="*/ 442175 h 1841679"/>
              <a:gd name="connsiteX4" fmla="*/ 4327 w 1159133"/>
              <a:gd name="connsiteY4" fmla="*/ 635358 h 1841679"/>
              <a:gd name="connsiteX5" fmla="*/ 21499 w 1159133"/>
              <a:gd name="connsiteY5" fmla="*/ 673995 h 1841679"/>
              <a:gd name="connsiteX6" fmla="*/ 30085 w 1159133"/>
              <a:gd name="connsiteY6" fmla="*/ 712631 h 1841679"/>
              <a:gd name="connsiteX7" fmla="*/ 34378 w 1159133"/>
              <a:gd name="connsiteY7" fmla="*/ 725510 h 1841679"/>
              <a:gd name="connsiteX8" fmla="*/ 38671 w 1159133"/>
              <a:gd name="connsiteY8" fmla="*/ 742682 h 1841679"/>
              <a:gd name="connsiteX9" fmla="*/ 73015 w 1159133"/>
              <a:gd name="connsiteY9" fmla="*/ 828541 h 1841679"/>
              <a:gd name="connsiteX10" fmla="*/ 85893 w 1159133"/>
              <a:gd name="connsiteY10" fmla="*/ 867178 h 1841679"/>
              <a:gd name="connsiteX11" fmla="*/ 90186 w 1159133"/>
              <a:gd name="connsiteY11" fmla="*/ 884350 h 1841679"/>
              <a:gd name="connsiteX12" fmla="*/ 98772 w 1159133"/>
              <a:gd name="connsiteY12" fmla="*/ 922986 h 1841679"/>
              <a:gd name="connsiteX13" fmla="*/ 111651 w 1159133"/>
              <a:gd name="connsiteY13" fmla="*/ 970209 h 1841679"/>
              <a:gd name="connsiteX14" fmla="*/ 115944 w 1159133"/>
              <a:gd name="connsiteY14" fmla="*/ 1013138 h 1841679"/>
              <a:gd name="connsiteX15" fmla="*/ 120237 w 1159133"/>
              <a:gd name="connsiteY15" fmla="*/ 1026017 h 1841679"/>
              <a:gd name="connsiteX16" fmla="*/ 133116 w 1159133"/>
              <a:gd name="connsiteY16" fmla="*/ 1150513 h 1841679"/>
              <a:gd name="connsiteX17" fmla="*/ 137409 w 1159133"/>
              <a:gd name="connsiteY17" fmla="*/ 1244958 h 1841679"/>
              <a:gd name="connsiteX18" fmla="*/ 145995 w 1159133"/>
              <a:gd name="connsiteY18" fmla="*/ 1262130 h 1841679"/>
              <a:gd name="connsiteX19" fmla="*/ 150288 w 1159133"/>
              <a:gd name="connsiteY19" fmla="*/ 1275009 h 1841679"/>
              <a:gd name="connsiteX20" fmla="*/ 180339 w 1159133"/>
              <a:gd name="connsiteY20" fmla="*/ 1309352 h 1841679"/>
              <a:gd name="connsiteX21" fmla="*/ 201803 w 1159133"/>
              <a:gd name="connsiteY21" fmla="*/ 1335110 h 1841679"/>
              <a:gd name="connsiteX22" fmla="*/ 214682 w 1159133"/>
              <a:gd name="connsiteY22" fmla="*/ 1339403 h 1841679"/>
              <a:gd name="connsiteX23" fmla="*/ 261905 w 1159133"/>
              <a:gd name="connsiteY23" fmla="*/ 1335110 h 1841679"/>
              <a:gd name="connsiteX24" fmla="*/ 300541 w 1159133"/>
              <a:gd name="connsiteY24" fmla="*/ 1322231 h 1841679"/>
              <a:gd name="connsiteX25" fmla="*/ 360643 w 1159133"/>
              <a:gd name="connsiteY25" fmla="*/ 1305059 h 1841679"/>
              <a:gd name="connsiteX26" fmla="*/ 377815 w 1159133"/>
              <a:gd name="connsiteY26" fmla="*/ 1300767 h 1841679"/>
              <a:gd name="connsiteX27" fmla="*/ 412158 w 1159133"/>
              <a:gd name="connsiteY27" fmla="*/ 1287888 h 1841679"/>
              <a:gd name="connsiteX28" fmla="*/ 450795 w 1159133"/>
              <a:gd name="connsiteY28" fmla="*/ 1275009 h 1841679"/>
              <a:gd name="connsiteX29" fmla="*/ 463674 w 1159133"/>
              <a:gd name="connsiteY29" fmla="*/ 1270716 h 1841679"/>
              <a:gd name="connsiteX30" fmla="*/ 485139 w 1159133"/>
              <a:gd name="connsiteY30" fmla="*/ 1266423 h 1841679"/>
              <a:gd name="connsiteX31" fmla="*/ 674029 w 1159133"/>
              <a:gd name="connsiteY31" fmla="*/ 1270716 h 1841679"/>
              <a:gd name="connsiteX32" fmla="*/ 721251 w 1159133"/>
              <a:gd name="connsiteY32" fmla="*/ 1279302 h 1841679"/>
              <a:gd name="connsiteX33" fmla="*/ 965950 w 1159133"/>
              <a:gd name="connsiteY33" fmla="*/ 1283595 h 1841679"/>
              <a:gd name="connsiteX34" fmla="*/ 1038930 w 1159133"/>
              <a:gd name="connsiteY34" fmla="*/ 1292181 h 1841679"/>
              <a:gd name="connsiteX35" fmla="*/ 1086153 w 1159133"/>
              <a:gd name="connsiteY35" fmla="*/ 1305059 h 1841679"/>
              <a:gd name="connsiteX36" fmla="*/ 1111910 w 1159133"/>
              <a:gd name="connsiteY36" fmla="*/ 1352282 h 1841679"/>
              <a:gd name="connsiteX37" fmla="*/ 1124789 w 1159133"/>
              <a:gd name="connsiteY37" fmla="*/ 1369454 h 1841679"/>
              <a:gd name="connsiteX38" fmla="*/ 1137668 w 1159133"/>
              <a:gd name="connsiteY38" fmla="*/ 1420969 h 1841679"/>
              <a:gd name="connsiteX39" fmla="*/ 1146254 w 1159133"/>
              <a:gd name="connsiteY39" fmla="*/ 1451020 h 1841679"/>
              <a:gd name="connsiteX40" fmla="*/ 1159133 w 1159133"/>
              <a:gd name="connsiteY40" fmla="*/ 1485364 h 1841679"/>
              <a:gd name="connsiteX41" fmla="*/ 1146254 w 1159133"/>
              <a:gd name="connsiteY41" fmla="*/ 1721476 h 1841679"/>
              <a:gd name="connsiteX42" fmla="*/ 1141961 w 1159133"/>
              <a:gd name="connsiteY42" fmla="*/ 1751527 h 1841679"/>
              <a:gd name="connsiteX43" fmla="*/ 1137668 w 1159133"/>
              <a:gd name="connsiteY43" fmla="*/ 1798750 h 1841679"/>
              <a:gd name="connsiteX44" fmla="*/ 1129082 w 1159133"/>
              <a:gd name="connsiteY44" fmla="*/ 1824507 h 1841679"/>
              <a:gd name="connsiteX45" fmla="*/ 1120496 w 1159133"/>
              <a:gd name="connsiteY45" fmla="*/ 1841679 h 18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59133" h="1841679">
                <a:moveTo>
                  <a:pt x="158874" y="0"/>
                </a:moveTo>
                <a:cubicBezTo>
                  <a:pt x="130155" y="124450"/>
                  <a:pt x="151488" y="43767"/>
                  <a:pt x="68722" y="257578"/>
                </a:cubicBezTo>
                <a:cubicBezTo>
                  <a:pt x="60376" y="279137"/>
                  <a:pt x="50038" y="299963"/>
                  <a:pt x="42964" y="321972"/>
                </a:cubicBezTo>
                <a:lnTo>
                  <a:pt x="4327" y="442175"/>
                </a:lnTo>
                <a:cubicBezTo>
                  <a:pt x="2831" y="482559"/>
                  <a:pt x="-4614" y="587076"/>
                  <a:pt x="4327" y="635358"/>
                </a:cubicBezTo>
                <a:cubicBezTo>
                  <a:pt x="6893" y="649216"/>
                  <a:pt x="17042" y="660625"/>
                  <a:pt x="21499" y="673995"/>
                </a:cubicBezTo>
                <a:cubicBezTo>
                  <a:pt x="25671" y="686511"/>
                  <a:pt x="26885" y="699832"/>
                  <a:pt x="30085" y="712631"/>
                </a:cubicBezTo>
                <a:cubicBezTo>
                  <a:pt x="31183" y="717021"/>
                  <a:pt x="33135" y="721159"/>
                  <a:pt x="34378" y="725510"/>
                </a:cubicBezTo>
                <a:cubicBezTo>
                  <a:pt x="35999" y="731183"/>
                  <a:pt x="36805" y="737085"/>
                  <a:pt x="38671" y="742682"/>
                </a:cubicBezTo>
                <a:cubicBezTo>
                  <a:pt x="69211" y="834302"/>
                  <a:pt x="41845" y="748387"/>
                  <a:pt x="73015" y="828541"/>
                </a:cubicBezTo>
                <a:cubicBezTo>
                  <a:pt x="77935" y="841194"/>
                  <a:pt x="81901" y="854203"/>
                  <a:pt x="85893" y="867178"/>
                </a:cubicBezTo>
                <a:cubicBezTo>
                  <a:pt x="87628" y="872817"/>
                  <a:pt x="88859" y="878601"/>
                  <a:pt x="90186" y="884350"/>
                </a:cubicBezTo>
                <a:cubicBezTo>
                  <a:pt x="93153" y="897205"/>
                  <a:pt x="95805" y="910131"/>
                  <a:pt x="98772" y="922986"/>
                </a:cubicBezTo>
                <a:cubicBezTo>
                  <a:pt x="102864" y="940719"/>
                  <a:pt x="106260" y="951341"/>
                  <a:pt x="111651" y="970209"/>
                </a:cubicBezTo>
                <a:cubicBezTo>
                  <a:pt x="113082" y="984519"/>
                  <a:pt x="113757" y="998924"/>
                  <a:pt x="115944" y="1013138"/>
                </a:cubicBezTo>
                <a:cubicBezTo>
                  <a:pt x="116632" y="1017611"/>
                  <a:pt x="119493" y="1021553"/>
                  <a:pt x="120237" y="1026017"/>
                </a:cubicBezTo>
                <a:cubicBezTo>
                  <a:pt x="127975" y="1072445"/>
                  <a:pt x="130529" y="1103941"/>
                  <a:pt x="133116" y="1150513"/>
                </a:cubicBezTo>
                <a:cubicBezTo>
                  <a:pt x="134864" y="1181979"/>
                  <a:pt x="133797" y="1213652"/>
                  <a:pt x="137409" y="1244958"/>
                </a:cubicBezTo>
                <a:cubicBezTo>
                  <a:pt x="138143" y="1251315"/>
                  <a:pt x="143474" y="1256248"/>
                  <a:pt x="145995" y="1262130"/>
                </a:cubicBezTo>
                <a:cubicBezTo>
                  <a:pt x="147778" y="1266289"/>
                  <a:pt x="148264" y="1270962"/>
                  <a:pt x="150288" y="1275009"/>
                </a:cubicBezTo>
                <a:cubicBezTo>
                  <a:pt x="158339" y="1291111"/>
                  <a:pt x="167282" y="1294429"/>
                  <a:pt x="180339" y="1309352"/>
                </a:cubicBezTo>
                <a:cubicBezTo>
                  <a:pt x="191429" y="1322026"/>
                  <a:pt x="186291" y="1324769"/>
                  <a:pt x="201803" y="1335110"/>
                </a:cubicBezTo>
                <a:cubicBezTo>
                  <a:pt x="205568" y="1337620"/>
                  <a:pt x="210389" y="1337972"/>
                  <a:pt x="214682" y="1339403"/>
                </a:cubicBezTo>
                <a:cubicBezTo>
                  <a:pt x="230423" y="1337972"/>
                  <a:pt x="246406" y="1338210"/>
                  <a:pt x="261905" y="1335110"/>
                </a:cubicBezTo>
                <a:cubicBezTo>
                  <a:pt x="275217" y="1332448"/>
                  <a:pt x="287488" y="1325960"/>
                  <a:pt x="300541" y="1322231"/>
                </a:cubicBezTo>
                <a:lnTo>
                  <a:pt x="360643" y="1305059"/>
                </a:lnTo>
                <a:cubicBezTo>
                  <a:pt x="366328" y="1303480"/>
                  <a:pt x="372218" y="1302633"/>
                  <a:pt x="377815" y="1300767"/>
                </a:cubicBezTo>
                <a:cubicBezTo>
                  <a:pt x="389414" y="1296901"/>
                  <a:pt x="400629" y="1291957"/>
                  <a:pt x="412158" y="1287888"/>
                </a:cubicBezTo>
                <a:cubicBezTo>
                  <a:pt x="424960" y="1283370"/>
                  <a:pt x="437916" y="1279302"/>
                  <a:pt x="450795" y="1275009"/>
                </a:cubicBezTo>
                <a:cubicBezTo>
                  <a:pt x="455088" y="1273578"/>
                  <a:pt x="459237" y="1271603"/>
                  <a:pt x="463674" y="1270716"/>
                </a:cubicBezTo>
                <a:lnTo>
                  <a:pt x="485139" y="1266423"/>
                </a:lnTo>
                <a:cubicBezTo>
                  <a:pt x="548102" y="1267854"/>
                  <a:pt x="611143" y="1267286"/>
                  <a:pt x="674029" y="1270716"/>
                </a:cubicBezTo>
                <a:cubicBezTo>
                  <a:pt x="690004" y="1271587"/>
                  <a:pt x="705268" y="1278597"/>
                  <a:pt x="721251" y="1279302"/>
                </a:cubicBezTo>
                <a:cubicBezTo>
                  <a:pt x="802751" y="1282898"/>
                  <a:pt x="884384" y="1282164"/>
                  <a:pt x="965950" y="1283595"/>
                </a:cubicBezTo>
                <a:cubicBezTo>
                  <a:pt x="990277" y="1286457"/>
                  <a:pt x="1014743" y="1288311"/>
                  <a:pt x="1038930" y="1292181"/>
                </a:cubicBezTo>
                <a:cubicBezTo>
                  <a:pt x="1057543" y="1295159"/>
                  <a:pt x="1069795" y="1299608"/>
                  <a:pt x="1086153" y="1305059"/>
                </a:cubicBezTo>
                <a:cubicBezTo>
                  <a:pt x="1115877" y="1344691"/>
                  <a:pt x="1080516" y="1294724"/>
                  <a:pt x="1111910" y="1352282"/>
                </a:cubicBezTo>
                <a:cubicBezTo>
                  <a:pt x="1115336" y="1358563"/>
                  <a:pt x="1120496" y="1363730"/>
                  <a:pt x="1124789" y="1369454"/>
                </a:cubicBezTo>
                <a:cubicBezTo>
                  <a:pt x="1143641" y="1426010"/>
                  <a:pt x="1124661" y="1364607"/>
                  <a:pt x="1137668" y="1420969"/>
                </a:cubicBezTo>
                <a:cubicBezTo>
                  <a:pt x="1140011" y="1431120"/>
                  <a:pt x="1143727" y="1440913"/>
                  <a:pt x="1146254" y="1451020"/>
                </a:cubicBezTo>
                <a:cubicBezTo>
                  <a:pt x="1153681" y="1480727"/>
                  <a:pt x="1144999" y="1464163"/>
                  <a:pt x="1159133" y="1485364"/>
                </a:cubicBezTo>
                <a:cubicBezTo>
                  <a:pt x="1146646" y="1791297"/>
                  <a:pt x="1162524" y="1615721"/>
                  <a:pt x="1146254" y="1721476"/>
                </a:cubicBezTo>
                <a:cubicBezTo>
                  <a:pt x="1144715" y="1731477"/>
                  <a:pt x="1143078" y="1741470"/>
                  <a:pt x="1141961" y="1751527"/>
                </a:cubicBezTo>
                <a:cubicBezTo>
                  <a:pt x="1140216" y="1767236"/>
                  <a:pt x="1140415" y="1783185"/>
                  <a:pt x="1137668" y="1798750"/>
                </a:cubicBezTo>
                <a:cubicBezTo>
                  <a:pt x="1136095" y="1807662"/>
                  <a:pt x="1133129" y="1816412"/>
                  <a:pt x="1129082" y="1824507"/>
                </a:cubicBezTo>
                <a:lnTo>
                  <a:pt x="1120496" y="184167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4250028" y="1382332"/>
            <a:ext cx="1386626" cy="3558862"/>
          </a:xfrm>
          <a:custGeom>
            <a:avLst/>
            <a:gdLst>
              <a:gd name="connsiteX0" fmla="*/ 17172 w 1386626"/>
              <a:gd name="connsiteY0" fmla="*/ 0 h 3558862"/>
              <a:gd name="connsiteX1" fmla="*/ 12879 w 1386626"/>
              <a:gd name="connsiteY1" fmla="*/ 145961 h 3558862"/>
              <a:gd name="connsiteX2" fmla="*/ 4293 w 1386626"/>
              <a:gd name="connsiteY2" fmla="*/ 236113 h 3558862"/>
              <a:gd name="connsiteX3" fmla="*/ 12879 w 1386626"/>
              <a:gd name="connsiteY3" fmla="*/ 416417 h 3558862"/>
              <a:gd name="connsiteX4" fmla="*/ 4293 w 1386626"/>
              <a:gd name="connsiteY4" fmla="*/ 523741 h 3558862"/>
              <a:gd name="connsiteX5" fmla="*/ 0 w 1386626"/>
              <a:gd name="connsiteY5" fmla="*/ 558085 h 3558862"/>
              <a:gd name="connsiteX6" fmla="*/ 4293 w 1386626"/>
              <a:gd name="connsiteY6" fmla="*/ 824248 h 3558862"/>
              <a:gd name="connsiteX7" fmla="*/ 8586 w 1386626"/>
              <a:gd name="connsiteY7" fmla="*/ 850006 h 3558862"/>
              <a:gd name="connsiteX8" fmla="*/ 17172 w 1386626"/>
              <a:gd name="connsiteY8" fmla="*/ 880057 h 3558862"/>
              <a:gd name="connsiteX9" fmla="*/ 30051 w 1386626"/>
              <a:gd name="connsiteY9" fmla="*/ 944451 h 3558862"/>
              <a:gd name="connsiteX10" fmla="*/ 64395 w 1386626"/>
              <a:gd name="connsiteY10" fmla="*/ 1034603 h 3558862"/>
              <a:gd name="connsiteX11" fmla="*/ 68687 w 1386626"/>
              <a:gd name="connsiteY11" fmla="*/ 1047482 h 3558862"/>
              <a:gd name="connsiteX12" fmla="*/ 81566 w 1386626"/>
              <a:gd name="connsiteY12" fmla="*/ 1051775 h 3558862"/>
              <a:gd name="connsiteX13" fmla="*/ 90152 w 1386626"/>
              <a:gd name="connsiteY13" fmla="*/ 1068947 h 3558862"/>
              <a:gd name="connsiteX14" fmla="*/ 115910 w 1386626"/>
              <a:gd name="connsiteY14" fmla="*/ 1086119 h 3558862"/>
              <a:gd name="connsiteX15" fmla="*/ 167426 w 1386626"/>
              <a:gd name="connsiteY15" fmla="*/ 1124755 h 3558862"/>
              <a:gd name="connsiteX16" fmla="*/ 176011 w 1386626"/>
              <a:gd name="connsiteY16" fmla="*/ 1137634 h 3558862"/>
              <a:gd name="connsiteX17" fmla="*/ 223234 w 1386626"/>
              <a:gd name="connsiteY17" fmla="*/ 1167685 h 3558862"/>
              <a:gd name="connsiteX18" fmla="*/ 248992 w 1386626"/>
              <a:gd name="connsiteY18" fmla="*/ 1184857 h 3558862"/>
              <a:gd name="connsiteX19" fmla="*/ 266164 w 1386626"/>
              <a:gd name="connsiteY19" fmla="*/ 1189150 h 3558862"/>
              <a:gd name="connsiteX20" fmla="*/ 279042 w 1386626"/>
              <a:gd name="connsiteY20" fmla="*/ 1193443 h 3558862"/>
              <a:gd name="connsiteX21" fmla="*/ 317679 w 1386626"/>
              <a:gd name="connsiteY21" fmla="*/ 1202029 h 3558862"/>
              <a:gd name="connsiteX22" fmla="*/ 360609 w 1386626"/>
              <a:gd name="connsiteY22" fmla="*/ 1206322 h 3558862"/>
              <a:gd name="connsiteX23" fmla="*/ 437882 w 1386626"/>
              <a:gd name="connsiteY23" fmla="*/ 1219200 h 3558862"/>
              <a:gd name="connsiteX24" fmla="*/ 725510 w 1386626"/>
              <a:gd name="connsiteY24" fmla="*/ 1244958 h 3558862"/>
              <a:gd name="connsiteX25" fmla="*/ 1077533 w 1386626"/>
              <a:gd name="connsiteY25" fmla="*/ 1257837 h 3558862"/>
              <a:gd name="connsiteX26" fmla="*/ 1107583 w 1386626"/>
              <a:gd name="connsiteY26" fmla="*/ 1275009 h 3558862"/>
              <a:gd name="connsiteX27" fmla="*/ 1124755 w 1386626"/>
              <a:gd name="connsiteY27" fmla="*/ 1279302 h 3558862"/>
              <a:gd name="connsiteX28" fmla="*/ 1146220 w 1386626"/>
              <a:gd name="connsiteY28" fmla="*/ 1292181 h 3558862"/>
              <a:gd name="connsiteX29" fmla="*/ 1159099 w 1386626"/>
              <a:gd name="connsiteY29" fmla="*/ 1305060 h 3558862"/>
              <a:gd name="connsiteX30" fmla="*/ 1171978 w 1386626"/>
              <a:gd name="connsiteY30" fmla="*/ 1313645 h 3558862"/>
              <a:gd name="connsiteX31" fmla="*/ 1193442 w 1386626"/>
              <a:gd name="connsiteY31" fmla="*/ 1360868 h 3558862"/>
              <a:gd name="connsiteX32" fmla="*/ 1219200 w 1386626"/>
              <a:gd name="connsiteY32" fmla="*/ 1420969 h 3558862"/>
              <a:gd name="connsiteX33" fmla="*/ 1232079 w 1386626"/>
              <a:gd name="connsiteY33" fmla="*/ 1438141 h 3558862"/>
              <a:gd name="connsiteX34" fmla="*/ 1236372 w 1386626"/>
              <a:gd name="connsiteY34" fmla="*/ 1459606 h 3558862"/>
              <a:gd name="connsiteX35" fmla="*/ 1257837 w 1386626"/>
              <a:gd name="connsiteY35" fmla="*/ 1502536 h 3558862"/>
              <a:gd name="connsiteX36" fmla="*/ 1270716 w 1386626"/>
              <a:gd name="connsiteY36" fmla="*/ 1566930 h 3558862"/>
              <a:gd name="connsiteX37" fmla="*/ 1275009 w 1386626"/>
              <a:gd name="connsiteY37" fmla="*/ 1742941 h 3558862"/>
              <a:gd name="connsiteX38" fmla="*/ 1279302 w 1386626"/>
              <a:gd name="connsiteY38" fmla="*/ 1803043 h 3558862"/>
              <a:gd name="connsiteX39" fmla="*/ 1287887 w 1386626"/>
              <a:gd name="connsiteY39" fmla="*/ 1824507 h 3558862"/>
              <a:gd name="connsiteX40" fmla="*/ 1292180 w 1386626"/>
              <a:gd name="connsiteY40" fmla="*/ 1837386 h 3558862"/>
              <a:gd name="connsiteX41" fmla="*/ 1305059 w 1386626"/>
              <a:gd name="connsiteY41" fmla="*/ 1949003 h 3558862"/>
              <a:gd name="connsiteX42" fmla="*/ 1313645 w 1386626"/>
              <a:gd name="connsiteY42" fmla="*/ 2030569 h 3558862"/>
              <a:gd name="connsiteX43" fmla="*/ 1322231 w 1386626"/>
              <a:gd name="connsiteY43" fmla="*/ 2056327 h 3558862"/>
              <a:gd name="connsiteX44" fmla="*/ 1330817 w 1386626"/>
              <a:gd name="connsiteY44" fmla="*/ 2112136 h 3558862"/>
              <a:gd name="connsiteX45" fmla="*/ 1339403 w 1386626"/>
              <a:gd name="connsiteY45" fmla="*/ 2146479 h 3558862"/>
              <a:gd name="connsiteX46" fmla="*/ 1352282 w 1386626"/>
              <a:gd name="connsiteY46" fmla="*/ 2292440 h 3558862"/>
              <a:gd name="connsiteX47" fmla="*/ 1356575 w 1386626"/>
              <a:gd name="connsiteY47" fmla="*/ 2348248 h 3558862"/>
              <a:gd name="connsiteX48" fmla="*/ 1369454 w 1386626"/>
              <a:gd name="connsiteY48" fmla="*/ 2455572 h 3558862"/>
              <a:gd name="connsiteX49" fmla="*/ 1378040 w 1386626"/>
              <a:gd name="connsiteY49" fmla="*/ 2575775 h 3558862"/>
              <a:gd name="connsiteX50" fmla="*/ 1386626 w 1386626"/>
              <a:gd name="connsiteY50" fmla="*/ 2683099 h 3558862"/>
              <a:gd name="connsiteX51" fmla="*/ 1378040 w 1386626"/>
              <a:gd name="connsiteY51" fmla="*/ 3017950 h 3558862"/>
              <a:gd name="connsiteX52" fmla="*/ 1373747 w 1386626"/>
              <a:gd name="connsiteY52" fmla="*/ 3082344 h 3558862"/>
              <a:gd name="connsiteX53" fmla="*/ 1365161 w 1386626"/>
              <a:gd name="connsiteY53" fmla="*/ 3129567 h 3558862"/>
              <a:gd name="connsiteX54" fmla="*/ 1360868 w 1386626"/>
              <a:gd name="connsiteY54" fmla="*/ 3172496 h 3558862"/>
              <a:gd name="connsiteX55" fmla="*/ 1352282 w 1386626"/>
              <a:gd name="connsiteY55" fmla="*/ 3228305 h 3558862"/>
              <a:gd name="connsiteX56" fmla="*/ 1352282 w 1386626"/>
              <a:gd name="connsiteY56" fmla="*/ 3558862 h 355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86626" h="3558862">
                <a:moveTo>
                  <a:pt x="17172" y="0"/>
                </a:moveTo>
                <a:cubicBezTo>
                  <a:pt x="15741" y="48654"/>
                  <a:pt x="15530" y="97359"/>
                  <a:pt x="12879" y="145961"/>
                </a:cubicBezTo>
                <a:cubicBezTo>
                  <a:pt x="11235" y="176103"/>
                  <a:pt x="4293" y="205926"/>
                  <a:pt x="4293" y="236113"/>
                </a:cubicBezTo>
                <a:cubicBezTo>
                  <a:pt x="4293" y="296282"/>
                  <a:pt x="10017" y="356316"/>
                  <a:pt x="12879" y="416417"/>
                </a:cubicBezTo>
                <a:cubicBezTo>
                  <a:pt x="10017" y="452192"/>
                  <a:pt x="7542" y="487999"/>
                  <a:pt x="4293" y="523741"/>
                </a:cubicBezTo>
                <a:cubicBezTo>
                  <a:pt x="3248" y="535231"/>
                  <a:pt x="0" y="546548"/>
                  <a:pt x="0" y="558085"/>
                </a:cubicBezTo>
                <a:cubicBezTo>
                  <a:pt x="0" y="646818"/>
                  <a:pt x="1684" y="735554"/>
                  <a:pt x="4293" y="824248"/>
                </a:cubicBezTo>
                <a:cubicBezTo>
                  <a:pt x="4549" y="832949"/>
                  <a:pt x="6629" y="841524"/>
                  <a:pt x="8586" y="850006"/>
                </a:cubicBezTo>
                <a:cubicBezTo>
                  <a:pt x="10929" y="860157"/>
                  <a:pt x="14829" y="869906"/>
                  <a:pt x="17172" y="880057"/>
                </a:cubicBezTo>
                <a:cubicBezTo>
                  <a:pt x="27353" y="924175"/>
                  <a:pt x="13939" y="889211"/>
                  <a:pt x="30051" y="944451"/>
                </a:cubicBezTo>
                <a:cubicBezTo>
                  <a:pt x="57146" y="1037349"/>
                  <a:pt x="40297" y="980378"/>
                  <a:pt x="64395" y="1034603"/>
                </a:cubicBezTo>
                <a:cubicBezTo>
                  <a:pt x="66233" y="1038738"/>
                  <a:pt x="65487" y="1044282"/>
                  <a:pt x="68687" y="1047482"/>
                </a:cubicBezTo>
                <a:cubicBezTo>
                  <a:pt x="71887" y="1050682"/>
                  <a:pt x="77273" y="1050344"/>
                  <a:pt x="81566" y="1051775"/>
                </a:cubicBezTo>
                <a:cubicBezTo>
                  <a:pt x="84428" y="1057499"/>
                  <a:pt x="85627" y="1064422"/>
                  <a:pt x="90152" y="1068947"/>
                </a:cubicBezTo>
                <a:cubicBezTo>
                  <a:pt x="97449" y="1076244"/>
                  <a:pt x="107852" y="1079673"/>
                  <a:pt x="115910" y="1086119"/>
                </a:cubicBezTo>
                <a:cubicBezTo>
                  <a:pt x="146987" y="1110981"/>
                  <a:pt x="129919" y="1097965"/>
                  <a:pt x="167426" y="1124755"/>
                </a:cubicBezTo>
                <a:cubicBezTo>
                  <a:pt x="170288" y="1129048"/>
                  <a:pt x="172155" y="1134206"/>
                  <a:pt x="176011" y="1137634"/>
                </a:cubicBezTo>
                <a:cubicBezTo>
                  <a:pt x="208722" y="1166711"/>
                  <a:pt x="196376" y="1151570"/>
                  <a:pt x="223234" y="1167685"/>
                </a:cubicBezTo>
                <a:cubicBezTo>
                  <a:pt x="232083" y="1172994"/>
                  <a:pt x="238981" y="1182354"/>
                  <a:pt x="248992" y="1184857"/>
                </a:cubicBezTo>
                <a:cubicBezTo>
                  <a:pt x="254716" y="1186288"/>
                  <a:pt x="260491" y="1187529"/>
                  <a:pt x="266164" y="1189150"/>
                </a:cubicBezTo>
                <a:cubicBezTo>
                  <a:pt x="270515" y="1190393"/>
                  <a:pt x="274652" y="1192346"/>
                  <a:pt x="279042" y="1193443"/>
                </a:cubicBezTo>
                <a:cubicBezTo>
                  <a:pt x="291841" y="1196643"/>
                  <a:pt x="304647" y="1199971"/>
                  <a:pt x="317679" y="1202029"/>
                </a:cubicBezTo>
                <a:cubicBezTo>
                  <a:pt x="331884" y="1204272"/>
                  <a:pt x="346299" y="1204891"/>
                  <a:pt x="360609" y="1206322"/>
                </a:cubicBezTo>
                <a:cubicBezTo>
                  <a:pt x="417122" y="1225158"/>
                  <a:pt x="349913" y="1205011"/>
                  <a:pt x="437882" y="1219200"/>
                </a:cubicBezTo>
                <a:cubicBezTo>
                  <a:pt x="657831" y="1254676"/>
                  <a:pt x="315741" y="1224969"/>
                  <a:pt x="725510" y="1244958"/>
                </a:cubicBezTo>
                <a:cubicBezTo>
                  <a:pt x="1017152" y="1259185"/>
                  <a:pt x="714065" y="1250265"/>
                  <a:pt x="1077533" y="1257837"/>
                </a:cubicBezTo>
                <a:cubicBezTo>
                  <a:pt x="1116925" y="1270969"/>
                  <a:pt x="1055598" y="1249017"/>
                  <a:pt x="1107583" y="1275009"/>
                </a:cubicBezTo>
                <a:cubicBezTo>
                  <a:pt x="1112860" y="1277648"/>
                  <a:pt x="1119031" y="1277871"/>
                  <a:pt x="1124755" y="1279302"/>
                </a:cubicBezTo>
                <a:cubicBezTo>
                  <a:pt x="1131910" y="1283595"/>
                  <a:pt x="1139545" y="1287175"/>
                  <a:pt x="1146220" y="1292181"/>
                </a:cubicBezTo>
                <a:cubicBezTo>
                  <a:pt x="1151077" y="1295824"/>
                  <a:pt x="1154435" y="1301173"/>
                  <a:pt x="1159099" y="1305060"/>
                </a:cubicBezTo>
                <a:cubicBezTo>
                  <a:pt x="1163063" y="1308363"/>
                  <a:pt x="1167685" y="1310783"/>
                  <a:pt x="1171978" y="1313645"/>
                </a:cubicBezTo>
                <a:cubicBezTo>
                  <a:pt x="1181676" y="1342738"/>
                  <a:pt x="1170409" y="1310961"/>
                  <a:pt x="1193442" y="1360868"/>
                </a:cubicBezTo>
                <a:cubicBezTo>
                  <a:pt x="1208053" y="1392526"/>
                  <a:pt x="1197452" y="1380581"/>
                  <a:pt x="1219200" y="1420969"/>
                </a:cubicBezTo>
                <a:cubicBezTo>
                  <a:pt x="1222592" y="1427269"/>
                  <a:pt x="1227786" y="1432417"/>
                  <a:pt x="1232079" y="1438141"/>
                </a:cubicBezTo>
                <a:cubicBezTo>
                  <a:pt x="1233510" y="1445296"/>
                  <a:pt x="1233409" y="1452938"/>
                  <a:pt x="1236372" y="1459606"/>
                </a:cubicBezTo>
                <a:cubicBezTo>
                  <a:pt x="1258011" y="1508293"/>
                  <a:pt x="1242777" y="1439285"/>
                  <a:pt x="1257837" y="1502536"/>
                </a:cubicBezTo>
                <a:cubicBezTo>
                  <a:pt x="1262907" y="1523830"/>
                  <a:pt x="1270716" y="1566930"/>
                  <a:pt x="1270716" y="1566930"/>
                </a:cubicBezTo>
                <a:cubicBezTo>
                  <a:pt x="1272147" y="1625600"/>
                  <a:pt x="1272876" y="1684292"/>
                  <a:pt x="1275009" y="1742941"/>
                </a:cubicBezTo>
                <a:cubicBezTo>
                  <a:pt x="1275739" y="1763013"/>
                  <a:pt x="1276170" y="1783204"/>
                  <a:pt x="1279302" y="1803043"/>
                </a:cubicBezTo>
                <a:cubicBezTo>
                  <a:pt x="1280504" y="1810654"/>
                  <a:pt x="1285181" y="1817292"/>
                  <a:pt x="1287887" y="1824507"/>
                </a:cubicBezTo>
                <a:cubicBezTo>
                  <a:pt x="1289476" y="1828744"/>
                  <a:pt x="1290749" y="1833093"/>
                  <a:pt x="1292180" y="1837386"/>
                </a:cubicBezTo>
                <a:cubicBezTo>
                  <a:pt x="1296473" y="1874592"/>
                  <a:pt x="1300923" y="1911780"/>
                  <a:pt x="1305059" y="1949003"/>
                </a:cubicBezTo>
                <a:cubicBezTo>
                  <a:pt x="1308078" y="1976175"/>
                  <a:pt x="1305000" y="2004633"/>
                  <a:pt x="1313645" y="2030569"/>
                </a:cubicBezTo>
                <a:cubicBezTo>
                  <a:pt x="1316507" y="2039155"/>
                  <a:pt x="1320036" y="2047547"/>
                  <a:pt x="1322231" y="2056327"/>
                </a:cubicBezTo>
                <a:cubicBezTo>
                  <a:pt x="1325779" y="2070517"/>
                  <a:pt x="1328093" y="2098518"/>
                  <a:pt x="1330817" y="2112136"/>
                </a:cubicBezTo>
                <a:cubicBezTo>
                  <a:pt x="1333131" y="2123707"/>
                  <a:pt x="1336541" y="2135031"/>
                  <a:pt x="1339403" y="2146479"/>
                </a:cubicBezTo>
                <a:cubicBezTo>
                  <a:pt x="1347739" y="2304869"/>
                  <a:pt x="1337787" y="2157154"/>
                  <a:pt x="1352282" y="2292440"/>
                </a:cubicBezTo>
                <a:cubicBezTo>
                  <a:pt x="1354270" y="2310991"/>
                  <a:pt x="1354655" y="2329689"/>
                  <a:pt x="1356575" y="2348248"/>
                </a:cubicBezTo>
                <a:cubicBezTo>
                  <a:pt x="1357910" y="2361157"/>
                  <a:pt x="1367587" y="2432548"/>
                  <a:pt x="1369454" y="2455572"/>
                </a:cubicBezTo>
                <a:cubicBezTo>
                  <a:pt x="1372700" y="2495610"/>
                  <a:pt x="1375017" y="2535719"/>
                  <a:pt x="1378040" y="2575775"/>
                </a:cubicBezTo>
                <a:cubicBezTo>
                  <a:pt x="1380741" y="2611562"/>
                  <a:pt x="1383764" y="2647324"/>
                  <a:pt x="1386626" y="2683099"/>
                </a:cubicBezTo>
                <a:cubicBezTo>
                  <a:pt x="1383764" y="2794716"/>
                  <a:pt x="1381640" y="2906354"/>
                  <a:pt x="1378040" y="3017950"/>
                </a:cubicBezTo>
                <a:cubicBezTo>
                  <a:pt x="1377346" y="3039451"/>
                  <a:pt x="1376213" y="3060973"/>
                  <a:pt x="1373747" y="3082344"/>
                </a:cubicBezTo>
                <a:cubicBezTo>
                  <a:pt x="1371913" y="3098238"/>
                  <a:pt x="1367424" y="3113729"/>
                  <a:pt x="1365161" y="3129567"/>
                </a:cubicBezTo>
                <a:cubicBezTo>
                  <a:pt x="1363127" y="3143804"/>
                  <a:pt x="1362728" y="3158236"/>
                  <a:pt x="1360868" y="3172496"/>
                </a:cubicBezTo>
                <a:cubicBezTo>
                  <a:pt x="1358434" y="3191160"/>
                  <a:pt x="1352700" y="3209488"/>
                  <a:pt x="1352282" y="3228305"/>
                </a:cubicBezTo>
                <a:cubicBezTo>
                  <a:pt x="1349834" y="3338463"/>
                  <a:pt x="1352282" y="3448676"/>
                  <a:pt x="1352282" y="355886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2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6" grpId="0"/>
      <p:bldP spid="77" grpId="0"/>
      <p:bldP spid="81" grpId="0"/>
      <p:bldP spid="84" grpId="0"/>
      <p:bldP spid="66" grpId="0" animBg="1"/>
      <p:bldP spid="86" grpId="0"/>
      <p:bldP spid="87" grpId="0"/>
      <p:bldP spid="88" grpId="0"/>
      <p:bldP spid="3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mtClean="0">
                <a:latin typeface="Cambria" panose="02040503050406030204" pitchFamily="18" charset="0"/>
              </a:rPr>
              <a:t>Example 2 </a:t>
            </a:r>
            <a:r>
              <a:rPr lang="en-US" altLang="zh-CN" dirty="0" smtClean="0">
                <a:latin typeface="Cambria" panose="02040503050406030204" pitchFamily="18" charset="0"/>
              </a:rPr>
              <a:t>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90584"/>
          <a:ext cx="6400800" cy="43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5485033" imgH="3699852" progId="Word.Document.8">
                  <p:embed/>
                </p:oleObj>
              </mc:Choice>
              <mc:Fallback>
                <p:oleObj name="Document" r:id="rId5" imgW="5485033" imgH="3699852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90584"/>
                        <a:ext cx="6400800" cy="431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14800" y="32004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】Data Flow Testing 2</a:t>
            </a:r>
          </a:p>
          <a:p>
            <a:r>
              <a:rPr lang="en-US" altLang="zh-CN" dirty="0"/>
              <a:t>https://docs.qq.com/form/page/DSHdHSUJnUlZyeGxn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20606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2 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52400" y="900671"/>
            <a:ext cx="43434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the program below?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06287" y="1031698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106287" y="1455759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106287" y="1888090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106287" y="2319359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4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6106287" y="275154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5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6457296" y="317564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791200" y="317564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6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106287" y="3606912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8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6106287" y="4047329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9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6106287" y="447111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6106287" y="489576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6106287" y="5318146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106287" y="574357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7010400" y="4047328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14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9" name="直接箭头连接符 8"/>
          <p:cNvCxnSpPr>
            <a:stCxn id="7" idx="4"/>
            <a:endCxn id="10" idx="0"/>
          </p:cNvCxnSpPr>
          <p:nvPr/>
        </p:nvCxnSpPr>
        <p:spPr bwMode="auto">
          <a:xfrm>
            <a:off x="6314647" y="1384123"/>
            <a:ext cx="0" cy="7163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  <a:endCxn id="12" idx="0"/>
          </p:cNvCxnSpPr>
          <p:nvPr/>
        </p:nvCxnSpPr>
        <p:spPr bwMode="auto">
          <a:xfrm>
            <a:off x="6314647" y="1808184"/>
            <a:ext cx="0" cy="7990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4"/>
            <a:endCxn id="14" idx="0"/>
          </p:cNvCxnSpPr>
          <p:nvPr/>
        </p:nvCxnSpPr>
        <p:spPr bwMode="auto">
          <a:xfrm>
            <a:off x="6314647" y="2240515"/>
            <a:ext cx="0" cy="788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4"/>
            <a:endCxn id="16" idx="0"/>
          </p:cNvCxnSpPr>
          <p:nvPr/>
        </p:nvCxnSpPr>
        <p:spPr bwMode="auto">
          <a:xfrm>
            <a:off x="6314647" y="2671784"/>
            <a:ext cx="0" cy="7976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4"/>
            <a:endCxn id="21" idx="0"/>
          </p:cNvCxnSpPr>
          <p:nvPr/>
        </p:nvCxnSpPr>
        <p:spPr bwMode="auto">
          <a:xfrm flipH="1">
            <a:off x="5999560" y="3103969"/>
            <a:ext cx="315087" cy="7167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4"/>
            <a:endCxn id="20" idx="0"/>
          </p:cNvCxnSpPr>
          <p:nvPr/>
        </p:nvCxnSpPr>
        <p:spPr bwMode="auto">
          <a:xfrm>
            <a:off x="6314647" y="3103969"/>
            <a:ext cx="351009" cy="7167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4"/>
            <a:endCxn id="22" idx="0"/>
          </p:cNvCxnSpPr>
          <p:nvPr/>
        </p:nvCxnSpPr>
        <p:spPr bwMode="auto">
          <a:xfrm>
            <a:off x="5999560" y="3528068"/>
            <a:ext cx="315087" cy="788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4"/>
            <a:endCxn id="22" idx="0"/>
          </p:cNvCxnSpPr>
          <p:nvPr/>
        </p:nvCxnSpPr>
        <p:spPr bwMode="auto">
          <a:xfrm flipH="1">
            <a:off x="6314647" y="3528068"/>
            <a:ext cx="351009" cy="788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4"/>
            <a:endCxn id="23" idx="0"/>
          </p:cNvCxnSpPr>
          <p:nvPr/>
        </p:nvCxnSpPr>
        <p:spPr bwMode="auto">
          <a:xfrm>
            <a:off x="6314647" y="3959337"/>
            <a:ext cx="0" cy="8799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4"/>
            <a:endCxn id="24" idx="0"/>
          </p:cNvCxnSpPr>
          <p:nvPr/>
        </p:nvCxnSpPr>
        <p:spPr bwMode="auto">
          <a:xfrm>
            <a:off x="6314647" y="4399754"/>
            <a:ext cx="0" cy="7136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4"/>
            <a:endCxn id="25" idx="0"/>
          </p:cNvCxnSpPr>
          <p:nvPr/>
        </p:nvCxnSpPr>
        <p:spPr bwMode="auto">
          <a:xfrm>
            <a:off x="6314647" y="4823540"/>
            <a:ext cx="0" cy="7222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5" idx="4"/>
            <a:endCxn id="26" idx="0"/>
          </p:cNvCxnSpPr>
          <p:nvPr/>
        </p:nvCxnSpPr>
        <p:spPr bwMode="auto">
          <a:xfrm>
            <a:off x="6314647" y="5248190"/>
            <a:ext cx="0" cy="6995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4"/>
            <a:endCxn id="27" idx="0"/>
          </p:cNvCxnSpPr>
          <p:nvPr/>
        </p:nvCxnSpPr>
        <p:spPr bwMode="auto">
          <a:xfrm>
            <a:off x="6314647" y="5670571"/>
            <a:ext cx="0" cy="730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6"/>
            <a:endCxn id="28" idx="2"/>
          </p:cNvCxnSpPr>
          <p:nvPr/>
        </p:nvCxnSpPr>
        <p:spPr bwMode="auto">
          <a:xfrm flipV="1">
            <a:off x="6523006" y="4223541"/>
            <a:ext cx="48739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747" name="肘形连接符 31746"/>
          <p:cNvCxnSpPr>
            <a:stCxn id="27" idx="2"/>
            <a:endCxn id="23" idx="2"/>
          </p:cNvCxnSpPr>
          <p:nvPr/>
        </p:nvCxnSpPr>
        <p:spPr bwMode="auto">
          <a:xfrm rot="10800000">
            <a:off x="6106287" y="4223542"/>
            <a:ext cx="12700" cy="1696246"/>
          </a:xfrm>
          <a:prstGeom prst="bentConnector3">
            <a:avLst>
              <a:gd name="adj1" fmla="val 4943661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7702019" y="4497157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15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7010400" y="4895452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16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06107" y="5743576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latin typeface="Cambria" panose="02040503050406030204" pitchFamily="18" charset="0"/>
              </a:rPr>
              <a:t>17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78" name="直接箭头连接符 77"/>
          <p:cNvCxnSpPr>
            <a:stCxn id="28" idx="4"/>
            <a:endCxn id="75" idx="0"/>
          </p:cNvCxnSpPr>
          <p:nvPr/>
        </p:nvCxnSpPr>
        <p:spPr bwMode="auto">
          <a:xfrm>
            <a:off x="7218760" y="4399753"/>
            <a:ext cx="691619" cy="974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8" idx="4"/>
            <a:endCxn id="76" idx="0"/>
          </p:cNvCxnSpPr>
          <p:nvPr/>
        </p:nvCxnSpPr>
        <p:spPr bwMode="auto">
          <a:xfrm>
            <a:off x="7218760" y="4399753"/>
            <a:ext cx="0" cy="49569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4"/>
            <a:endCxn id="76" idx="6"/>
          </p:cNvCxnSpPr>
          <p:nvPr/>
        </p:nvCxnSpPr>
        <p:spPr bwMode="auto">
          <a:xfrm flipH="1">
            <a:off x="7427119" y="4849582"/>
            <a:ext cx="483260" cy="22208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4"/>
            <a:endCxn id="77" idx="0"/>
          </p:cNvCxnSpPr>
          <p:nvPr/>
        </p:nvCxnSpPr>
        <p:spPr bwMode="auto">
          <a:xfrm flipH="1">
            <a:off x="7214467" y="5247877"/>
            <a:ext cx="4293" cy="49569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367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smtClean="0">
                <a:latin typeface="Cambria" panose="02040503050406030204" pitchFamily="18" charset="0"/>
                <a:ea typeface="+mn-ea"/>
              </a:rPr>
              <a:t>1	void 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pow (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x, y)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2	{ 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3	float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4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p;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5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6	    p = 0 –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7	else p =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8	z = 1.0;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9	while (p !=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10	   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11	    z = z * x;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12	    p = p – 1;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13	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14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15	    z = 1.0 /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16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printf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(z);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17	}</a:t>
            </a:r>
          </a:p>
        </p:txBody>
      </p:sp>
    </p:spTree>
    <p:extLst>
      <p:ext uri="{BB962C8B-B14F-4D97-AF65-F5344CB8AC3E}">
        <p14:creationId xmlns:p14="http://schemas.microsoft.com/office/powerpoint/2010/main" val="4039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20606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2 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52400" y="900671"/>
            <a:ext cx="43434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All-du-Paths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the program below?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24200" y="1238655"/>
            <a:ext cx="2327538" cy="5064303"/>
            <a:chOff x="5791200" y="1031698"/>
            <a:chExt cx="2327538" cy="506430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106287" y="103169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106287" y="14557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6106287" y="188809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106287" y="231935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106287" y="275154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6457296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791200" y="31756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106287" y="360691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106287" y="4047329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106287" y="447111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106287" y="489576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106287" y="531814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106287" y="574357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7010400" y="4047328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4"/>
              <a:endCxn id="10" idx="0"/>
            </p:cNvCxnSpPr>
            <p:nvPr/>
          </p:nvCxnSpPr>
          <p:spPr bwMode="auto">
            <a:xfrm>
              <a:off x="6314647" y="1384123"/>
              <a:ext cx="0" cy="7163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2" idx="0"/>
            </p:cNvCxnSpPr>
            <p:nvPr/>
          </p:nvCxnSpPr>
          <p:spPr bwMode="auto">
            <a:xfrm>
              <a:off x="6314647" y="1808184"/>
              <a:ext cx="0" cy="799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4"/>
              <a:endCxn id="14" idx="0"/>
            </p:cNvCxnSpPr>
            <p:nvPr/>
          </p:nvCxnSpPr>
          <p:spPr bwMode="auto">
            <a:xfrm>
              <a:off x="6314647" y="2240515"/>
              <a:ext cx="0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4"/>
              <a:endCxn id="16" idx="0"/>
            </p:cNvCxnSpPr>
            <p:nvPr/>
          </p:nvCxnSpPr>
          <p:spPr bwMode="auto">
            <a:xfrm>
              <a:off x="6314647" y="2671784"/>
              <a:ext cx="0" cy="7976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4"/>
              <a:endCxn id="21" idx="0"/>
            </p:cNvCxnSpPr>
            <p:nvPr/>
          </p:nvCxnSpPr>
          <p:spPr bwMode="auto">
            <a:xfrm flipH="1">
              <a:off x="5999560" y="3103969"/>
              <a:ext cx="315087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4"/>
              <a:endCxn id="20" idx="0"/>
            </p:cNvCxnSpPr>
            <p:nvPr/>
          </p:nvCxnSpPr>
          <p:spPr bwMode="auto">
            <a:xfrm>
              <a:off x="6314647" y="3103969"/>
              <a:ext cx="351009" cy="71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1" idx="4"/>
              <a:endCxn id="22" idx="0"/>
            </p:cNvCxnSpPr>
            <p:nvPr/>
          </p:nvCxnSpPr>
          <p:spPr bwMode="auto">
            <a:xfrm>
              <a:off x="5999560" y="3528068"/>
              <a:ext cx="315087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0" idx="4"/>
              <a:endCxn id="22" idx="0"/>
            </p:cNvCxnSpPr>
            <p:nvPr/>
          </p:nvCxnSpPr>
          <p:spPr bwMode="auto">
            <a:xfrm flipH="1">
              <a:off x="6314647" y="3528068"/>
              <a:ext cx="351009" cy="7884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2" idx="4"/>
              <a:endCxn id="23" idx="0"/>
            </p:cNvCxnSpPr>
            <p:nvPr/>
          </p:nvCxnSpPr>
          <p:spPr bwMode="auto">
            <a:xfrm>
              <a:off x="6314647" y="3959337"/>
              <a:ext cx="0" cy="8799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4"/>
              <a:endCxn id="24" idx="0"/>
            </p:cNvCxnSpPr>
            <p:nvPr/>
          </p:nvCxnSpPr>
          <p:spPr bwMode="auto">
            <a:xfrm>
              <a:off x="6314647" y="4399754"/>
              <a:ext cx="0" cy="7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4"/>
              <a:endCxn id="25" idx="0"/>
            </p:cNvCxnSpPr>
            <p:nvPr/>
          </p:nvCxnSpPr>
          <p:spPr bwMode="auto">
            <a:xfrm>
              <a:off x="6314647" y="4823540"/>
              <a:ext cx="0" cy="722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" idx="4"/>
              <a:endCxn id="26" idx="0"/>
            </p:cNvCxnSpPr>
            <p:nvPr/>
          </p:nvCxnSpPr>
          <p:spPr bwMode="auto">
            <a:xfrm>
              <a:off x="6314647" y="5248190"/>
              <a:ext cx="0" cy="6995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6" idx="4"/>
              <a:endCxn id="27" idx="0"/>
            </p:cNvCxnSpPr>
            <p:nvPr/>
          </p:nvCxnSpPr>
          <p:spPr bwMode="auto">
            <a:xfrm>
              <a:off x="6314647" y="5670571"/>
              <a:ext cx="0" cy="730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3" idx="6"/>
              <a:endCxn id="28" idx="2"/>
            </p:cNvCxnSpPr>
            <p:nvPr/>
          </p:nvCxnSpPr>
          <p:spPr bwMode="auto">
            <a:xfrm flipV="1">
              <a:off x="6523006" y="4223541"/>
              <a:ext cx="487394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47" name="肘形连接符 31746"/>
            <p:cNvCxnSpPr>
              <a:stCxn id="27" idx="2"/>
              <a:endCxn id="23" idx="2"/>
            </p:cNvCxnSpPr>
            <p:nvPr/>
          </p:nvCxnSpPr>
          <p:spPr bwMode="auto">
            <a:xfrm rot="10800000">
              <a:off x="6106287" y="4223542"/>
              <a:ext cx="12700" cy="1696246"/>
            </a:xfrm>
            <a:prstGeom prst="bentConnector3">
              <a:avLst>
                <a:gd name="adj1" fmla="val 4943661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7702019" y="449715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7010400" y="4895452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06107" y="5743576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latin typeface="Cambria" panose="02040503050406030204" pitchFamily="18" charset="0"/>
                </a:rPr>
                <a:t>17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直接箭头连接符 77"/>
            <p:cNvCxnSpPr>
              <a:stCxn id="28" idx="4"/>
              <a:endCxn id="75" idx="0"/>
            </p:cNvCxnSpPr>
            <p:nvPr/>
          </p:nvCxnSpPr>
          <p:spPr bwMode="auto">
            <a:xfrm>
              <a:off x="7218760" y="4399753"/>
              <a:ext cx="691619" cy="9740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8" idx="4"/>
              <a:endCxn id="76" idx="0"/>
            </p:cNvCxnSpPr>
            <p:nvPr/>
          </p:nvCxnSpPr>
          <p:spPr bwMode="auto">
            <a:xfrm>
              <a:off x="7218760" y="4399753"/>
              <a:ext cx="0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4"/>
              <a:endCxn id="76" idx="6"/>
            </p:cNvCxnSpPr>
            <p:nvPr/>
          </p:nvCxnSpPr>
          <p:spPr bwMode="auto">
            <a:xfrm flipH="1">
              <a:off x="7427119" y="4849582"/>
              <a:ext cx="483260" cy="2220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6" idx="4"/>
              <a:endCxn id="77" idx="0"/>
            </p:cNvCxnSpPr>
            <p:nvPr/>
          </p:nvCxnSpPr>
          <p:spPr bwMode="auto">
            <a:xfrm flipH="1">
              <a:off x="7214467" y="5247877"/>
              <a:ext cx="4293" cy="4956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0367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	void pow (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x, y)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2	{ 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3	float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4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int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 p;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5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6	    p = 0 –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7	else p = y;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8	z = 1.0;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9	while (p !=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10	    {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11	    z = z * x;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12	    p = p – 1;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13	    }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14	if (y &lt; 0)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15	    z = 1.0 / z;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16	</a:t>
            </a:r>
            <a:r>
              <a:rPr lang="en-US" altLang="zh-CN" sz="1800" dirty="0" err="1">
                <a:latin typeface="Cambria" panose="02040503050406030204" pitchFamily="18" charset="0"/>
                <a:ea typeface="+mn-ea"/>
              </a:rPr>
              <a:t>printf</a:t>
            </a:r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(z);</a:t>
            </a:r>
          </a:p>
          <a:p>
            <a:r>
              <a:rPr lang="en-US" altLang="zh-CN" sz="1800" dirty="0">
                <a:latin typeface="Cambria" panose="02040503050406030204" pitchFamily="18" charset="0"/>
                <a:ea typeface="+mn-ea"/>
              </a:rPr>
              <a:t>17	}</a:t>
            </a:r>
          </a:p>
        </p:txBody>
      </p:sp>
      <p:sp>
        <p:nvSpPr>
          <p:cNvPr id="43" name="矩形 42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19800" y="2213000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9920" y="4057079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5894" y="1540593"/>
            <a:ext cx="289590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31037" y="5083897"/>
            <a:ext cx="79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0367" y="4318715"/>
            <a:ext cx="210911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27341" y="1237229"/>
            <a:ext cx="7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27041" y="1255410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1,2,3,4,5,6,8,9,10,11]</a:t>
            </a:r>
          </a:p>
        </p:txBody>
      </p:sp>
      <p:sp>
        <p:nvSpPr>
          <p:cNvPr id="53" name="矩形 52"/>
          <p:cNvSpPr/>
          <p:nvPr/>
        </p:nvSpPr>
        <p:spPr>
          <a:xfrm>
            <a:off x="6027041" y="265337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1,2,3,4,5,6,8,9,10,11]</a:t>
            </a:r>
          </a:p>
        </p:txBody>
      </p:sp>
      <p:sp>
        <p:nvSpPr>
          <p:cNvPr id="54" name="矩形 53"/>
          <p:cNvSpPr/>
          <p:nvPr/>
        </p:nvSpPr>
        <p:spPr>
          <a:xfrm>
            <a:off x="6019800" y="4411646"/>
            <a:ext cx="23679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1,2,3,4,5,6,8,9,10,11]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1,2,3,4,5,7,8,9,10,11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endParaRPr lang="en-US" altLang="zh-CN" sz="1800" dirty="0" smtClean="0">
              <a:latin typeface="Cambria" panose="02040503050406030204" pitchFamily="18" charset="0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176752" y="1455313"/>
            <a:ext cx="420754" cy="3769217"/>
          </a:xfrm>
          <a:custGeom>
            <a:avLst/>
            <a:gdLst>
              <a:gd name="connsiteX0" fmla="*/ 399282 w 420754"/>
              <a:gd name="connsiteY0" fmla="*/ 0 h 3769217"/>
              <a:gd name="connsiteX1" fmla="*/ 390696 w 420754"/>
              <a:gd name="connsiteY1" fmla="*/ 253284 h 3769217"/>
              <a:gd name="connsiteX2" fmla="*/ 382110 w 420754"/>
              <a:gd name="connsiteY2" fmla="*/ 369194 h 3769217"/>
              <a:gd name="connsiteX3" fmla="*/ 394989 w 420754"/>
              <a:gd name="connsiteY3" fmla="*/ 631064 h 3769217"/>
              <a:gd name="connsiteX4" fmla="*/ 399282 w 420754"/>
              <a:gd name="connsiteY4" fmla="*/ 643943 h 3769217"/>
              <a:gd name="connsiteX5" fmla="*/ 394989 w 420754"/>
              <a:gd name="connsiteY5" fmla="*/ 815662 h 3769217"/>
              <a:gd name="connsiteX6" fmla="*/ 377817 w 420754"/>
              <a:gd name="connsiteY6" fmla="*/ 1120462 h 3769217"/>
              <a:gd name="connsiteX7" fmla="*/ 364938 w 420754"/>
              <a:gd name="connsiteY7" fmla="*/ 1159098 h 3769217"/>
              <a:gd name="connsiteX8" fmla="*/ 356352 w 420754"/>
              <a:gd name="connsiteY8" fmla="*/ 1219200 h 3769217"/>
              <a:gd name="connsiteX9" fmla="*/ 343473 w 420754"/>
              <a:gd name="connsiteY9" fmla="*/ 1296473 h 3769217"/>
              <a:gd name="connsiteX10" fmla="*/ 334887 w 420754"/>
              <a:gd name="connsiteY10" fmla="*/ 1386625 h 3769217"/>
              <a:gd name="connsiteX11" fmla="*/ 326302 w 420754"/>
              <a:gd name="connsiteY11" fmla="*/ 1433848 h 3769217"/>
              <a:gd name="connsiteX12" fmla="*/ 322009 w 420754"/>
              <a:gd name="connsiteY12" fmla="*/ 1472484 h 3769217"/>
              <a:gd name="connsiteX13" fmla="*/ 313423 w 420754"/>
              <a:gd name="connsiteY13" fmla="*/ 1498242 h 3769217"/>
              <a:gd name="connsiteX14" fmla="*/ 296251 w 420754"/>
              <a:gd name="connsiteY14" fmla="*/ 1545464 h 3769217"/>
              <a:gd name="connsiteX15" fmla="*/ 291958 w 420754"/>
              <a:gd name="connsiteY15" fmla="*/ 1558343 h 3769217"/>
              <a:gd name="connsiteX16" fmla="*/ 283372 w 420754"/>
              <a:gd name="connsiteY16" fmla="*/ 1571222 h 3769217"/>
              <a:gd name="connsiteX17" fmla="*/ 270493 w 420754"/>
              <a:gd name="connsiteY17" fmla="*/ 1605566 h 3769217"/>
              <a:gd name="connsiteX18" fmla="*/ 249028 w 420754"/>
              <a:gd name="connsiteY18" fmla="*/ 1648495 h 3769217"/>
              <a:gd name="connsiteX19" fmla="*/ 231856 w 420754"/>
              <a:gd name="connsiteY19" fmla="*/ 1700011 h 3769217"/>
              <a:gd name="connsiteX20" fmla="*/ 227563 w 420754"/>
              <a:gd name="connsiteY20" fmla="*/ 1734355 h 3769217"/>
              <a:gd name="connsiteX21" fmla="*/ 193220 w 420754"/>
              <a:gd name="connsiteY21" fmla="*/ 1807335 h 3769217"/>
              <a:gd name="connsiteX22" fmla="*/ 188927 w 420754"/>
              <a:gd name="connsiteY22" fmla="*/ 1824507 h 3769217"/>
              <a:gd name="connsiteX23" fmla="*/ 137411 w 420754"/>
              <a:gd name="connsiteY23" fmla="*/ 1914659 h 3769217"/>
              <a:gd name="connsiteX24" fmla="*/ 124533 w 420754"/>
              <a:gd name="connsiteY24" fmla="*/ 1927538 h 3769217"/>
              <a:gd name="connsiteX25" fmla="*/ 81603 w 420754"/>
              <a:gd name="connsiteY25" fmla="*/ 1987639 h 3769217"/>
              <a:gd name="connsiteX26" fmla="*/ 64431 w 420754"/>
              <a:gd name="connsiteY26" fmla="*/ 2017690 h 3769217"/>
              <a:gd name="connsiteX27" fmla="*/ 21502 w 420754"/>
              <a:gd name="connsiteY27" fmla="*/ 2077791 h 3769217"/>
              <a:gd name="connsiteX28" fmla="*/ 12916 w 420754"/>
              <a:gd name="connsiteY28" fmla="*/ 2112135 h 3769217"/>
              <a:gd name="connsiteX29" fmla="*/ 37 w 420754"/>
              <a:gd name="connsiteY29" fmla="*/ 2137893 h 3769217"/>
              <a:gd name="connsiteX30" fmla="*/ 42966 w 420754"/>
              <a:gd name="connsiteY30" fmla="*/ 2249510 h 3769217"/>
              <a:gd name="connsiteX31" fmla="*/ 55845 w 420754"/>
              <a:gd name="connsiteY31" fmla="*/ 2262388 h 3769217"/>
              <a:gd name="connsiteX32" fmla="*/ 85896 w 420754"/>
              <a:gd name="connsiteY32" fmla="*/ 2279560 h 3769217"/>
              <a:gd name="connsiteX33" fmla="*/ 98775 w 420754"/>
              <a:gd name="connsiteY33" fmla="*/ 2292439 h 3769217"/>
              <a:gd name="connsiteX34" fmla="*/ 124533 w 420754"/>
              <a:gd name="connsiteY34" fmla="*/ 2305318 h 3769217"/>
              <a:gd name="connsiteX35" fmla="*/ 158876 w 420754"/>
              <a:gd name="connsiteY35" fmla="*/ 2322490 h 3769217"/>
              <a:gd name="connsiteX36" fmla="*/ 184634 w 420754"/>
              <a:gd name="connsiteY36" fmla="*/ 2343955 h 3769217"/>
              <a:gd name="connsiteX37" fmla="*/ 210392 w 420754"/>
              <a:gd name="connsiteY37" fmla="*/ 2369712 h 3769217"/>
              <a:gd name="connsiteX38" fmla="*/ 227563 w 420754"/>
              <a:gd name="connsiteY38" fmla="*/ 2395470 h 3769217"/>
              <a:gd name="connsiteX39" fmla="*/ 236149 w 420754"/>
              <a:gd name="connsiteY39" fmla="*/ 2421228 h 3769217"/>
              <a:gd name="connsiteX40" fmla="*/ 253321 w 420754"/>
              <a:gd name="connsiteY40" fmla="*/ 2451279 h 3769217"/>
              <a:gd name="connsiteX41" fmla="*/ 261907 w 420754"/>
              <a:gd name="connsiteY41" fmla="*/ 2502794 h 3769217"/>
              <a:gd name="connsiteX42" fmla="*/ 279079 w 420754"/>
              <a:gd name="connsiteY42" fmla="*/ 2550017 h 3769217"/>
              <a:gd name="connsiteX43" fmla="*/ 287665 w 420754"/>
              <a:gd name="connsiteY43" fmla="*/ 2592946 h 3769217"/>
              <a:gd name="connsiteX44" fmla="*/ 291958 w 420754"/>
              <a:gd name="connsiteY44" fmla="*/ 2614411 h 3769217"/>
              <a:gd name="connsiteX45" fmla="*/ 300544 w 420754"/>
              <a:gd name="connsiteY45" fmla="*/ 2635876 h 3769217"/>
              <a:gd name="connsiteX46" fmla="*/ 309130 w 420754"/>
              <a:gd name="connsiteY46" fmla="*/ 2713149 h 3769217"/>
              <a:gd name="connsiteX47" fmla="*/ 317716 w 420754"/>
              <a:gd name="connsiteY47" fmla="*/ 2738907 h 3769217"/>
              <a:gd name="connsiteX48" fmla="*/ 322009 w 420754"/>
              <a:gd name="connsiteY48" fmla="*/ 2794715 h 3769217"/>
              <a:gd name="connsiteX49" fmla="*/ 330594 w 420754"/>
              <a:gd name="connsiteY49" fmla="*/ 2811887 h 3769217"/>
              <a:gd name="connsiteX50" fmla="*/ 334887 w 420754"/>
              <a:gd name="connsiteY50" fmla="*/ 2837645 h 3769217"/>
              <a:gd name="connsiteX51" fmla="*/ 343473 w 420754"/>
              <a:gd name="connsiteY51" fmla="*/ 2876281 h 3769217"/>
              <a:gd name="connsiteX52" fmla="*/ 356352 w 420754"/>
              <a:gd name="connsiteY52" fmla="*/ 2936383 h 3769217"/>
              <a:gd name="connsiteX53" fmla="*/ 360645 w 420754"/>
              <a:gd name="connsiteY53" fmla="*/ 2987898 h 3769217"/>
              <a:gd name="connsiteX54" fmla="*/ 369231 w 420754"/>
              <a:gd name="connsiteY54" fmla="*/ 3030828 h 3769217"/>
              <a:gd name="connsiteX55" fmla="*/ 382110 w 420754"/>
              <a:gd name="connsiteY55" fmla="*/ 3112394 h 3769217"/>
              <a:gd name="connsiteX56" fmla="*/ 394989 w 420754"/>
              <a:gd name="connsiteY56" fmla="*/ 3155324 h 3769217"/>
              <a:gd name="connsiteX57" fmla="*/ 403575 w 420754"/>
              <a:gd name="connsiteY57" fmla="*/ 3202546 h 3769217"/>
              <a:gd name="connsiteX58" fmla="*/ 403575 w 420754"/>
              <a:gd name="connsiteY58" fmla="*/ 3481588 h 3769217"/>
              <a:gd name="connsiteX59" fmla="*/ 416454 w 420754"/>
              <a:gd name="connsiteY59" fmla="*/ 3709115 h 3769217"/>
              <a:gd name="connsiteX60" fmla="*/ 420747 w 420754"/>
              <a:gd name="connsiteY60" fmla="*/ 3769217 h 376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0754" h="3769217">
                <a:moveTo>
                  <a:pt x="399282" y="0"/>
                </a:moveTo>
                <a:cubicBezTo>
                  <a:pt x="396420" y="84428"/>
                  <a:pt x="394621" y="168899"/>
                  <a:pt x="390696" y="253284"/>
                </a:cubicBezTo>
                <a:cubicBezTo>
                  <a:pt x="388896" y="291985"/>
                  <a:pt x="382110" y="369194"/>
                  <a:pt x="382110" y="369194"/>
                </a:cubicBezTo>
                <a:cubicBezTo>
                  <a:pt x="385044" y="489483"/>
                  <a:pt x="381573" y="528210"/>
                  <a:pt x="394989" y="631064"/>
                </a:cubicBezTo>
                <a:cubicBezTo>
                  <a:pt x="395574" y="635551"/>
                  <a:pt x="397851" y="639650"/>
                  <a:pt x="399282" y="643943"/>
                </a:cubicBezTo>
                <a:cubicBezTo>
                  <a:pt x="397851" y="701183"/>
                  <a:pt x="396706" y="758430"/>
                  <a:pt x="394989" y="815662"/>
                </a:cubicBezTo>
                <a:cubicBezTo>
                  <a:pt x="393484" y="865843"/>
                  <a:pt x="400353" y="1030321"/>
                  <a:pt x="377817" y="1120462"/>
                </a:cubicBezTo>
                <a:cubicBezTo>
                  <a:pt x="374524" y="1133632"/>
                  <a:pt x="369231" y="1146219"/>
                  <a:pt x="364938" y="1159098"/>
                </a:cubicBezTo>
                <a:cubicBezTo>
                  <a:pt x="362076" y="1179132"/>
                  <a:pt x="358672" y="1199096"/>
                  <a:pt x="356352" y="1219200"/>
                </a:cubicBezTo>
                <a:cubicBezTo>
                  <a:pt x="348340" y="1288636"/>
                  <a:pt x="359067" y="1249692"/>
                  <a:pt x="343473" y="1296473"/>
                </a:cubicBezTo>
                <a:cubicBezTo>
                  <a:pt x="341708" y="1317651"/>
                  <a:pt x="338372" y="1363387"/>
                  <a:pt x="334887" y="1386625"/>
                </a:cubicBezTo>
                <a:cubicBezTo>
                  <a:pt x="332514" y="1402447"/>
                  <a:pt x="328675" y="1418026"/>
                  <a:pt x="326302" y="1433848"/>
                </a:cubicBezTo>
                <a:cubicBezTo>
                  <a:pt x="324380" y="1446663"/>
                  <a:pt x="324550" y="1459778"/>
                  <a:pt x="322009" y="1472484"/>
                </a:cubicBezTo>
                <a:cubicBezTo>
                  <a:pt x="320234" y="1481359"/>
                  <a:pt x="316085" y="1489592"/>
                  <a:pt x="313423" y="1498242"/>
                </a:cubicBezTo>
                <a:cubicBezTo>
                  <a:pt x="292417" y="1566512"/>
                  <a:pt x="316046" y="1499278"/>
                  <a:pt x="296251" y="1545464"/>
                </a:cubicBezTo>
                <a:cubicBezTo>
                  <a:pt x="294468" y="1549623"/>
                  <a:pt x="293982" y="1554296"/>
                  <a:pt x="291958" y="1558343"/>
                </a:cubicBezTo>
                <a:cubicBezTo>
                  <a:pt x="289651" y="1562958"/>
                  <a:pt x="285507" y="1566525"/>
                  <a:pt x="283372" y="1571222"/>
                </a:cubicBezTo>
                <a:cubicBezTo>
                  <a:pt x="278313" y="1582353"/>
                  <a:pt x="275459" y="1594393"/>
                  <a:pt x="270493" y="1605566"/>
                </a:cubicBezTo>
                <a:cubicBezTo>
                  <a:pt x="263995" y="1620186"/>
                  <a:pt x="256183" y="1634185"/>
                  <a:pt x="249028" y="1648495"/>
                </a:cubicBezTo>
                <a:cubicBezTo>
                  <a:pt x="238890" y="1689048"/>
                  <a:pt x="245719" y="1672284"/>
                  <a:pt x="231856" y="1700011"/>
                </a:cubicBezTo>
                <a:cubicBezTo>
                  <a:pt x="230425" y="1711459"/>
                  <a:pt x="231061" y="1723361"/>
                  <a:pt x="227563" y="1734355"/>
                </a:cubicBezTo>
                <a:cubicBezTo>
                  <a:pt x="213467" y="1778659"/>
                  <a:pt x="210655" y="1781183"/>
                  <a:pt x="193220" y="1807335"/>
                </a:cubicBezTo>
                <a:cubicBezTo>
                  <a:pt x="191789" y="1813059"/>
                  <a:pt x="191464" y="1819180"/>
                  <a:pt x="188927" y="1824507"/>
                </a:cubicBezTo>
                <a:cubicBezTo>
                  <a:pt x="176629" y="1850333"/>
                  <a:pt x="159089" y="1889367"/>
                  <a:pt x="137411" y="1914659"/>
                </a:cubicBezTo>
                <a:cubicBezTo>
                  <a:pt x="133460" y="1919269"/>
                  <a:pt x="128221" y="1922715"/>
                  <a:pt x="124533" y="1927538"/>
                </a:cubicBezTo>
                <a:cubicBezTo>
                  <a:pt x="109578" y="1947095"/>
                  <a:pt x="95260" y="1967154"/>
                  <a:pt x="81603" y="1987639"/>
                </a:cubicBezTo>
                <a:cubicBezTo>
                  <a:pt x="75203" y="1997238"/>
                  <a:pt x="70831" y="2008091"/>
                  <a:pt x="64431" y="2017690"/>
                </a:cubicBezTo>
                <a:cubicBezTo>
                  <a:pt x="50775" y="2038175"/>
                  <a:pt x="21502" y="2077791"/>
                  <a:pt x="21502" y="2077791"/>
                </a:cubicBezTo>
                <a:cubicBezTo>
                  <a:pt x="18640" y="2089239"/>
                  <a:pt x="16885" y="2101022"/>
                  <a:pt x="12916" y="2112135"/>
                </a:cubicBezTo>
                <a:cubicBezTo>
                  <a:pt x="9687" y="2121175"/>
                  <a:pt x="-699" y="2128322"/>
                  <a:pt x="37" y="2137893"/>
                </a:cubicBezTo>
                <a:cubicBezTo>
                  <a:pt x="5217" y="2205231"/>
                  <a:pt x="9813" y="2212213"/>
                  <a:pt x="42966" y="2249510"/>
                </a:cubicBezTo>
                <a:cubicBezTo>
                  <a:pt x="46999" y="2254048"/>
                  <a:pt x="50871" y="2258907"/>
                  <a:pt x="55845" y="2262388"/>
                </a:cubicBezTo>
                <a:cubicBezTo>
                  <a:pt x="65297" y="2269004"/>
                  <a:pt x="76444" y="2272944"/>
                  <a:pt x="85896" y="2279560"/>
                </a:cubicBezTo>
                <a:cubicBezTo>
                  <a:pt x="90870" y="2283042"/>
                  <a:pt x="93723" y="2289071"/>
                  <a:pt x="98775" y="2292439"/>
                </a:cubicBezTo>
                <a:cubicBezTo>
                  <a:pt x="106762" y="2297764"/>
                  <a:pt x="116302" y="2300379"/>
                  <a:pt x="124533" y="2305318"/>
                </a:cubicBezTo>
                <a:cubicBezTo>
                  <a:pt x="155807" y="2324083"/>
                  <a:pt x="127025" y="2314527"/>
                  <a:pt x="158876" y="2322490"/>
                </a:cubicBezTo>
                <a:cubicBezTo>
                  <a:pt x="172125" y="2331323"/>
                  <a:pt x="173615" y="2331100"/>
                  <a:pt x="184634" y="2343955"/>
                </a:cubicBezTo>
                <a:cubicBezTo>
                  <a:pt x="205933" y="2368803"/>
                  <a:pt x="187720" y="2354598"/>
                  <a:pt x="210392" y="2369712"/>
                </a:cubicBezTo>
                <a:cubicBezTo>
                  <a:pt x="216116" y="2378298"/>
                  <a:pt x="222948" y="2386240"/>
                  <a:pt x="227563" y="2395470"/>
                </a:cubicBezTo>
                <a:cubicBezTo>
                  <a:pt x="231610" y="2403565"/>
                  <a:pt x="231659" y="2413370"/>
                  <a:pt x="236149" y="2421228"/>
                </a:cubicBezTo>
                <a:lnTo>
                  <a:pt x="253321" y="2451279"/>
                </a:lnTo>
                <a:cubicBezTo>
                  <a:pt x="262982" y="2489919"/>
                  <a:pt x="251858" y="2442500"/>
                  <a:pt x="261907" y="2502794"/>
                </a:cubicBezTo>
                <a:cubicBezTo>
                  <a:pt x="265060" y="2521711"/>
                  <a:pt x="270864" y="2530849"/>
                  <a:pt x="279079" y="2550017"/>
                </a:cubicBezTo>
                <a:cubicBezTo>
                  <a:pt x="289597" y="2623640"/>
                  <a:pt x="277675" y="2552984"/>
                  <a:pt x="287665" y="2592946"/>
                </a:cubicBezTo>
                <a:cubicBezTo>
                  <a:pt x="289435" y="2600025"/>
                  <a:pt x="289861" y="2607422"/>
                  <a:pt x="291958" y="2614411"/>
                </a:cubicBezTo>
                <a:cubicBezTo>
                  <a:pt x="294172" y="2621792"/>
                  <a:pt x="297682" y="2628721"/>
                  <a:pt x="300544" y="2635876"/>
                </a:cubicBezTo>
                <a:cubicBezTo>
                  <a:pt x="302033" y="2653747"/>
                  <a:pt x="303786" y="2691772"/>
                  <a:pt x="309130" y="2713149"/>
                </a:cubicBezTo>
                <a:cubicBezTo>
                  <a:pt x="311325" y="2721929"/>
                  <a:pt x="314854" y="2730321"/>
                  <a:pt x="317716" y="2738907"/>
                </a:cubicBezTo>
                <a:cubicBezTo>
                  <a:pt x="319147" y="2757510"/>
                  <a:pt x="318767" y="2776341"/>
                  <a:pt x="322009" y="2794715"/>
                </a:cubicBezTo>
                <a:cubicBezTo>
                  <a:pt x="323121" y="2801017"/>
                  <a:pt x="328755" y="2805757"/>
                  <a:pt x="330594" y="2811887"/>
                </a:cubicBezTo>
                <a:cubicBezTo>
                  <a:pt x="333095" y="2820224"/>
                  <a:pt x="333180" y="2829110"/>
                  <a:pt x="334887" y="2837645"/>
                </a:cubicBezTo>
                <a:cubicBezTo>
                  <a:pt x="337474" y="2850582"/>
                  <a:pt x="341042" y="2863314"/>
                  <a:pt x="343473" y="2876281"/>
                </a:cubicBezTo>
                <a:cubicBezTo>
                  <a:pt x="354482" y="2934994"/>
                  <a:pt x="339589" y="2877711"/>
                  <a:pt x="356352" y="2936383"/>
                </a:cubicBezTo>
                <a:cubicBezTo>
                  <a:pt x="357783" y="2953555"/>
                  <a:pt x="358317" y="2970825"/>
                  <a:pt x="360645" y="2987898"/>
                </a:cubicBezTo>
                <a:cubicBezTo>
                  <a:pt x="362617" y="3002358"/>
                  <a:pt x="366751" y="3016447"/>
                  <a:pt x="369231" y="3030828"/>
                </a:cubicBezTo>
                <a:cubicBezTo>
                  <a:pt x="373908" y="3057953"/>
                  <a:pt x="377394" y="3085276"/>
                  <a:pt x="382110" y="3112394"/>
                </a:cubicBezTo>
                <a:cubicBezTo>
                  <a:pt x="386707" y="3138825"/>
                  <a:pt x="387438" y="3123234"/>
                  <a:pt x="394989" y="3155324"/>
                </a:cubicBezTo>
                <a:cubicBezTo>
                  <a:pt x="398653" y="3170897"/>
                  <a:pt x="400713" y="3186805"/>
                  <a:pt x="403575" y="3202546"/>
                </a:cubicBezTo>
                <a:cubicBezTo>
                  <a:pt x="415803" y="3337054"/>
                  <a:pt x="403575" y="3183524"/>
                  <a:pt x="403575" y="3481588"/>
                </a:cubicBezTo>
                <a:cubicBezTo>
                  <a:pt x="403575" y="3663002"/>
                  <a:pt x="395167" y="3613328"/>
                  <a:pt x="416454" y="3709115"/>
                </a:cubicBezTo>
                <a:cubicBezTo>
                  <a:pt x="421136" y="3760613"/>
                  <a:pt x="420747" y="3740532"/>
                  <a:pt x="420747" y="37692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743459" y="1536879"/>
            <a:ext cx="309093" cy="3676879"/>
          </a:xfrm>
          <a:custGeom>
            <a:avLst/>
            <a:gdLst>
              <a:gd name="connsiteX0" fmla="*/ 51516 w 309093"/>
              <a:gd name="connsiteY0" fmla="*/ 0 h 3676879"/>
              <a:gd name="connsiteX1" fmla="*/ 47223 w 309093"/>
              <a:gd name="connsiteY1" fmla="*/ 81566 h 3676879"/>
              <a:gd name="connsiteX2" fmla="*/ 38637 w 309093"/>
              <a:gd name="connsiteY2" fmla="*/ 133082 h 3676879"/>
              <a:gd name="connsiteX3" fmla="*/ 25758 w 309093"/>
              <a:gd name="connsiteY3" fmla="*/ 270456 h 3676879"/>
              <a:gd name="connsiteX4" fmla="*/ 21465 w 309093"/>
              <a:gd name="connsiteY4" fmla="*/ 352022 h 3676879"/>
              <a:gd name="connsiteX5" fmla="*/ 12879 w 309093"/>
              <a:gd name="connsiteY5" fmla="*/ 476518 h 3676879"/>
              <a:gd name="connsiteX6" fmla="*/ 0 w 309093"/>
              <a:gd name="connsiteY6" fmla="*/ 755560 h 3676879"/>
              <a:gd name="connsiteX7" fmla="*/ 4293 w 309093"/>
              <a:gd name="connsiteY7" fmla="*/ 1017431 h 3676879"/>
              <a:gd name="connsiteX8" fmla="*/ 8586 w 309093"/>
              <a:gd name="connsiteY8" fmla="*/ 1043189 h 3676879"/>
              <a:gd name="connsiteX9" fmla="*/ 25758 w 309093"/>
              <a:gd name="connsiteY9" fmla="*/ 1077532 h 3676879"/>
              <a:gd name="connsiteX10" fmla="*/ 60102 w 309093"/>
              <a:gd name="connsiteY10" fmla="*/ 1150513 h 3676879"/>
              <a:gd name="connsiteX11" fmla="*/ 90152 w 309093"/>
              <a:gd name="connsiteY11" fmla="*/ 1223493 h 3676879"/>
              <a:gd name="connsiteX12" fmla="*/ 128789 w 309093"/>
              <a:gd name="connsiteY12" fmla="*/ 1300766 h 3676879"/>
              <a:gd name="connsiteX13" fmla="*/ 158840 w 309093"/>
              <a:gd name="connsiteY13" fmla="*/ 1382332 h 3676879"/>
              <a:gd name="connsiteX14" fmla="*/ 176011 w 309093"/>
              <a:gd name="connsiteY14" fmla="*/ 1446727 h 3676879"/>
              <a:gd name="connsiteX15" fmla="*/ 180304 w 309093"/>
              <a:gd name="connsiteY15" fmla="*/ 1485363 h 3676879"/>
              <a:gd name="connsiteX16" fmla="*/ 176011 w 309093"/>
              <a:gd name="connsiteY16" fmla="*/ 1618445 h 3676879"/>
              <a:gd name="connsiteX17" fmla="*/ 206062 w 309093"/>
              <a:gd name="connsiteY17" fmla="*/ 1730062 h 3676879"/>
              <a:gd name="connsiteX18" fmla="*/ 227527 w 309093"/>
              <a:gd name="connsiteY18" fmla="*/ 1755820 h 3676879"/>
              <a:gd name="connsiteX19" fmla="*/ 253285 w 309093"/>
              <a:gd name="connsiteY19" fmla="*/ 1785870 h 3676879"/>
              <a:gd name="connsiteX20" fmla="*/ 296214 w 309093"/>
              <a:gd name="connsiteY20" fmla="*/ 1867436 h 3676879"/>
              <a:gd name="connsiteX21" fmla="*/ 309093 w 309093"/>
              <a:gd name="connsiteY21" fmla="*/ 1931831 h 3676879"/>
              <a:gd name="connsiteX22" fmla="*/ 274749 w 309093"/>
              <a:gd name="connsiteY22" fmla="*/ 2155065 h 3676879"/>
              <a:gd name="connsiteX23" fmla="*/ 270456 w 309093"/>
              <a:gd name="connsiteY23" fmla="*/ 2206580 h 3676879"/>
              <a:gd name="connsiteX24" fmla="*/ 248992 w 309093"/>
              <a:gd name="connsiteY24" fmla="*/ 2270975 h 3676879"/>
              <a:gd name="connsiteX25" fmla="*/ 244699 w 309093"/>
              <a:gd name="connsiteY25" fmla="*/ 2283853 h 3676879"/>
              <a:gd name="connsiteX26" fmla="*/ 214648 w 309093"/>
              <a:gd name="connsiteY26" fmla="*/ 2318197 h 3676879"/>
              <a:gd name="connsiteX27" fmla="*/ 184597 w 309093"/>
              <a:gd name="connsiteY27" fmla="*/ 2335369 h 3676879"/>
              <a:gd name="connsiteX28" fmla="*/ 167426 w 309093"/>
              <a:gd name="connsiteY28" fmla="*/ 2348248 h 3676879"/>
              <a:gd name="connsiteX29" fmla="*/ 154547 w 309093"/>
              <a:gd name="connsiteY29" fmla="*/ 2356834 h 3676879"/>
              <a:gd name="connsiteX30" fmla="*/ 141668 w 309093"/>
              <a:gd name="connsiteY30" fmla="*/ 2369713 h 3676879"/>
              <a:gd name="connsiteX31" fmla="*/ 120203 w 309093"/>
              <a:gd name="connsiteY31" fmla="*/ 2404056 h 3676879"/>
              <a:gd name="connsiteX32" fmla="*/ 111617 w 309093"/>
              <a:gd name="connsiteY32" fmla="*/ 2442693 h 3676879"/>
              <a:gd name="connsiteX33" fmla="*/ 103031 w 309093"/>
              <a:gd name="connsiteY33" fmla="*/ 2464158 h 3676879"/>
              <a:gd name="connsiteX34" fmla="*/ 111617 w 309093"/>
              <a:gd name="connsiteY34" fmla="*/ 2489915 h 3676879"/>
              <a:gd name="connsiteX35" fmla="*/ 115910 w 309093"/>
              <a:gd name="connsiteY35" fmla="*/ 2515673 h 3676879"/>
              <a:gd name="connsiteX36" fmla="*/ 128789 w 309093"/>
              <a:gd name="connsiteY36" fmla="*/ 2550017 h 3676879"/>
              <a:gd name="connsiteX37" fmla="*/ 133082 w 309093"/>
              <a:gd name="connsiteY37" fmla="*/ 2588653 h 3676879"/>
              <a:gd name="connsiteX38" fmla="*/ 141668 w 309093"/>
              <a:gd name="connsiteY38" fmla="*/ 2631583 h 3676879"/>
              <a:gd name="connsiteX39" fmla="*/ 145961 w 309093"/>
              <a:gd name="connsiteY39" fmla="*/ 2683098 h 3676879"/>
              <a:gd name="connsiteX40" fmla="*/ 158840 w 309093"/>
              <a:gd name="connsiteY40" fmla="*/ 2751786 h 3676879"/>
              <a:gd name="connsiteX41" fmla="*/ 154547 w 309093"/>
              <a:gd name="connsiteY41" fmla="*/ 2979313 h 3676879"/>
              <a:gd name="connsiteX42" fmla="*/ 145961 w 309093"/>
              <a:gd name="connsiteY42" fmla="*/ 3013656 h 3676879"/>
              <a:gd name="connsiteX43" fmla="*/ 137375 w 309093"/>
              <a:gd name="connsiteY43" fmla="*/ 3065172 h 3676879"/>
              <a:gd name="connsiteX44" fmla="*/ 133082 w 309093"/>
              <a:gd name="connsiteY44" fmla="*/ 3168203 h 3676879"/>
              <a:gd name="connsiteX45" fmla="*/ 124496 w 309093"/>
              <a:gd name="connsiteY45" fmla="*/ 3224011 h 3676879"/>
              <a:gd name="connsiteX46" fmla="*/ 120203 w 309093"/>
              <a:gd name="connsiteY46" fmla="*/ 3305577 h 3676879"/>
              <a:gd name="connsiteX47" fmla="*/ 111617 w 309093"/>
              <a:gd name="connsiteY47" fmla="*/ 3400022 h 3676879"/>
              <a:gd name="connsiteX48" fmla="*/ 107324 w 309093"/>
              <a:gd name="connsiteY48" fmla="*/ 3674772 h 3676879"/>
              <a:gd name="connsiteX49" fmla="*/ 90152 w 309093"/>
              <a:gd name="connsiteY49" fmla="*/ 3666186 h 3676879"/>
              <a:gd name="connsiteX50" fmla="*/ 38637 w 309093"/>
              <a:gd name="connsiteY50" fmla="*/ 3571741 h 36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9093" h="3676879">
                <a:moveTo>
                  <a:pt x="51516" y="0"/>
                </a:moveTo>
                <a:cubicBezTo>
                  <a:pt x="50085" y="27189"/>
                  <a:pt x="49846" y="54466"/>
                  <a:pt x="47223" y="81566"/>
                </a:cubicBezTo>
                <a:cubicBezTo>
                  <a:pt x="45546" y="98894"/>
                  <a:pt x="40007" y="115727"/>
                  <a:pt x="38637" y="133082"/>
                </a:cubicBezTo>
                <a:cubicBezTo>
                  <a:pt x="27595" y="272945"/>
                  <a:pt x="47674" y="204708"/>
                  <a:pt x="25758" y="270456"/>
                </a:cubicBezTo>
                <a:cubicBezTo>
                  <a:pt x="24327" y="297645"/>
                  <a:pt x="23163" y="324849"/>
                  <a:pt x="21465" y="352022"/>
                </a:cubicBezTo>
                <a:cubicBezTo>
                  <a:pt x="18870" y="393538"/>
                  <a:pt x="14983" y="434974"/>
                  <a:pt x="12879" y="476518"/>
                </a:cubicBezTo>
                <a:cubicBezTo>
                  <a:pt x="-7007" y="869257"/>
                  <a:pt x="12193" y="572673"/>
                  <a:pt x="0" y="755560"/>
                </a:cubicBezTo>
                <a:cubicBezTo>
                  <a:pt x="1431" y="842850"/>
                  <a:pt x="1688" y="930168"/>
                  <a:pt x="4293" y="1017431"/>
                </a:cubicBezTo>
                <a:cubicBezTo>
                  <a:pt x="4553" y="1026132"/>
                  <a:pt x="5658" y="1034992"/>
                  <a:pt x="8586" y="1043189"/>
                </a:cubicBezTo>
                <a:cubicBezTo>
                  <a:pt x="12891" y="1055242"/>
                  <a:pt x="20219" y="1065993"/>
                  <a:pt x="25758" y="1077532"/>
                </a:cubicBezTo>
                <a:cubicBezTo>
                  <a:pt x="37393" y="1101770"/>
                  <a:pt x="49865" y="1125652"/>
                  <a:pt x="60102" y="1150513"/>
                </a:cubicBezTo>
                <a:cubicBezTo>
                  <a:pt x="70119" y="1174840"/>
                  <a:pt x="79214" y="1199566"/>
                  <a:pt x="90152" y="1223493"/>
                </a:cubicBezTo>
                <a:cubicBezTo>
                  <a:pt x="102125" y="1249684"/>
                  <a:pt x="118451" y="1273887"/>
                  <a:pt x="128789" y="1300766"/>
                </a:cubicBezTo>
                <a:cubicBezTo>
                  <a:pt x="135280" y="1317642"/>
                  <a:pt x="152225" y="1359180"/>
                  <a:pt x="158840" y="1382332"/>
                </a:cubicBezTo>
                <a:cubicBezTo>
                  <a:pt x="164943" y="1403692"/>
                  <a:pt x="170287" y="1425262"/>
                  <a:pt x="176011" y="1446727"/>
                </a:cubicBezTo>
                <a:cubicBezTo>
                  <a:pt x="177442" y="1459606"/>
                  <a:pt x="180304" y="1472405"/>
                  <a:pt x="180304" y="1485363"/>
                </a:cubicBezTo>
                <a:cubicBezTo>
                  <a:pt x="180304" y="1529747"/>
                  <a:pt x="171365" y="1574305"/>
                  <a:pt x="176011" y="1618445"/>
                </a:cubicBezTo>
                <a:cubicBezTo>
                  <a:pt x="180045" y="1656764"/>
                  <a:pt x="192533" y="1693985"/>
                  <a:pt x="206062" y="1730062"/>
                </a:cubicBezTo>
                <a:cubicBezTo>
                  <a:pt x="209986" y="1740527"/>
                  <a:pt x="220102" y="1747467"/>
                  <a:pt x="227527" y="1755820"/>
                </a:cubicBezTo>
                <a:cubicBezTo>
                  <a:pt x="248454" y="1779362"/>
                  <a:pt x="233241" y="1757235"/>
                  <a:pt x="253285" y="1785870"/>
                </a:cubicBezTo>
                <a:cubicBezTo>
                  <a:pt x="274311" y="1815909"/>
                  <a:pt x="281041" y="1827608"/>
                  <a:pt x="296214" y="1867436"/>
                </a:cubicBezTo>
                <a:cubicBezTo>
                  <a:pt x="303784" y="1887308"/>
                  <a:pt x="306107" y="1910926"/>
                  <a:pt x="309093" y="1931831"/>
                </a:cubicBezTo>
                <a:cubicBezTo>
                  <a:pt x="301414" y="2146840"/>
                  <a:pt x="317908" y="1960852"/>
                  <a:pt x="274749" y="2155065"/>
                </a:cubicBezTo>
                <a:cubicBezTo>
                  <a:pt x="271011" y="2171886"/>
                  <a:pt x="274194" y="2189759"/>
                  <a:pt x="270456" y="2206580"/>
                </a:cubicBezTo>
                <a:cubicBezTo>
                  <a:pt x="265548" y="2228667"/>
                  <a:pt x="256147" y="2249510"/>
                  <a:pt x="248992" y="2270975"/>
                </a:cubicBezTo>
                <a:cubicBezTo>
                  <a:pt x="247561" y="2275268"/>
                  <a:pt x="247414" y="2280233"/>
                  <a:pt x="244699" y="2283853"/>
                </a:cubicBezTo>
                <a:cubicBezTo>
                  <a:pt x="235805" y="2295711"/>
                  <a:pt x="226875" y="2309304"/>
                  <a:pt x="214648" y="2318197"/>
                </a:cubicBezTo>
                <a:cubicBezTo>
                  <a:pt x="205318" y="2324983"/>
                  <a:pt x="194330" y="2329175"/>
                  <a:pt x="184597" y="2335369"/>
                </a:cubicBezTo>
                <a:cubicBezTo>
                  <a:pt x="178561" y="2339210"/>
                  <a:pt x="173248" y="2344089"/>
                  <a:pt x="167426" y="2348248"/>
                </a:cubicBezTo>
                <a:cubicBezTo>
                  <a:pt x="163228" y="2351247"/>
                  <a:pt x="158511" y="2353531"/>
                  <a:pt x="154547" y="2356834"/>
                </a:cubicBezTo>
                <a:cubicBezTo>
                  <a:pt x="149883" y="2360721"/>
                  <a:pt x="145239" y="2364803"/>
                  <a:pt x="141668" y="2369713"/>
                </a:cubicBezTo>
                <a:cubicBezTo>
                  <a:pt x="133728" y="2380631"/>
                  <a:pt x="120203" y="2404056"/>
                  <a:pt x="120203" y="2404056"/>
                </a:cubicBezTo>
                <a:cubicBezTo>
                  <a:pt x="118502" y="2412562"/>
                  <a:pt x="114648" y="2433599"/>
                  <a:pt x="111617" y="2442693"/>
                </a:cubicBezTo>
                <a:cubicBezTo>
                  <a:pt x="109180" y="2450004"/>
                  <a:pt x="105893" y="2457003"/>
                  <a:pt x="103031" y="2464158"/>
                </a:cubicBezTo>
                <a:cubicBezTo>
                  <a:pt x="105893" y="2472744"/>
                  <a:pt x="109422" y="2481135"/>
                  <a:pt x="111617" y="2489915"/>
                </a:cubicBezTo>
                <a:cubicBezTo>
                  <a:pt x="113728" y="2498360"/>
                  <a:pt x="113519" y="2507303"/>
                  <a:pt x="115910" y="2515673"/>
                </a:cubicBezTo>
                <a:cubicBezTo>
                  <a:pt x="119269" y="2527429"/>
                  <a:pt x="124496" y="2538569"/>
                  <a:pt x="128789" y="2550017"/>
                </a:cubicBezTo>
                <a:cubicBezTo>
                  <a:pt x="130220" y="2562896"/>
                  <a:pt x="131061" y="2575854"/>
                  <a:pt x="133082" y="2588653"/>
                </a:cubicBezTo>
                <a:cubicBezTo>
                  <a:pt x="135358" y="2603068"/>
                  <a:pt x="139696" y="2617123"/>
                  <a:pt x="141668" y="2631583"/>
                </a:cubicBezTo>
                <a:cubicBezTo>
                  <a:pt x="143996" y="2648656"/>
                  <a:pt x="143824" y="2666000"/>
                  <a:pt x="145961" y="2683098"/>
                </a:cubicBezTo>
                <a:cubicBezTo>
                  <a:pt x="150739" y="2721322"/>
                  <a:pt x="151944" y="2724202"/>
                  <a:pt x="158840" y="2751786"/>
                </a:cubicBezTo>
                <a:cubicBezTo>
                  <a:pt x="157409" y="2827628"/>
                  <a:pt x="158273" y="2903549"/>
                  <a:pt x="154547" y="2979313"/>
                </a:cubicBezTo>
                <a:cubicBezTo>
                  <a:pt x="153967" y="2991099"/>
                  <a:pt x="148275" y="3002085"/>
                  <a:pt x="145961" y="3013656"/>
                </a:cubicBezTo>
                <a:cubicBezTo>
                  <a:pt x="142547" y="3030727"/>
                  <a:pt x="140237" y="3048000"/>
                  <a:pt x="137375" y="3065172"/>
                </a:cubicBezTo>
                <a:cubicBezTo>
                  <a:pt x="135944" y="3099516"/>
                  <a:pt x="135860" y="3133942"/>
                  <a:pt x="133082" y="3168203"/>
                </a:cubicBezTo>
                <a:cubicBezTo>
                  <a:pt x="131561" y="3186963"/>
                  <a:pt x="126253" y="3205272"/>
                  <a:pt x="124496" y="3224011"/>
                </a:cubicBezTo>
                <a:cubicBezTo>
                  <a:pt x="121955" y="3251118"/>
                  <a:pt x="122190" y="3278423"/>
                  <a:pt x="120203" y="3305577"/>
                </a:cubicBezTo>
                <a:cubicBezTo>
                  <a:pt x="117896" y="3337104"/>
                  <a:pt x="114479" y="3368540"/>
                  <a:pt x="111617" y="3400022"/>
                </a:cubicBezTo>
                <a:cubicBezTo>
                  <a:pt x="110186" y="3491605"/>
                  <a:pt x="114687" y="3583474"/>
                  <a:pt x="107324" y="3674772"/>
                </a:cubicBezTo>
                <a:cubicBezTo>
                  <a:pt x="106810" y="3681151"/>
                  <a:pt x="93702" y="3671511"/>
                  <a:pt x="90152" y="3666186"/>
                </a:cubicBezTo>
                <a:cubicBezTo>
                  <a:pt x="70260" y="3636348"/>
                  <a:pt x="38637" y="3571741"/>
                  <a:pt x="38637" y="357174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2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16790</TotalTime>
  <Words>4513</Words>
  <Application>Microsoft Office PowerPoint</Application>
  <PresentationFormat>全屏显示(4:3)</PresentationFormat>
  <Paragraphs>936</Paragraphs>
  <Slides>54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ＭＳ Ｐゴシック</vt:lpstr>
      <vt:lpstr>Zapf Dingbats</vt:lpstr>
      <vt:lpstr>黑体</vt:lpstr>
      <vt:lpstr>华文新魏</vt:lpstr>
      <vt:lpstr>宋体</vt:lpstr>
      <vt:lpstr>Arial</vt:lpstr>
      <vt:lpstr>Cambria</vt:lpstr>
      <vt:lpstr>Symbol</vt:lpstr>
      <vt:lpstr>Wingdings</vt:lpstr>
      <vt:lpstr>1_自定义设计方案</vt:lpstr>
      <vt:lpstr>Document</vt:lpstr>
      <vt:lpstr>Software Quality Assurance and Testing Technology</vt:lpstr>
      <vt:lpstr>Data Flow Testing</vt:lpstr>
      <vt:lpstr>PowerPoint 演示文稿</vt:lpstr>
      <vt:lpstr>PowerPoint 演示文稿</vt:lpstr>
      <vt:lpstr>PowerPoint 演示文稿</vt:lpstr>
      <vt:lpstr>PowerPoint 演示文稿</vt:lpstr>
      <vt:lpstr>Data Flow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Homework_3</vt:lpstr>
      <vt:lpstr>Review</vt:lpstr>
      <vt:lpstr>OVERVIEW OF CLASSIFYING TESTS</vt:lpstr>
      <vt:lpstr>TEST PHASES</vt:lpstr>
      <vt:lpstr>CLASSIFYING TESTS</vt:lpstr>
      <vt:lpstr>CLASSIFYING TESTS (continued)</vt:lpstr>
      <vt:lpstr>CLASSIFYING TESTS (summary)</vt:lpstr>
      <vt:lpstr>Unit test cases</vt:lpstr>
      <vt:lpstr>Two Approaches</vt:lpstr>
      <vt:lpstr>Unit test procedure</vt:lpstr>
      <vt:lpstr>Unit test procedure</vt:lpstr>
      <vt:lpstr>Methods in Unit test</vt:lpstr>
      <vt:lpstr>Methods in Unit test (2)</vt:lpstr>
      <vt:lpstr>Integration Testing</vt:lpstr>
      <vt:lpstr>Unit Tests vs Integration Tests</vt:lpstr>
      <vt:lpstr>Bottom-up Testing vs Top-down Testing</vt:lpstr>
      <vt:lpstr>Bottom-up Integration</vt:lpstr>
      <vt:lpstr>Pros &amp; cons</vt:lpstr>
      <vt:lpstr>Bottom-up Testing vs Top-down Testing</vt:lpstr>
      <vt:lpstr>Top-down integration</vt:lpstr>
      <vt:lpstr>Pros &amp; cons</vt:lpstr>
      <vt:lpstr>Modified Top-down integration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PowerPoint 演示文稿</vt:lpstr>
      <vt:lpstr>PowerPoint 演示文稿</vt:lpstr>
      <vt:lpstr>PowerPoint 演示文稿</vt:lpstr>
      <vt:lpstr>System Testing</vt:lpstr>
      <vt:lpstr>PowerPoint 演示文稿</vt:lpstr>
      <vt:lpstr>System Testing</vt:lpstr>
      <vt:lpstr>System Testing</vt:lpstr>
      <vt:lpstr>System Testing</vt:lpstr>
      <vt:lpstr>PowerPoint 演示文稿</vt:lpstr>
      <vt:lpstr>System Testing</vt:lpstr>
      <vt:lpstr>PowerPoint 演示文稿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2735</cp:revision>
  <cp:lastPrinted>1601-01-01T00:00:00Z</cp:lastPrinted>
  <dcterms:created xsi:type="dcterms:W3CDTF">1601-01-01T00:00:00Z</dcterms:created>
  <dcterms:modified xsi:type="dcterms:W3CDTF">2022-05-16T08:50:13Z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