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1344" r:id="rId2"/>
    <p:sldId id="1158" r:id="rId3"/>
    <p:sldId id="1400" r:id="rId4"/>
    <p:sldId id="1401" r:id="rId5"/>
    <p:sldId id="1402" r:id="rId6"/>
    <p:sldId id="1409" r:id="rId7"/>
    <p:sldId id="1410" r:id="rId8"/>
    <p:sldId id="1411" r:id="rId9"/>
    <p:sldId id="1412" r:id="rId10"/>
    <p:sldId id="1413" r:id="rId11"/>
    <p:sldId id="1420" r:id="rId12"/>
    <p:sldId id="1332" r:id="rId13"/>
    <p:sldId id="1422" r:id="rId14"/>
    <p:sldId id="1426" r:id="rId15"/>
    <p:sldId id="1423" r:id="rId16"/>
    <p:sldId id="1424" r:id="rId17"/>
    <p:sldId id="1427" r:id="rId18"/>
    <p:sldId id="1428" r:id="rId19"/>
    <p:sldId id="1429" r:id="rId20"/>
    <p:sldId id="1430" r:id="rId21"/>
    <p:sldId id="1431" r:id="rId22"/>
    <p:sldId id="1432" r:id="rId23"/>
    <p:sldId id="1433" r:id="rId24"/>
    <p:sldId id="1425" r:id="rId25"/>
    <p:sldId id="1254" r:id="rId26"/>
    <p:sldId id="1369" r:id="rId27"/>
    <p:sldId id="1370" r:id="rId28"/>
    <p:sldId id="1371" r:id="rId29"/>
    <p:sldId id="1372" r:id="rId30"/>
    <p:sldId id="1373" r:id="rId31"/>
    <p:sldId id="1374" r:id="rId32"/>
    <p:sldId id="1375" r:id="rId33"/>
    <p:sldId id="1376" r:id="rId34"/>
    <p:sldId id="1377" r:id="rId35"/>
    <p:sldId id="1378" r:id="rId36"/>
    <p:sldId id="1379" r:id="rId37"/>
    <p:sldId id="1380" r:id="rId38"/>
    <p:sldId id="1381" r:id="rId39"/>
    <p:sldId id="1382" r:id="rId40"/>
    <p:sldId id="1387" r:id="rId41"/>
    <p:sldId id="1392" r:id="rId42"/>
    <p:sldId id="1333" r:id="rId43"/>
    <p:sldId id="1335" r:id="rId44"/>
    <p:sldId id="1338" r:id="rId45"/>
    <p:sldId id="1336" r:id="rId46"/>
    <p:sldId id="1337" r:id="rId47"/>
    <p:sldId id="1339" r:id="rId48"/>
    <p:sldId id="1334" r:id="rId49"/>
    <p:sldId id="1340" r:id="rId50"/>
    <p:sldId id="1341" r:id="rId51"/>
    <p:sldId id="1342" r:id="rId52"/>
    <p:sldId id="1343" r:id="rId53"/>
    <p:sldId id="876" r:id="rId54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57C"/>
    <a:srgbClr val="93052E"/>
    <a:srgbClr val="133984"/>
    <a:srgbClr val="132584"/>
    <a:srgbClr val="00FF00"/>
    <a:srgbClr val="FFFF00"/>
    <a:srgbClr val="DDDDDD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597" autoAdjust="0"/>
  </p:normalViewPr>
  <p:slideViewPr>
    <p:cSldViewPr snapToObjects="1">
      <p:cViewPr varScale="1">
        <p:scale>
          <a:sx n="40" d="100"/>
          <a:sy n="40" d="100"/>
        </p:scale>
        <p:origin x="2001" y="36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03579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BA972-934F-4206-88D8-F7EE7884163E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605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A9ADB-1471-4C69-94C2-FCB354645262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289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B3D-90EF-45D9-ACDF-46C2D1C036C0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4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452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470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251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908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861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566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45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507494D-7BA7-49B3-BE2D-8BB0AA5E9255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4987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253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701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96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333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因为这里两个条件，其实是可以分别做的，这里做了个简化，类似于单因素和多因素</a:t>
            </a:r>
            <a:endParaRPr lang="en-US" altLang="zh-CN" dirty="0" smtClean="0"/>
          </a:p>
          <a:p>
            <a:r>
              <a:rPr lang="zh-CN" altLang="en-US" dirty="0" smtClean="0"/>
              <a:t>主要考虑同学们对于条件的考虑</a:t>
            </a:r>
            <a:endParaRPr lang="en-US" altLang="zh-CN" dirty="0" smtClean="0"/>
          </a:p>
          <a:p>
            <a:r>
              <a:rPr lang="zh-CN" altLang="en-US" dirty="0" smtClean="0"/>
              <a:t>这里把边界条件考虑到就可以了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57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E6706-D3E6-49E9-890A-E86D0CCCA183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63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A354-FDB8-49AD-8DAA-F3BD5402191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919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3305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9194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495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6ABCF-D250-4ABB-8013-C6B452DAE9A7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784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276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2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73622-EC78-45E0-B686-EAA892EA0B3D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716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072DA-2636-457C-8CA5-1A3416DE8AE0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endParaRPr lang="en-US" altLang="zh-CN" dirty="0" smtClean="0"/>
          </a:p>
        </p:txBody>
      </p:sp>
      <p:sp>
        <p:nvSpPr>
          <p:cNvPr id="321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608844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48008-DB13-428E-A935-15FAF60AA46C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828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48008-DB13-428E-A935-15FAF60AA46C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875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48008-DB13-428E-A935-15FAF60AA46C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15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1E539-F250-4B50-8DFA-D6540FBF30F0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altLang="zh-CN" dirty="0"/>
          </a:p>
        </p:txBody>
      </p:sp>
      <p:sp>
        <p:nvSpPr>
          <p:cNvPr id="325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977916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48008-DB13-428E-A935-15FAF60AA46C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2860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72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EAB64-4074-457B-8391-A2E485683CF8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545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B3D-90EF-45D9-ACDF-46C2D1C036C0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49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B3D-90EF-45D9-ACDF-46C2D1C036C0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6743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B3D-90EF-45D9-ACDF-46C2D1C036C0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9966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B3D-90EF-45D9-ACDF-46C2D1C036C0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855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B3D-90EF-45D9-ACDF-46C2D1C036C0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46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B3D-90EF-45D9-ACDF-46C2D1C036C0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2513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B3D-90EF-45D9-ACDF-46C2D1C036C0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7641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B3D-90EF-45D9-ACDF-46C2D1C036C0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554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B3D-90EF-45D9-ACDF-46C2D1C036C0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6237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B3D-90EF-45D9-ACDF-46C2D1C036C0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6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01FF0-09A1-4AEB-87A4-8D9471A38C88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4342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B3D-90EF-45D9-ACDF-46C2D1C036C0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3369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43512-D66B-4A6D-81D2-176C2D5AB06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96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E31F9-4ED6-49E0-88BC-4A8343486392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6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027DF-02BE-4A99-8F1C-5673412ACB0C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464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0DCE1-DA3D-40FE-A9B6-6619A0CFDD79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33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nd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Semester, </a:t>
            </a:r>
            <a:r>
              <a:rPr lang="en-US" altLang="zh-CN" sz="1800" b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Spring 2022</a:t>
            </a:r>
            <a:endParaRPr lang="en-US" altLang="zh-CN" sz="1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Haiming Liu </a:t>
            </a:r>
            <a:endParaRPr lang="en-US" altLang="zh-CN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9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975"/>
            <a:ext cx="7962900" cy="693738"/>
          </a:xfrm>
        </p:spPr>
        <p:txBody>
          <a:bodyPr/>
          <a:lstStyle/>
          <a:p>
            <a:r>
              <a:rPr lang="en-US" altLang="zh-CN">
                <a:latin typeface="Cambria" panose="02040503050406030204" pitchFamily="18" charset="0"/>
              </a:rPr>
              <a:t>Guidelines for Identifying </a:t>
            </a:r>
            <a:r>
              <a:rPr lang="en-US" altLang="zh-CN" sz="2000">
                <a:latin typeface="Cambria" panose="02040503050406030204" pitchFamily="18" charset="0"/>
              </a:rPr>
              <a:t>Boundary Values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1038" cy="609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ts val="26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Cambria" panose="02040503050406030204" pitchFamily="18" charset="0"/>
              </a:rPr>
              <a:t>1</a:t>
            </a:r>
            <a:r>
              <a:rPr lang="zh-CN" altLang="en-US" sz="2000" dirty="0">
                <a:latin typeface="Cambria" panose="02040503050406030204" pitchFamily="18" charset="0"/>
              </a:rPr>
              <a:t>. </a:t>
            </a:r>
            <a:r>
              <a:rPr lang="en-US" altLang="zh-CN" sz="2000" dirty="0" smtClean="0">
                <a:latin typeface="Cambria" panose="02040503050406030204" pitchFamily="18" charset="0"/>
              </a:rPr>
              <a:t>If </a:t>
            </a:r>
            <a:r>
              <a:rPr lang="en-US" altLang="zh-CN" sz="2000" dirty="0">
                <a:latin typeface="Cambria" panose="02040503050406030204" pitchFamily="18" charset="0"/>
              </a:rPr>
              <a:t>the input range is bounded by a and b, then use a, b, and values </a:t>
            </a:r>
            <a:r>
              <a:rPr lang="en-US" altLang="zh-CN" sz="2000" dirty="0" smtClean="0">
                <a:latin typeface="Cambria" panose="02040503050406030204" pitchFamily="18" charset="0"/>
              </a:rPr>
              <a:t>just above </a:t>
            </a:r>
            <a:r>
              <a:rPr lang="en-US" altLang="zh-CN" sz="2000" dirty="0">
                <a:latin typeface="Cambria" panose="02040503050406030204" pitchFamily="18" charset="0"/>
              </a:rPr>
              <a:t>and just below a and b, respectively.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361950" y="2750964"/>
            <a:ext cx="83010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2.  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the input is a number of values, use the minimum and maximum of 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the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values and values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just above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and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just below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them, respectively.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381000" y="4343372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3.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Apply guidelines 1 and 2 to create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output values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at the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minimum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and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maximum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expected values.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322811" y="5265536"/>
            <a:ext cx="8534400" cy="74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4. 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data structures have </a:t>
            </a:r>
            <a:r>
              <a:rPr lang="en-US" altLang="zh-CN" sz="2000" u="sng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boundaries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, test these </a:t>
            </a:r>
            <a:r>
              <a:rPr lang="en-US" altLang="zh-CN" sz="2000" u="sng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boundary values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and values </a:t>
            </a:r>
            <a:r>
              <a:rPr lang="en-US" altLang="zh-CN" sz="2000" u="sng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just above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and </a:t>
            </a:r>
            <a:r>
              <a:rPr lang="en-US" altLang="zh-CN" sz="2000" u="sng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just below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them, respectively.</a:t>
            </a:r>
            <a:endParaRPr lang="en-US" altLang="zh-CN" sz="2000" dirty="0">
              <a:solidFill>
                <a:srgbClr val="133984"/>
              </a:solidFill>
              <a:effectLst/>
              <a:latin typeface="Cambria" panose="02040503050406030204" pitchFamily="18" charset="0"/>
            </a:endParaRPr>
          </a:p>
        </p:txBody>
      </p:sp>
      <p:grpSp>
        <p:nvGrpSpPr>
          <p:cNvPr id="186407" name="Group 39"/>
          <p:cNvGrpSpPr>
            <a:grpSpLocks/>
          </p:cNvGrpSpPr>
          <p:nvPr/>
        </p:nvGrpSpPr>
        <p:grpSpPr bwMode="auto">
          <a:xfrm>
            <a:off x="1447800" y="3657600"/>
            <a:ext cx="6129338" cy="560388"/>
            <a:chOff x="1080" y="2256"/>
            <a:chExt cx="3861" cy="353"/>
          </a:xfrm>
        </p:grpSpPr>
        <p:grpSp>
          <p:nvGrpSpPr>
            <p:cNvPr id="186386" name="Group 18"/>
            <p:cNvGrpSpPr>
              <a:grpSpLocks/>
            </p:cNvGrpSpPr>
            <p:nvPr/>
          </p:nvGrpSpPr>
          <p:grpSpPr bwMode="auto">
            <a:xfrm>
              <a:off x="1080" y="2256"/>
              <a:ext cx="3861" cy="48"/>
              <a:chOff x="984" y="2065"/>
              <a:chExt cx="3792" cy="48"/>
            </a:xfrm>
          </p:grpSpPr>
          <p:sp>
            <p:nvSpPr>
              <p:cNvPr id="186387" name="Line 19"/>
              <p:cNvSpPr>
                <a:spLocks noChangeShapeType="1"/>
              </p:cNvSpPr>
              <p:nvPr/>
            </p:nvSpPr>
            <p:spPr bwMode="auto">
              <a:xfrm>
                <a:off x="984" y="2089"/>
                <a:ext cx="37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88" name="Oval 20"/>
              <p:cNvSpPr>
                <a:spLocks noChangeArrowheads="1"/>
              </p:cNvSpPr>
              <p:nvPr/>
            </p:nvSpPr>
            <p:spPr bwMode="auto">
              <a:xfrm>
                <a:off x="285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89" name="Oval 21"/>
              <p:cNvSpPr>
                <a:spLocks noChangeArrowheads="1"/>
              </p:cNvSpPr>
              <p:nvPr/>
            </p:nvSpPr>
            <p:spPr bwMode="auto">
              <a:xfrm>
                <a:off x="177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90" name="Oval 22"/>
              <p:cNvSpPr>
                <a:spLocks noChangeArrowheads="1"/>
              </p:cNvSpPr>
              <p:nvPr/>
            </p:nvSpPr>
            <p:spPr bwMode="auto">
              <a:xfrm>
                <a:off x="2400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91" name="Oval 23"/>
              <p:cNvSpPr>
                <a:spLocks noChangeArrowheads="1"/>
              </p:cNvSpPr>
              <p:nvPr/>
            </p:nvSpPr>
            <p:spPr bwMode="auto">
              <a:xfrm>
                <a:off x="321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92" name="Oval 24"/>
              <p:cNvSpPr>
                <a:spLocks noChangeArrowheads="1"/>
              </p:cNvSpPr>
              <p:nvPr/>
            </p:nvSpPr>
            <p:spPr bwMode="auto">
              <a:xfrm>
                <a:off x="3744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86393" name="Group 25"/>
            <p:cNvGrpSpPr>
              <a:grpSpLocks/>
            </p:cNvGrpSpPr>
            <p:nvPr/>
          </p:nvGrpSpPr>
          <p:grpSpPr bwMode="auto">
            <a:xfrm>
              <a:off x="1814" y="2296"/>
              <a:ext cx="205" cy="313"/>
              <a:chOff x="2083" y="1312"/>
              <a:chExt cx="201" cy="313"/>
            </a:xfrm>
          </p:grpSpPr>
          <p:sp>
            <p:nvSpPr>
              <p:cNvPr id="186394" name="Text Box 26"/>
              <p:cNvSpPr txBox="1">
                <a:spLocks noChangeArrowheads="1"/>
              </p:cNvSpPr>
              <p:nvPr/>
            </p:nvSpPr>
            <p:spPr bwMode="auto">
              <a:xfrm>
                <a:off x="2083" y="1375"/>
                <a:ext cx="20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339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86395" name="Line 27"/>
              <p:cNvSpPr>
                <a:spLocks noChangeShapeType="1"/>
              </p:cNvSpPr>
              <p:nvPr/>
            </p:nvSpPr>
            <p:spPr bwMode="auto">
              <a:xfrm>
                <a:off x="2186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86396" name="Group 28"/>
            <p:cNvGrpSpPr>
              <a:grpSpLocks/>
            </p:cNvGrpSpPr>
            <p:nvPr/>
          </p:nvGrpSpPr>
          <p:grpSpPr bwMode="auto">
            <a:xfrm>
              <a:off x="3810" y="2296"/>
              <a:ext cx="214" cy="313"/>
              <a:chOff x="3465" y="1312"/>
              <a:chExt cx="210" cy="313"/>
            </a:xfrm>
          </p:grpSpPr>
          <p:sp>
            <p:nvSpPr>
              <p:cNvPr id="186397" name="Text Box 29"/>
              <p:cNvSpPr txBox="1">
                <a:spLocks noChangeArrowheads="1"/>
              </p:cNvSpPr>
              <p:nvPr/>
            </p:nvSpPr>
            <p:spPr bwMode="auto">
              <a:xfrm>
                <a:off x="3465" y="1375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339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86398" name="Line 30"/>
              <p:cNvSpPr>
                <a:spLocks noChangeShapeType="1"/>
              </p:cNvSpPr>
              <p:nvPr/>
            </p:nvSpPr>
            <p:spPr bwMode="auto">
              <a:xfrm>
                <a:off x="3568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86399" name="Line 31"/>
            <p:cNvSpPr>
              <a:spLocks noChangeShapeType="1"/>
            </p:cNvSpPr>
            <p:nvPr/>
          </p:nvSpPr>
          <p:spPr bwMode="auto">
            <a:xfrm>
              <a:off x="3969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400" name="Line 32"/>
            <p:cNvSpPr>
              <a:spLocks noChangeShapeType="1"/>
            </p:cNvSpPr>
            <p:nvPr/>
          </p:nvSpPr>
          <p:spPr bwMode="auto">
            <a:xfrm>
              <a:off x="3855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401" name="Line 33"/>
            <p:cNvSpPr>
              <a:spLocks noChangeShapeType="1"/>
            </p:cNvSpPr>
            <p:nvPr/>
          </p:nvSpPr>
          <p:spPr bwMode="auto">
            <a:xfrm>
              <a:off x="1995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402" name="Line 34"/>
            <p:cNvSpPr>
              <a:spLocks noChangeShapeType="1"/>
            </p:cNvSpPr>
            <p:nvPr/>
          </p:nvSpPr>
          <p:spPr bwMode="auto">
            <a:xfrm>
              <a:off x="1837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86406" name="Group 38"/>
          <p:cNvGrpSpPr>
            <a:grpSpLocks/>
          </p:cNvGrpSpPr>
          <p:nvPr/>
        </p:nvGrpSpPr>
        <p:grpSpPr bwMode="auto">
          <a:xfrm>
            <a:off x="838200" y="2209800"/>
            <a:ext cx="7162800" cy="595313"/>
            <a:chOff x="720" y="1440"/>
            <a:chExt cx="4512" cy="375"/>
          </a:xfrm>
        </p:grpSpPr>
        <p:grpSp>
          <p:nvGrpSpPr>
            <p:cNvPr id="186375" name="Group 7"/>
            <p:cNvGrpSpPr>
              <a:grpSpLocks/>
            </p:cNvGrpSpPr>
            <p:nvPr/>
          </p:nvGrpSpPr>
          <p:grpSpPr bwMode="auto">
            <a:xfrm>
              <a:off x="720" y="1440"/>
              <a:ext cx="4512" cy="106"/>
              <a:chOff x="912" y="1174"/>
              <a:chExt cx="3792" cy="106"/>
            </a:xfrm>
          </p:grpSpPr>
          <p:sp>
            <p:nvSpPr>
              <p:cNvPr id="186376" name="Line 8"/>
              <p:cNvSpPr>
                <a:spLocks noChangeShapeType="1"/>
              </p:cNvSpPr>
              <p:nvPr/>
            </p:nvSpPr>
            <p:spPr bwMode="auto">
              <a:xfrm>
                <a:off x="912" y="1227"/>
                <a:ext cx="37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77" name="Rectangle 9" descr="Light upward diagonal"/>
              <p:cNvSpPr>
                <a:spLocks noChangeArrowheads="1"/>
              </p:cNvSpPr>
              <p:nvPr/>
            </p:nvSpPr>
            <p:spPr bwMode="auto">
              <a:xfrm>
                <a:off x="2112" y="1174"/>
                <a:ext cx="1392" cy="106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86378" name="Group 10"/>
            <p:cNvGrpSpPr>
              <a:grpSpLocks/>
            </p:cNvGrpSpPr>
            <p:nvPr/>
          </p:nvGrpSpPr>
          <p:grpSpPr bwMode="auto">
            <a:xfrm>
              <a:off x="2041" y="1480"/>
              <a:ext cx="204" cy="313"/>
              <a:chOff x="2097" y="1312"/>
              <a:chExt cx="171" cy="313"/>
            </a:xfrm>
          </p:grpSpPr>
          <p:sp>
            <p:nvSpPr>
              <p:cNvPr id="186379" name="Text Box 11"/>
              <p:cNvSpPr txBox="1">
                <a:spLocks noChangeArrowheads="1"/>
              </p:cNvSpPr>
              <p:nvPr/>
            </p:nvSpPr>
            <p:spPr bwMode="auto">
              <a:xfrm>
                <a:off x="2097" y="1375"/>
                <a:ext cx="1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339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86380" name="Line 12"/>
              <p:cNvSpPr>
                <a:spLocks noChangeShapeType="1"/>
              </p:cNvSpPr>
              <p:nvPr/>
            </p:nvSpPr>
            <p:spPr bwMode="auto">
              <a:xfrm>
                <a:off x="2186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86381" name="Line 13"/>
            <p:cNvSpPr>
              <a:spLocks noChangeShapeType="1"/>
            </p:cNvSpPr>
            <p:nvPr/>
          </p:nvSpPr>
          <p:spPr bwMode="auto">
            <a:xfrm>
              <a:off x="2086" y="150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382" name="Line 14"/>
            <p:cNvSpPr>
              <a:spLocks noChangeShapeType="1"/>
            </p:cNvSpPr>
            <p:nvPr/>
          </p:nvSpPr>
          <p:spPr bwMode="auto">
            <a:xfrm>
              <a:off x="3855" y="1525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86383" name="Group 15"/>
            <p:cNvGrpSpPr>
              <a:grpSpLocks/>
            </p:cNvGrpSpPr>
            <p:nvPr/>
          </p:nvGrpSpPr>
          <p:grpSpPr bwMode="auto">
            <a:xfrm>
              <a:off x="3696" y="1502"/>
              <a:ext cx="212" cy="313"/>
              <a:chOff x="3481" y="1312"/>
              <a:chExt cx="178" cy="313"/>
            </a:xfrm>
          </p:grpSpPr>
          <p:sp>
            <p:nvSpPr>
              <p:cNvPr id="186384" name="Text Box 16"/>
              <p:cNvSpPr txBox="1">
                <a:spLocks noChangeArrowheads="1"/>
              </p:cNvSpPr>
              <p:nvPr/>
            </p:nvSpPr>
            <p:spPr bwMode="auto">
              <a:xfrm>
                <a:off x="3481" y="1375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339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86385" name="Line 17"/>
              <p:cNvSpPr>
                <a:spLocks noChangeShapeType="1"/>
              </p:cNvSpPr>
              <p:nvPr/>
            </p:nvSpPr>
            <p:spPr bwMode="auto">
              <a:xfrm>
                <a:off x="3568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86403" name="Line 35"/>
            <p:cNvSpPr>
              <a:spLocks noChangeShapeType="1"/>
            </p:cNvSpPr>
            <p:nvPr/>
          </p:nvSpPr>
          <p:spPr bwMode="auto">
            <a:xfrm>
              <a:off x="2200" y="1525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404" name="Line 36"/>
            <p:cNvSpPr>
              <a:spLocks noChangeShapeType="1"/>
            </p:cNvSpPr>
            <p:nvPr/>
          </p:nvSpPr>
          <p:spPr bwMode="auto">
            <a:xfrm>
              <a:off x="3749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14363" y="60008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i="1" dirty="0">
                <a:solidFill>
                  <a:srgbClr val="133984"/>
                </a:solidFill>
                <a:latin typeface="Cambria" panose="02040503050406030204" pitchFamily="18" charset="0"/>
              </a:rPr>
              <a:t>e.g., for an array of bounds 1 to 10 </a:t>
            </a:r>
          </a:p>
        </p:txBody>
      </p:sp>
      <p:sp>
        <p:nvSpPr>
          <p:cNvPr id="3" name="矩形 2"/>
          <p:cNvSpPr/>
          <p:nvPr/>
        </p:nvSpPr>
        <p:spPr>
          <a:xfrm>
            <a:off x="4090988" y="599399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i="1" dirty="0">
                <a:solidFill>
                  <a:srgbClr val="133984"/>
                </a:solidFill>
                <a:latin typeface="Cambria" panose="02040503050406030204" pitchFamily="18" charset="0"/>
              </a:rPr>
              <a:t>— test array index equal to 0, 1,2, 9, 10, 11</a:t>
            </a:r>
          </a:p>
        </p:txBody>
      </p:sp>
    </p:spTree>
    <p:extLst>
      <p:ext uri="{BB962C8B-B14F-4D97-AF65-F5344CB8AC3E}">
        <p14:creationId xmlns:p14="http://schemas.microsoft.com/office/powerpoint/2010/main" val="601627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utoUpdateAnimBg="0"/>
      <p:bldP spid="186373" grpId="0" autoUpdateAnimBg="0"/>
      <p:bldP spid="186374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7740650" cy="1143000"/>
          </a:xfrm>
        </p:spPr>
        <p:txBody>
          <a:bodyPr/>
          <a:lstStyle/>
          <a:p>
            <a:r>
              <a:rPr lang="en-US" altLang="zh-CN" sz="2400" i="1" dirty="0">
                <a:latin typeface="Cambria" panose="02040503050406030204" pitchFamily="18" charset="0"/>
              </a:rPr>
              <a:t>Guidelines for choosing Equivalence classes</a:t>
            </a:r>
            <a:r>
              <a:rPr lang="en-US" altLang="zh-CN" sz="2400" b="1" dirty="0">
                <a:latin typeface="Cambria" panose="02040503050406030204" pitchFamily="18" charset="0"/>
              </a:rPr>
              <a:t/>
            </a:r>
            <a:br>
              <a:rPr lang="en-US" altLang="zh-CN" sz="2400" b="1" dirty="0">
                <a:latin typeface="Cambria" panose="02040503050406030204" pitchFamily="18" charset="0"/>
              </a:rPr>
            </a:br>
            <a:r>
              <a:rPr lang="en-US" altLang="zh-CN" sz="2400" b="1" dirty="0">
                <a:latin typeface="Cambria" panose="02040503050406030204" pitchFamily="18" charset="0"/>
              </a:rPr>
              <a:t>For Data Testing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57200" y="1600200"/>
            <a:ext cx="8610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Identify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sub-boundary conditions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or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internal boundary conditions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400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Some limits may not be apparent to the general end user.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To locate some of these, you may need to talk </a:t>
            </a:r>
            <a:r>
              <a:rPr lang="en-US" altLang="zh-CN" sz="24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with programmers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endParaRPr lang="en-US" altLang="zh-CN" sz="2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Example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Powers-of-two boundary conditions</a:t>
            </a:r>
          </a:p>
        </p:txBody>
      </p:sp>
    </p:spTree>
    <p:extLst>
      <p:ext uri="{BB962C8B-B14F-4D97-AF65-F5344CB8AC3E}">
        <p14:creationId xmlns:p14="http://schemas.microsoft.com/office/powerpoint/2010/main" val="23267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28600"/>
            <a:ext cx="5686425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Assignment </a:t>
            </a:r>
            <a:r>
              <a:rPr lang="en-US" altLang="zh-CN" sz="3200" dirty="0" smtClean="0">
                <a:latin typeface="Cambria" panose="02040503050406030204" pitchFamily="18" charset="0"/>
              </a:rPr>
              <a:t>2  </a:t>
            </a:r>
            <a:r>
              <a:rPr lang="en-US" altLang="zh-CN" sz="3200" dirty="0">
                <a:latin typeface="Cambria" panose="02040503050406030204" pitchFamily="18" charset="0"/>
              </a:rPr>
              <a:t>Q1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81492"/>
            <a:ext cx="8072437" cy="59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2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71600" y="177800"/>
            <a:ext cx="6705600" cy="83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2357C"/>
                </a:solidFill>
              </a:rPr>
              <a:t>Conditions</a:t>
            </a:r>
            <a:endParaRPr lang="zh-CN" altLang="en-US" dirty="0">
              <a:solidFill>
                <a:srgbClr val="12357C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2800" y="2057400"/>
            <a:ext cx="2367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18:00 ~8:00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8:00~18:00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4%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$0.4/min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&gt;60min 15%</a:t>
            </a:r>
          </a:p>
        </p:txBody>
      </p:sp>
    </p:spTree>
    <p:extLst>
      <p:ext uri="{BB962C8B-B14F-4D97-AF65-F5344CB8AC3E}">
        <p14:creationId xmlns:p14="http://schemas.microsoft.com/office/powerpoint/2010/main" val="14020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705600" cy="838200"/>
          </a:xfrm>
        </p:spPr>
        <p:txBody>
          <a:bodyPr/>
          <a:lstStyle/>
          <a:p>
            <a:r>
              <a:rPr lang="en-US" altLang="zh-CN" dirty="0">
                <a:solidFill>
                  <a:srgbClr val="12357C"/>
                </a:solidFill>
              </a:rPr>
              <a:t>Equivalence </a:t>
            </a:r>
            <a:r>
              <a:rPr lang="en-US" altLang="zh-CN" dirty="0" smtClean="0">
                <a:solidFill>
                  <a:srgbClr val="12357C"/>
                </a:solidFill>
              </a:rPr>
              <a:t>Partitioning(EP)</a:t>
            </a:r>
            <a:endParaRPr lang="zh-CN" altLang="en-US" dirty="0">
              <a:solidFill>
                <a:srgbClr val="12357C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752600"/>
            <a:ext cx="8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4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705600" cy="838200"/>
          </a:xfrm>
        </p:spPr>
        <p:txBody>
          <a:bodyPr/>
          <a:lstStyle/>
          <a:p>
            <a:r>
              <a:rPr lang="en-US" altLang="zh-CN" dirty="0">
                <a:solidFill>
                  <a:srgbClr val="12357C"/>
                </a:solidFill>
              </a:rPr>
              <a:t>Equivalence </a:t>
            </a:r>
            <a:r>
              <a:rPr lang="en-US" altLang="zh-CN" dirty="0" smtClean="0">
                <a:solidFill>
                  <a:srgbClr val="12357C"/>
                </a:solidFill>
              </a:rPr>
              <a:t>Partitioning(EP)</a:t>
            </a:r>
            <a:endParaRPr lang="zh-CN" altLang="en-US" dirty="0">
              <a:solidFill>
                <a:srgbClr val="12357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4194" y="48768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Invalid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70303"/>
              </p:ext>
            </p:extLst>
          </p:nvPr>
        </p:nvGraphicFramePr>
        <p:xfrm>
          <a:off x="609600" y="2362200"/>
          <a:ext cx="8051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561">
                  <a:extLst>
                    <a:ext uri="{9D8B030D-6E8A-4147-A177-3AD203B41FA5}">
                      <a16:colId xmlns:a16="http://schemas.microsoft.com/office/drawing/2014/main" val="2226495842"/>
                    </a:ext>
                  </a:extLst>
                </a:gridCol>
                <a:gridCol w="1708239">
                  <a:extLst>
                    <a:ext uri="{9D8B030D-6E8A-4147-A177-3AD203B41FA5}">
                      <a16:colId xmlns:a16="http://schemas.microsoft.com/office/drawing/2014/main" val="30325274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960746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7700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N*0.4*(1-15%)*50%*(1+4%)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7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N*0.4*50%*(1+4%)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4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Partition2(a)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N*0.4*(1-15%)*(1+4%)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319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8200" y="1752600"/>
            <a:ext cx="8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4194" y="5410200"/>
            <a:ext cx="4052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Negative n</a:t>
            </a:r>
          </a:p>
          <a:p>
            <a:r>
              <a:rPr lang="en-US" altLang="zh-CN" dirty="0" smtClean="0"/>
              <a:t>Impossible clock time  24:01</a:t>
            </a:r>
          </a:p>
          <a:p>
            <a:r>
              <a:rPr lang="en-US" altLang="zh-CN" dirty="0" smtClean="0"/>
              <a:t>Impossible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86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705600" cy="838200"/>
          </a:xfrm>
        </p:spPr>
        <p:txBody>
          <a:bodyPr/>
          <a:lstStyle/>
          <a:p>
            <a:r>
              <a:rPr lang="en-US" altLang="zh-CN" dirty="0">
                <a:solidFill>
                  <a:srgbClr val="12357C"/>
                </a:solidFill>
              </a:rPr>
              <a:t>Boundary Value Analysis (BVA)</a:t>
            </a:r>
            <a:endParaRPr lang="zh-CN" altLang="en-US" dirty="0">
              <a:solidFill>
                <a:srgbClr val="12357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84666"/>
              </p:ext>
            </p:extLst>
          </p:nvPr>
        </p:nvGraphicFramePr>
        <p:xfrm>
          <a:off x="685800" y="1447800"/>
          <a:ext cx="8051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561">
                  <a:extLst>
                    <a:ext uri="{9D8B030D-6E8A-4147-A177-3AD203B41FA5}">
                      <a16:colId xmlns:a16="http://schemas.microsoft.com/office/drawing/2014/main" val="2226495842"/>
                    </a:ext>
                  </a:extLst>
                </a:gridCol>
                <a:gridCol w="1708239">
                  <a:extLst>
                    <a:ext uri="{9D8B030D-6E8A-4147-A177-3AD203B41FA5}">
                      <a16:colId xmlns:a16="http://schemas.microsoft.com/office/drawing/2014/main" val="30325274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960746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7700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N*0.4*(1-15%)*50%*(1+4%)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7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N*0.4*50%*(1+4%)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4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Partition2(a)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N*0.4*(1-15%)*(1+4%)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319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4400" y="838200"/>
            <a:ext cx="8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Valid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5678" y="3429000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2357C"/>
                </a:solidFill>
              </a:rPr>
              <a:t>Partition1(a)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64337" y="3840540"/>
            <a:ext cx="203132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Call start at  </a:t>
            </a:r>
          </a:p>
          <a:p>
            <a:r>
              <a:rPr lang="en-US" altLang="zh-CN" dirty="0" smtClean="0"/>
              <a:t>18:00 </a:t>
            </a:r>
          </a:p>
          <a:p>
            <a:r>
              <a:rPr lang="en-US" altLang="zh-CN" dirty="0" smtClean="0"/>
              <a:t>18:01</a:t>
            </a:r>
          </a:p>
          <a:p>
            <a:r>
              <a:rPr lang="en-US" altLang="zh-CN" dirty="0" smtClean="0"/>
              <a:t>17:59</a:t>
            </a:r>
          </a:p>
          <a:p>
            <a:r>
              <a:rPr lang="en-US" altLang="zh-CN" dirty="0" smtClean="0"/>
              <a:t>8:00 </a:t>
            </a:r>
            <a:endParaRPr lang="en-US" altLang="zh-CN" dirty="0"/>
          </a:p>
          <a:p>
            <a:r>
              <a:rPr lang="en-US" altLang="zh-CN" dirty="0" smtClean="0"/>
              <a:t>8:01</a:t>
            </a:r>
            <a:endParaRPr lang="en-US" altLang="zh-CN" dirty="0"/>
          </a:p>
          <a:p>
            <a:r>
              <a:rPr lang="en-US" altLang="zh-CN" dirty="0" smtClean="0"/>
              <a:t>7:59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80225" y="3840540"/>
            <a:ext cx="144943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Duration</a:t>
            </a:r>
          </a:p>
          <a:p>
            <a:r>
              <a:rPr lang="en-US" altLang="zh-CN" dirty="0" smtClean="0"/>
              <a:t>61min</a:t>
            </a:r>
          </a:p>
          <a:p>
            <a:r>
              <a:rPr lang="en-US" altLang="zh-CN" dirty="0" smtClean="0"/>
              <a:t>60min</a:t>
            </a:r>
          </a:p>
          <a:p>
            <a:r>
              <a:rPr lang="en-US" altLang="zh-CN" dirty="0" smtClean="0"/>
              <a:t>59min</a:t>
            </a:r>
          </a:p>
          <a:p>
            <a:r>
              <a:rPr lang="en-US" altLang="zh-CN" dirty="0" smtClean="0"/>
              <a:t>Max?</a:t>
            </a:r>
          </a:p>
        </p:txBody>
      </p:sp>
      <p:sp>
        <p:nvSpPr>
          <p:cNvPr id="9" name="矩形 8"/>
          <p:cNvSpPr/>
          <p:nvPr/>
        </p:nvSpPr>
        <p:spPr>
          <a:xfrm>
            <a:off x="6781800" y="3840540"/>
            <a:ext cx="117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Cost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899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705600" cy="838200"/>
          </a:xfrm>
        </p:spPr>
        <p:txBody>
          <a:bodyPr/>
          <a:lstStyle/>
          <a:p>
            <a:r>
              <a:rPr lang="en-US" altLang="zh-CN" dirty="0">
                <a:solidFill>
                  <a:srgbClr val="12357C"/>
                </a:solidFill>
              </a:rPr>
              <a:t>Boundary Value Analysis (BVA)</a:t>
            </a:r>
            <a:endParaRPr lang="zh-CN" altLang="en-US" dirty="0">
              <a:solidFill>
                <a:srgbClr val="12357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4333"/>
              </p:ext>
            </p:extLst>
          </p:nvPr>
        </p:nvGraphicFramePr>
        <p:xfrm>
          <a:off x="685800" y="1524000"/>
          <a:ext cx="8051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561">
                  <a:extLst>
                    <a:ext uri="{9D8B030D-6E8A-4147-A177-3AD203B41FA5}">
                      <a16:colId xmlns:a16="http://schemas.microsoft.com/office/drawing/2014/main" val="2226495842"/>
                    </a:ext>
                  </a:extLst>
                </a:gridCol>
                <a:gridCol w="1708239">
                  <a:extLst>
                    <a:ext uri="{9D8B030D-6E8A-4147-A177-3AD203B41FA5}">
                      <a16:colId xmlns:a16="http://schemas.microsoft.com/office/drawing/2014/main" val="30325274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960746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7700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N*0.4*(1-15%)*50%*(1+4%)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7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N*0.4*50%*(1+4%)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4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Partition2(a)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N*0.4*(1-15%)*(1+4%)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319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4400" y="914400"/>
            <a:ext cx="8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Valid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5678" y="3505200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2357C"/>
                </a:solidFill>
              </a:rPr>
              <a:t>Partition1(b)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64337" y="4135648"/>
            <a:ext cx="203132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Call start at  </a:t>
            </a:r>
          </a:p>
          <a:p>
            <a:r>
              <a:rPr lang="en-US" altLang="zh-CN" dirty="0"/>
              <a:t>18:00 </a:t>
            </a:r>
          </a:p>
          <a:p>
            <a:r>
              <a:rPr lang="en-US" altLang="zh-CN" dirty="0"/>
              <a:t>18:01</a:t>
            </a:r>
          </a:p>
          <a:p>
            <a:r>
              <a:rPr lang="en-US" altLang="zh-CN" dirty="0"/>
              <a:t>17:59</a:t>
            </a:r>
          </a:p>
          <a:p>
            <a:r>
              <a:rPr lang="en-US" altLang="zh-CN" dirty="0"/>
              <a:t>8:00 </a:t>
            </a:r>
          </a:p>
          <a:p>
            <a:r>
              <a:rPr lang="en-US" altLang="zh-CN" dirty="0"/>
              <a:t>8:01</a:t>
            </a:r>
          </a:p>
          <a:p>
            <a:r>
              <a:rPr lang="en-US" altLang="zh-CN" dirty="0"/>
              <a:t>7:59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91000" y="4178699"/>
            <a:ext cx="144943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Duration</a:t>
            </a:r>
          </a:p>
          <a:p>
            <a:r>
              <a:rPr lang="en-US" altLang="zh-CN" dirty="0" smtClean="0"/>
              <a:t>61min</a:t>
            </a:r>
          </a:p>
          <a:p>
            <a:r>
              <a:rPr lang="en-US" altLang="zh-CN" dirty="0" smtClean="0"/>
              <a:t>60min</a:t>
            </a:r>
          </a:p>
          <a:p>
            <a:r>
              <a:rPr lang="en-US" altLang="zh-CN" dirty="0" smtClean="0"/>
              <a:t>59min</a:t>
            </a:r>
          </a:p>
          <a:p>
            <a:r>
              <a:rPr lang="en-US" altLang="zh-CN" dirty="0" smtClean="0"/>
              <a:t>0min</a:t>
            </a:r>
          </a:p>
          <a:p>
            <a:r>
              <a:rPr lang="en-US" altLang="zh-CN" dirty="0" smtClean="0"/>
              <a:t>1min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58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705600" cy="838200"/>
          </a:xfrm>
        </p:spPr>
        <p:txBody>
          <a:bodyPr/>
          <a:lstStyle/>
          <a:p>
            <a:r>
              <a:rPr lang="en-US" altLang="zh-CN" dirty="0">
                <a:solidFill>
                  <a:srgbClr val="12357C"/>
                </a:solidFill>
              </a:rPr>
              <a:t>Boundary Value Analysis (BVA)</a:t>
            </a:r>
            <a:endParaRPr lang="zh-CN" altLang="en-US" dirty="0">
              <a:solidFill>
                <a:srgbClr val="12357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29582"/>
              </p:ext>
            </p:extLst>
          </p:nvPr>
        </p:nvGraphicFramePr>
        <p:xfrm>
          <a:off x="685800" y="1524000"/>
          <a:ext cx="8051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561">
                  <a:extLst>
                    <a:ext uri="{9D8B030D-6E8A-4147-A177-3AD203B41FA5}">
                      <a16:colId xmlns:a16="http://schemas.microsoft.com/office/drawing/2014/main" val="2226495842"/>
                    </a:ext>
                  </a:extLst>
                </a:gridCol>
                <a:gridCol w="1708239">
                  <a:extLst>
                    <a:ext uri="{9D8B030D-6E8A-4147-A177-3AD203B41FA5}">
                      <a16:colId xmlns:a16="http://schemas.microsoft.com/office/drawing/2014/main" val="30325274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960746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7700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N*0.4*(1-15%)*50%*(1+4%)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7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N*0.4*50%*(1+4%)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4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Partition2(a)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N*0.4*(1-15%)*(1+4%)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319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4400" y="914400"/>
            <a:ext cx="8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Valid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5678" y="3657600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2357C"/>
                </a:solidFill>
              </a:rPr>
              <a:t>Partition2(a)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62766" y="4165251"/>
            <a:ext cx="203132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Call start at  </a:t>
            </a:r>
          </a:p>
          <a:p>
            <a:r>
              <a:rPr lang="en-US" altLang="zh-CN" dirty="0"/>
              <a:t>18:00 </a:t>
            </a:r>
          </a:p>
          <a:p>
            <a:r>
              <a:rPr lang="en-US" altLang="zh-CN" dirty="0"/>
              <a:t>18:01</a:t>
            </a:r>
          </a:p>
          <a:p>
            <a:r>
              <a:rPr lang="en-US" altLang="zh-CN" dirty="0"/>
              <a:t>17:59</a:t>
            </a:r>
          </a:p>
          <a:p>
            <a:r>
              <a:rPr lang="en-US" altLang="zh-CN" dirty="0"/>
              <a:t>8:00 </a:t>
            </a:r>
          </a:p>
          <a:p>
            <a:r>
              <a:rPr lang="en-US" altLang="zh-CN" dirty="0"/>
              <a:t>8:01</a:t>
            </a:r>
          </a:p>
          <a:p>
            <a:r>
              <a:rPr lang="en-US" altLang="zh-CN" dirty="0"/>
              <a:t>7:59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43400" y="4165251"/>
            <a:ext cx="144943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Duration</a:t>
            </a:r>
          </a:p>
          <a:p>
            <a:r>
              <a:rPr lang="en-US" altLang="zh-CN" dirty="0" smtClean="0"/>
              <a:t>61min</a:t>
            </a:r>
          </a:p>
          <a:p>
            <a:r>
              <a:rPr lang="en-US" altLang="zh-CN" dirty="0" smtClean="0"/>
              <a:t>60min</a:t>
            </a:r>
          </a:p>
          <a:p>
            <a:r>
              <a:rPr lang="en-US" altLang="zh-CN" dirty="0" smtClean="0"/>
              <a:t>59min</a:t>
            </a:r>
          </a:p>
          <a:p>
            <a:r>
              <a:rPr lang="en-US" altLang="zh-CN" dirty="0" smtClean="0"/>
              <a:t>Max?</a:t>
            </a:r>
          </a:p>
        </p:txBody>
      </p:sp>
    </p:spTree>
    <p:extLst>
      <p:ext uri="{BB962C8B-B14F-4D97-AF65-F5344CB8AC3E}">
        <p14:creationId xmlns:p14="http://schemas.microsoft.com/office/powerpoint/2010/main" val="358793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705600" cy="83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2357C"/>
                </a:solidFill>
              </a:rPr>
              <a:t>Boundary Value Analysis (BVA)</a:t>
            </a:r>
            <a:endParaRPr lang="zh-CN" altLang="en-US" dirty="0">
              <a:solidFill>
                <a:srgbClr val="12357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81057"/>
              </p:ext>
            </p:extLst>
          </p:nvPr>
        </p:nvGraphicFramePr>
        <p:xfrm>
          <a:off x="685800" y="1524000"/>
          <a:ext cx="8051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561">
                  <a:extLst>
                    <a:ext uri="{9D8B030D-6E8A-4147-A177-3AD203B41FA5}">
                      <a16:colId xmlns:a16="http://schemas.microsoft.com/office/drawing/2014/main" val="2226495842"/>
                    </a:ext>
                  </a:extLst>
                </a:gridCol>
                <a:gridCol w="1708239">
                  <a:extLst>
                    <a:ext uri="{9D8B030D-6E8A-4147-A177-3AD203B41FA5}">
                      <a16:colId xmlns:a16="http://schemas.microsoft.com/office/drawing/2014/main" val="30325274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960746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7700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N*0.4*(1-15%)*50%*(1+4%)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7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N*0.4*50%*(1+4%)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4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Partition2(a)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N*0.4*(1-15%)*(1+4%)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319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4400" y="1151614"/>
            <a:ext cx="8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Valid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5678" y="3429000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2357C"/>
                </a:solidFill>
              </a:rPr>
              <a:t>Partition2(b)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62766" y="3936651"/>
            <a:ext cx="203132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Call start at  </a:t>
            </a:r>
          </a:p>
          <a:p>
            <a:r>
              <a:rPr lang="en-US" altLang="zh-CN" dirty="0"/>
              <a:t>18:00 </a:t>
            </a:r>
          </a:p>
          <a:p>
            <a:r>
              <a:rPr lang="en-US" altLang="zh-CN" dirty="0"/>
              <a:t>18:01</a:t>
            </a:r>
          </a:p>
          <a:p>
            <a:r>
              <a:rPr lang="en-US" altLang="zh-CN" dirty="0"/>
              <a:t>17:59</a:t>
            </a:r>
          </a:p>
          <a:p>
            <a:r>
              <a:rPr lang="en-US" altLang="zh-CN" dirty="0"/>
              <a:t>8:00 </a:t>
            </a:r>
          </a:p>
          <a:p>
            <a:r>
              <a:rPr lang="en-US" altLang="zh-CN" dirty="0"/>
              <a:t>8:01</a:t>
            </a:r>
          </a:p>
          <a:p>
            <a:r>
              <a:rPr lang="en-US" altLang="zh-CN" dirty="0"/>
              <a:t>7:59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43400" y="3936651"/>
            <a:ext cx="144943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Duration</a:t>
            </a:r>
          </a:p>
          <a:p>
            <a:r>
              <a:rPr lang="en-US" altLang="zh-CN" dirty="0" smtClean="0"/>
              <a:t>61min</a:t>
            </a:r>
          </a:p>
          <a:p>
            <a:r>
              <a:rPr lang="en-US" altLang="zh-CN" dirty="0" smtClean="0"/>
              <a:t>60min</a:t>
            </a:r>
          </a:p>
          <a:p>
            <a:r>
              <a:rPr lang="en-US" altLang="zh-CN" dirty="0" smtClean="0"/>
              <a:t>59min</a:t>
            </a:r>
          </a:p>
          <a:p>
            <a:r>
              <a:rPr lang="en-US" altLang="zh-CN" dirty="0" smtClean="0"/>
              <a:t>0min</a:t>
            </a:r>
          </a:p>
          <a:p>
            <a:r>
              <a:rPr lang="en-US" altLang="zh-CN" dirty="0" smtClean="0"/>
              <a:t>1min</a:t>
            </a:r>
          </a:p>
        </p:txBody>
      </p:sp>
    </p:spTree>
    <p:extLst>
      <p:ext uri="{BB962C8B-B14F-4D97-AF65-F5344CB8AC3E}">
        <p14:creationId xmlns:p14="http://schemas.microsoft.com/office/powerpoint/2010/main" val="243257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6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705600" cy="83820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Cambria" panose="02040503050406030204" pitchFamily="18" charset="0"/>
              </a:rPr>
              <a:t>考试内容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5900" y="2286000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简答题</a:t>
            </a:r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大题一（等价类划分，边界值分析，参考作业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2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）</a:t>
            </a:r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132584"/>
                </a:solidFill>
                <a:latin typeface="Cambria" panose="02040503050406030204" pitchFamily="18" charset="0"/>
              </a:rPr>
              <a:t>大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题二（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</a:t>
            </a:r>
            <a:r>
              <a:rPr lang="zh-CN" altLang="en-US" dirty="0">
                <a:solidFill>
                  <a:srgbClr val="132584"/>
                </a:solidFill>
                <a:latin typeface="Cambria" panose="02040503050406030204" pitchFamily="18" charset="0"/>
              </a:rPr>
              <a:t> ，参考作业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2 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）</a:t>
            </a:r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全英文答卷</a:t>
            </a:r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705600" cy="838200"/>
          </a:xfrm>
        </p:spPr>
        <p:txBody>
          <a:bodyPr/>
          <a:lstStyle/>
          <a:p>
            <a:r>
              <a:rPr lang="en-US" altLang="zh-CN" dirty="0">
                <a:solidFill>
                  <a:srgbClr val="12357C"/>
                </a:solidFill>
              </a:rPr>
              <a:t>Boundary Value Analysis (BVA)</a:t>
            </a:r>
            <a:endParaRPr lang="zh-CN" altLang="en-US" dirty="0">
              <a:solidFill>
                <a:srgbClr val="12357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5800" y="1447800"/>
          <a:ext cx="8051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561">
                  <a:extLst>
                    <a:ext uri="{9D8B030D-6E8A-4147-A177-3AD203B41FA5}">
                      <a16:colId xmlns:a16="http://schemas.microsoft.com/office/drawing/2014/main" val="2226495842"/>
                    </a:ext>
                  </a:extLst>
                </a:gridCol>
                <a:gridCol w="1708239">
                  <a:extLst>
                    <a:ext uri="{9D8B030D-6E8A-4147-A177-3AD203B41FA5}">
                      <a16:colId xmlns:a16="http://schemas.microsoft.com/office/drawing/2014/main" val="30325274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960746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7700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N*0.4*(1-15%)*50%*(1+4%)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7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N*0.4*50%*(1+4%)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4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Partition2(a)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N*0.4*(1-15%)*(1+4%)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319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4400" y="838200"/>
            <a:ext cx="8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Valid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5678" y="3429000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2357C"/>
                </a:solidFill>
              </a:rPr>
              <a:t>Partition1(a)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64337" y="3840540"/>
            <a:ext cx="20313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Call start at  </a:t>
            </a:r>
          </a:p>
          <a:p>
            <a:r>
              <a:rPr lang="en-US" altLang="zh-CN" dirty="0" smtClean="0"/>
              <a:t>18:00 </a:t>
            </a:r>
          </a:p>
          <a:p>
            <a:r>
              <a:rPr lang="en-US" altLang="zh-CN" dirty="0" smtClean="0"/>
              <a:t>18:01</a:t>
            </a:r>
          </a:p>
          <a:p>
            <a:r>
              <a:rPr lang="en-US" altLang="zh-CN" dirty="0" smtClean="0"/>
              <a:t>7:59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80225" y="3840540"/>
            <a:ext cx="14494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Duration</a:t>
            </a:r>
          </a:p>
          <a:p>
            <a:r>
              <a:rPr lang="en-US" altLang="zh-CN" dirty="0" smtClean="0"/>
              <a:t>61min</a:t>
            </a:r>
          </a:p>
        </p:txBody>
      </p:sp>
    </p:spTree>
    <p:extLst>
      <p:ext uri="{BB962C8B-B14F-4D97-AF65-F5344CB8AC3E}">
        <p14:creationId xmlns:p14="http://schemas.microsoft.com/office/powerpoint/2010/main" val="19452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705600" cy="838200"/>
          </a:xfrm>
        </p:spPr>
        <p:txBody>
          <a:bodyPr/>
          <a:lstStyle/>
          <a:p>
            <a:r>
              <a:rPr lang="en-US" altLang="zh-CN" dirty="0">
                <a:solidFill>
                  <a:srgbClr val="12357C"/>
                </a:solidFill>
              </a:rPr>
              <a:t>Boundary Value Analysis (BVA)</a:t>
            </a:r>
            <a:endParaRPr lang="zh-CN" altLang="en-US" dirty="0">
              <a:solidFill>
                <a:srgbClr val="12357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5800" y="1524000"/>
          <a:ext cx="8051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561">
                  <a:extLst>
                    <a:ext uri="{9D8B030D-6E8A-4147-A177-3AD203B41FA5}">
                      <a16:colId xmlns:a16="http://schemas.microsoft.com/office/drawing/2014/main" val="2226495842"/>
                    </a:ext>
                  </a:extLst>
                </a:gridCol>
                <a:gridCol w="1708239">
                  <a:extLst>
                    <a:ext uri="{9D8B030D-6E8A-4147-A177-3AD203B41FA5}">
                      <a16:colId xmlns:a16="http://schemas.microsoft.com/office/drawing/2014/main" val="30325274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960746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7700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N*0.4*(1-15%)*50%*(1+4%)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7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N*0.4*50%*(1+4%)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4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Partition2(a)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N*0.4*(1-15%)*(1+4%)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319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4400" y="914400"/>
            <a:ext cx="8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Valid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5678" y="3505200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2357C"/>
                </a:solidFill>
              </a:rPr>
              <a:t>Partition1(b)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64337" y="4135648"/>
            <a:ext cx="20313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Call start at  </a:t>
            </a:r>
          </a:p>
          <a:p>
            <a:r>
              <a:rPr lang="en-US" altLang="zh-CN" dirty="0"/>
              <a:t>18:00 </a:t>
            </a:r>
          </a:p>
          <a:p>
            <a:r>
              <a:rPr lang="en-US" altLang="zh-CN" dirty="0"/>
              <a:t>18:01</a:t>
            </a:r>
          </a:p>
          <a:p>
            <a:r>
              <a:rPr lang="en-US" altLang="zh-CN" dirty="0" smtClean="0"/>
              <a:t>7:59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191000" y="4178699"/>
            <a:ext cx="144943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Duration</a:t>
            </a:r>
          </a:p>
          <a:p>
            <a:r>
              <a:rPr lang="en-US" altLang="zh-CN" dirty="0" smtClean="0"/>
              <a:t>60min</a:t>
            </a:r>
          </a:p>
          <a:p>
            <a:r>
              <a:rPr lang="en-US" altLang="zh-CN" dirty="0" smtClean="0"/>
              <a:t>59min</a:t>
            </a:r>
          </a:p>
          <a:p>
            <a:r>
              <a:rPr lang="en-US" altLang="zh-CN" dirty="0" smtClean="0"/>
              <a:t>0min</a:t>
            </a:r>
          </a:p>
          <a:p>
            <a:r>
              <a:rPr lang="en-US" altLang="zh-CN" dirty="0" smtClean="0"/>
              <a:t>1min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15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705600" cy="838200"/>
          </a:xfrm>
        </p:spPr>
        <p:txBody>
          <a:bodyPr/>
          <a:lstStyle/>
          <a:p>
            <a:r>
              <a:rPr lang="en-US" altLang="zh-CN" dirty="0">
                <a:solidFill>
                  <a:srgbClr val="12357C"/>
                </a:solidFill>
              </a:rPr>
              <a:t>Boundary Value Analysis (BVA)</a:t>
            </a:r>
            <a:endParaRPr lang="zh-CN" altLang="en-US" dirty="0">
              <a:solidFill>
                <a:srgbClr val="12357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5800" y="1524000"/>
          <a:ext cx="8051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561">
                  <a:extLst>
                    <a:ext uri="{9D8B030D-6E8A-4147-A177-3AD203B41FA5}">
                      <a16:colId xmlns:a16="http://schemas.microsoft.com/office/drawing/2014/main" val="2226495842"/>
                    </a:ext>
                  </a:extLst>
                </a:gridCol>
                <a:gridCol w="1708239">
                  <a:extLst>
                    <a:ext uri="{9D8B030D-6E8A-4147-A177-3AD203B41FA5}">
                      <a16:colId xmlns:a16="http://schemas.microsoft.com/office/drawing/2014/main" val="30325274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960746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7700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N*0.4*(1-15%)*50%*(1+4%)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7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N*0.4*50%*(1+4%)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4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Partition2(a)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N*0.4*(1-15%)*(1+4%)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319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4400" y="914400"/>
            <a:ext cx="8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Valid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5678" y="3657600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2357C"/>
                </a:solidFill>
              </a:rPr>
              <a:t>Partition2(a)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62766" y="4165251"/>
            <a:ext cx="20313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Call start at  </a:t>
            </a:r>
          </a:p>
          <a:p>
            <a:r>
              <a:rPr lang="en-US" altLang="zh-CN" dirty="0" smtClean="0"/>
              <a:t>8:00 </a:t>
            </a:r>
            <a:endParaRPr lang="en-US" altLang="zh-CN" dirty="0"/>
          </a:p>
          <a:p>
            <a:r>
              <a:rPr lang="en-US" altLang="zh-CN" dirty="0" smtClean="0"/>
              <a:t>8:01</a:t>
            </a:r>
            <a:endParaRPr lang="en-US" altLang="zh-CN" dirty="0"/>
          </a:p>
          <a:p>
            <a:r>
              <a:rPr lang="en-US" altLang="zh-CN" dirty="0" smtClean="0"/>
              <a:t>17:59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343400" y="4165251"/>
            <a:ext cx="14494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Duration</a:t>
            </a:r>
          </a:p>
          <a:p>
            <a:r>
              <a:rPr lang="en-US" altLang="zh-CN" dirty="0" smtClean="0"/>
              <a:t>61min</a:t>
            </a:r>
          </a:p>
        </p:txBody>
      </p:sp>
    </p:spTree>
    <p:extLst>
      <p:ext uri="{BB962C8B-B14F-4D97-AF65-F5344CB8AC3E}">
        <p14:creationId xmlns:p14="http://schemas.microsoft.com/office/powerpoint/2010/main" val="26863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705600" cy="83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2357C"/>
                </a:solidFill>
              </a:rPr>
              <a:t>Boundary Value Analysis (BVA)</a:t>
            </a:r>
            <a:endParaRPr lang="zh-CN" altLang="en-US" dirty="0">
              <a:solidFill>
                <a:srgbClr val="12357C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5800" y="1524000"/>
          <a:ext cx="8051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561">
                  <a:extLst>
                    <a:ext uri="{9D8B030D-6E8A-4147-A177-3AD203B41FA5}">
                      <a16:colId xmlns:a16="http://schemas.microsoft.com/office/drawing/2014/main" val="2226495842"/>
                    </a:ext>
                  </a:extLst>
                </a:gridCol>
                <a:gridCol w="1708239">
                  <a:extLst>
                    <a:ext uri="{9D8B030D-6E8A-4147-A177-3AD203B41FA5}">
                      <a16:colId xmlns:a16="http://schemas.microsoft.com/office/drawing/2014/main" val="30325274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960746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7700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N*0.4*(1-15%)*50%*(1+4%)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7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Partition1(b)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[18:00 ~8:00)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N*0.4*50%*(1+4%)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4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Partition2(a)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n&gt;60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N*0.4*(1-15%)*(1+4%)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12357C"/>
                          </a:solidFill>
                        </a:rPr>
                        <a:t>Partition2(b)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[8:00~18:00)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0&lt;=n&lt;=60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N*0.4*(1+4%)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319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4400" y="1151614"/>
            <a:ext cx="8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Valid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5678" y="3429000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2357C"/>
                </a:solidFill>
              </a:rPr>
              <a:t>Partition2(b)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62766" y="3936651"/>
            <a:ext cx="20313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Call start at  </a:t>
            </a:r>
          </a:p>
          <a:p>
            <a:r>
              <a:rPr lang="en-US" altLang="zh-CN" dirty="0" smtClean="0"/>
              <a:t>8:00 </a:t>
            </a:r>
            <a:endParaRPr lang="en-US" altLang="zh-CN" dirty="0"/>
          </a:p>
          <a:p>
            <a:r>
              <a:rPr lang="en-US" altLang="zh-CN" dirty="0"/>
              <a:t>8:01</a:t>
            </a:r>
          </a:p>
          <a:p>
            <a:r>
              <a:rPr lang="en-US" altLang="zh-CN" dirty="0" smtClean="0"/>
              <a:t>17:59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43400" y="3936651"/>
            <a:ext cx="144943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Duration</a:t>
            </a:r>
          </a:p>
          <a:p>
            <a:r>
              <a:rPr lang="en-US" altLang="zh-CN" dirty="0" smtClean="0"/>
              <a:t>60min</a:t>
            </a:r>
          </a:p>
          <a:p>
            <a:r>
              <a:rPr lang="en-US" altLang="zh-CN" dirty="0" smtClean="0"/>
              <a:t>59min</a:t>
            </a:r>
          </a:p>
          <a:p>
            <a:r>
              <a:rPr lang="en-US" altLang="zh-CN" dirty="0" smtClean="0"/>
              <a:t>0min</a:t>
            </a:r>
          </a:p>
          <a:p>
            <a:r>
              <a:rPr lang="en-US" altLang="zh-CN" dirty="0" smtClean="0"/>
              <a:t>1min</a:t>
            </a:r>
          </a:p>
        </p:txBody>
      </p:sp>
    </p:spTree>
    <p:extLst>
      <p:ext uri="{BB962C8B-B14F-4D97-AF65-F5344CB8AC3E}">
        <p14:creationId xmlns:p14="http://schemas.microsoft.com/office/powerpoint/2010/main" val="9549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71600" y="177800"/>
            <a:ext cx="6705600" cy="83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2357C"/>
                </a:solidFill>
              </a:rPr>
              <a:t>Test Case</a:t>
            </a:r>
            <a:endParaRPr lang="zh-CN" altLang="en-US" dirty="0">
              <a:solidFill>
                <a:srgbClr val="12357C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04012"/>
              </p:ext>
            </p:extLst>
          </p:nvPr>
        </p:nvGraphicFramePr>
        <p:xfrm>
          <a:off x="534721" y="1447800"/>
          <a:ext cx="8229601" cy="2895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36879">
                  <a:extLst>
                    <a:ext uri="{9D8B030D-6E8A-4147-A177-3AD203B41FA5}">
                      <a16:colId xmlns:a16="http://schemas.microsoft.com/office/drawing/2014/main" val="23915499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58388721"/>
                    </a:ext>
                  </a:extLst>
                </a:gridCol>
                <a:gridCol w="3459529">
                  <a:extLst>
                    <a:ext uri="{9D8B030D-6E8A-4147-A177-3AD203B41FA5}">
                      <a16:colId xmlns:a16="http://schemas.microsoft.com/office/drawing/2014/main" val="4052002210"/>
                    </a:ext>
                  </a:extLst>
                </a:gridCol>
                <a:gridCol w="2180593">
                  <a:extLst>
                    <a:ext uri="{9D8B030D-6E8A-4147-A177-3AD203B41FA5}">
                      <a16:colId xmlns:a16="http://schemas.microsoft.com/office/drawing/2014/main" val="4047667896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Case </a:t>
                      </a:r>
                      <a:r>
                        <a:rPr lang="en-US" sz="1600" kern="0" dirty="0" smtClean="0">
                          <a:effectLst/>
                        </a:rPr>
                        <a:t>#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Description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Input Values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Expected Output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23114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Partition1(a)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Call start at 18:00 ,</a:t>
                      </a:r>
                      <a:r>
                        <a:rPr lang="en-US" altLang="zh-CN" sz="1600" dirty="0" smtClean="0"/>
                        <a:t> Duration 61min</a:t>
                      </a:r>
                      <a:endParaRPr kumimoji="0" lang="en-US" altLang="zh-C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0978058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en-US" altLang="zh-CN" sz="16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Partition1(a)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Call start at 18:01,</a:t>
                      </a:r>
                      <a:r>
                        <a:rPr lang="en-US" altLang="zh-CN" sz="1600" dirty="0" smtClean="0"/>
                        <a:t> Duration 61min</a:t>
                      </a:r>
                      <a:endParaRPr kumimoji="0" lang="en-US" altLang="zh-C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2830825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en-US" altLang="zh-CN" sz="16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Partition1(a)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Call start at 7:59,</a:t>
                      </a:r>
                      <a:r>
                        <a:rPr lang="en-US" altLang="zh-CN" sz="1600" dirty="0" smtClean="0"/>
                        <a:t> Duration 61min</a:t>
                      </a:r>
                      <a:endParaRPr kumimoji="0" lang="en-US" altLang="zh-C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4947974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Partition1(a)</a:t>
                      </a: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Call start at 18:28 , Duration 100min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0065260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...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Partition1(a)</a:t>
                      </a:r>
                      <a:r>
                        <a:rPr lang="en-US" altLang="zh-CN" sz="1600" kern="0" dirty="0" smtClean="0">
                          <a:effectLst/>
                        </a:rPr>
                        <a:t> </a:t>
                      </a:r>
                      <a:r>
                        <a:rPr lang="en-US" altLang="zh-CN" sz="16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??</a:t>
                      </a: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3085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6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998867" y="2743200"/>
            <a:ext cx="504625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TESTING FUNDAMENTALS</a:t>
            </a: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EXAMINING THE CODE</a:t>
            </a:r>
            <a:endParaRPr lang="zh-CN" altLang="en-US" sz="3600" b="1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1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Basic </a:t>
            </a: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Path Testing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1143000" y="1371600"/>
            <a:ext cx="6705600" cy="558800"/>
          </a:xfrm>
          <a:prstGeom prst="rect">
            <a:avLst/>
          </a:prstGeom>
          <a:solidFill>
            <a:srgbClr val="FFFF99"/>
          </a:solidFill>
          <a:ln w="28575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7" tIns="44450" rIns="90487" bIns="44450" anchor="ctr"/>
          <a:lstStyle>
            <a:lvl1pPr marL="114300" indent="-114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00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29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858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87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431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003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575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2200"/>
              </a:lnSpc>
              <a:buClr>
                <a:schemeClr val="accent1"/>
              </a:buClr>
              <a:buSzPct val="75000"/>
            </a:pPr>
            <a:r>
              <a:rPr lang="en-US" altLang="zh-CN" sz="1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Goal: exercise </a:t>
            </a: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each independent path</a:t>
            </a:r>
            <a:r>
              <a:rPr lang="en-US" altLang="zh-CN" sz="16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at least once</a:t>
            </a:r>
            <a:r>
              <a:rPr lang="en-US" altLang="zh-CN" sz="16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94917" name="Group 5"/>
          <p:cNvGrpSpPr>
            <a:grpSpLocks/>
          </p:cNvGrpSpPr>
          <p:nvPr/>
        </p:nvGrpSpPr>
        <p:grpSpPr bwMode="auto">
          <a:xfrm>
            <a:off x="5886450" y="2514600"/>
            <a:ext cx="2724150" cy="3101975"/>
            <a:chOff x="3456" y="2784"/>
            <a:chExt cx="1476" cy="1282"/>
          </a:xfrm>
        </p:grpSpPr>
        <p:sp>
          <p:nvSpPr>
            <p:cNvPr id="294918" name="Line 6"/>
            <p:cNvSpPr>
              <a:spLocks noChangeShapeType="1"/>
            </p:cNvSpPr>
            <p:nvPr/>
          </p:nvSpPr>
          <p:spPr bwMode="auto">
            <a:xfrm>
              <a:off x="3683" y="361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4192" y="2881"/>
              <a:ext cx="192" cy="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294920" name="Group 8"/>
            <p:cNvGrpSpPr>
              <a:grpSpLocks/>
            </p:cNvGrpSpPr>
            <p:nvPr/>
          </p:nvGrpSpPr>
          <p:grpSpPr bwMode="auto">
            <a:xfrm>
              <a:off x="4389" y="2903"/>
              <a:ext cx="538" cy="23"/>
              <a:chOff x="3016" y="808"/>
              <a:chExt cx="960" cy="41"/>
            </a:xfrm>
          </p:grpSpPr>
          <p:sp>
            <p:nvSpPr>
              <p:cNvPr id="294921" name="Freeform 9"/>
              <p:cNvSpPr>
                <a:spLocks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4922" name="Line 10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94923" name="Line 11"/>
            <p:cNvSpPr>
              <a:spLocks noChangeShapeType="1"/>
            </p:cNvSpPr>
            <p:nvPr/>
          </p:nvSpPr>
          <p:spPr bwMode="auto">
            <a:xfrm>
              <a:off x="4288" y="2971"/>
              <a:ext cx="0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4" name="Freeform 12"/>
            <p:cNvSpPr>
              <a:spLocks/>
            </p:cNvSpPr>
            <p:nvPr/>
          </p:nvSpPr>
          <p:spPr bwMode="auto">
            <a:xfrm>
              <a:off x="4227" y="3029"/>
              <a:ext cx="122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5" name="Freeform 13"/>
            <p:cNvSpPr>
              <a:spLocks/>
            </p:cNvSpPr>
            <p:nvPr/>
          </p:nvSpPr>
          <p:spPr bwMode="auto">
            <a:xfrm>
              <a:off x="4227" y="3029"/>
              <a:ext cx="122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6" name="Line 14"/>
            <p:cNvSpPr>
              <a:spLocks noChangeShapeType="1"/>
            </p:cNvSpPr>
            <p:nvPr/>
          </p:nvSpPr>
          <p:spPr bwMode="auto">
            <a:xfrm flipH="1">
              <a:off x="3976" y="3090"/>
              <a:ext cx="2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7" name="Freeform 15"/>
            <p:cNvSpPr>
              <a:spLocks/>
            </p:cNvSpPr>
            <p:nvPr/>
          </p:nvSpPr>
          <p:spPr bwMode="auto">
            <a:xfrm>
              <a:off x="3914" y="3150"/>
              <a:ext cx="121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8" name="Freeform 16"/>
            <p:cNvSpPr>
              <a:spLocks/>
            </p:cNvSpPr>
            <p:nvPr/>
          </p:nvSpPr>
          <p:spPr bwMode="auto">
            <a:xfrm>
              <a:off x="3914" y="3150"/>
              <a:ext cx="121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9" name="Line 17"/>
            <p:cNvSpPr>
              <a:spLocks noChangeShapeType="1"/>
            </p:cNvSpPr>
            <p:nvPr/>
          </p:nvSpPr>
          <p:spPr bwMode="auto">
            <a:xfrm flipH="1">
              <a:off x="3703" y="3211"/>
              <a:ext cx="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0" name="Line 18"/>
            <p:cNvSpPr>
              <a:spLocks noChangeShapeType="1"/>
            </p:cNvSpPr>
            <p:nvPr/>
          </p:nvSpPr>
          <p:spPr bwMode="auto">
            <a:xfrm>
              <a:off x="4353" y="3090"/>
              <a:ext cx="3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 flipV="1">
              <a:off x="3974" y="308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2" name="Rectangle 20"/>
            <p:cNvSpPr>
              <a:spLocks noChangeArrowheads="1"/>
            </p:cNvSpPr>
            <p:nvPr/>
          </p:nvSpPr>
          <p:spPr bwMode="auto">
            <a:xfrm>
              <a:off x="4613" y="3186"/>
              <a:ext cx="193" cy="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3" name="Line 21"/>
            <p:cNvSpPr>
              <a:spLocks noChangeShapeType="1"/>
            </p:cNvSpPr>
            <p:nvPr/>
          </p:nvSpPr>
          <p:spPr bwMode="auto">
            <a:xfrm flipV="1">
              <a:off x="4714" y="3087"/>
              <a:ext cx="0" cy="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4" name="Line 22"/>
            <p:cNvSpPr>
              <a:spLocks noChangeShapeType="1"/>
            </p:cNvSpPr>
            <p:nvPr/>
          </p:nvSpPr>
          <p:spPr bwMode="auto">
            <a:xfrm>
              <a:off x="3705" y="3213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5" name="Freeform 23"/>
            <p:cNvSpPr>
              <a:spLocks/>
            </p:cNvSpPr>
            <p:nvPr/>
          </p:nvSpPr>
          <p:spPr bwMode="auto">
            <a:xfrm>
              <a:off x="3640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12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6" name="Freeform 24"/>
            <p:cNvSpPr>
              <a:spLocks/>
            </p:cNvSpPr>
            <p:nvPr/>
          </p:nvSpPr>
          <p:spPr bwMode="auto">
            <a:xfrm>
              <a:off x="3640" y="3280"/>
              <a:ext cx="184" cy="64"/>
            </a:xfrm>
            <a:custGeom>
              <a:avLst/>
              <a:gdLst>
                <a:gd name="T0" fmla="*/ 0 w 329"/>
                <a:gd name="T1" fmla="*/ 112 h 113"/>
                <a:gd name="T2" fmla="*/ 112 w 329"/>
                <a:gd name="T3" fmla="*/ 0 h 113"/>
                <a:gd name="T4" fmla="*/ 216 w 329"/>
                <a:gd name="T5" fmla="*/ 112 h 113"/>
                <a:gd name="T6" fmla="*/ 328 w 329"/>
                <a:gd name="T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7" name="Freeform 25"/>
            <p:cNvSpPr>
              <a:spLocks/>
            </p:cNvSpPr>
            <p:nvPr/>
          </p:nvSpPr>
          <p:spPr bwMode="auto">
            <a:xfrm>
              <a:off x="3550" y="3343"/>
              <a:ext cx="81" cy="99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8" name="Line 26"/>
            <p:cNvSpPr>
              <a:spLocks noChangeShapeType="1"/>
            </p:cNvSpPr>
            <p:nvPr/>
          </p:nvSpPr>
          <p:spPr bwMode="auto">
            <a:xfrm>
              <a:off x="3826" y="3348"/>
              <a:ext cx="0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9" name="Rectangle 27"/>
            <p:cNvSpPr>
              <a:spLocks noChangeArrowheads="1"/>
            </p:cNvSpPr>
            <p:nvPr/>
          </p:nvSpPr>
          <p:spPr bwMode="auto">
            <a:xfrm>
              <a:off x="3725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0" name="Rectangle 28"/>
            <p:cNvSpPr>
              <a:spLocks noChangeArrowheads="1"/>
            </p:cNvSpPr>
            <p:nvPr/>
          </p:nvSpPr>
          <p:spPr bwMode="auto">
            <a:xfrm>
              <a:off x="3456" y="3455"/>
              <a:ext cx="188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1" name="Line 29"/>
            <p:cNvSpPr>
              <a:spLocks noChangeShapeType="1"/>
            </p:cNvSpPr>
            <p:nvPr/>
          </p:nvSpPr>
          <p:spPr bwMode="auto">
            <a:xfrm>
              <a:off x="3552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2" name="Line 30"/>
            <p:cNvSpPr>
              <a:spLocks noChangeShapeType="1"/>
            </p:cNvSpPr>
            <p:nvPr/>
          </p:nvSpPr>
          <p:spPr bwMode="auto">
            <a:xfrm>
              <a:off x="3826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3" name="Line 31"/>
            <p:cNvSpPr>
              <a:spLocks noChangeShapeType="1"/>
            </p:cNvSpPr>
            <p:nvPr/>
          </p:nvSpPr>
          <p:spPr bwMode="auto">
            <a:xfrm>
              <a:off x="3555" y="3615"/>
              <a:ext cx="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4" name="Line 32"/>
            <p:cNvSpPr>
              <a:spLocks noChangeShapeType="1"/>
            </p:cNvSpPr>
            <p:nvPr/>
          </p:nvSpPr>
          <p:spPr bwMode="auto">
            <a:xfrm>
              <a:off x="4039" y="3211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5" name="Freeform 33"/>
            <p:cNvSpPr>
              <a:spLocks/>
            </p:cNvSpPr>
            <p:nvPr/>
          </p:nvSpPr>
          <p:spPr bwMode="auto">
            <a:xfrm>
              <a:off x="4187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6" name="Freeform 34"/>
            <p:cNvSpPr>
              <a:spLocks/>
            </p:cNvSpPr>
            <p:nvPr/>
          </p:nvSpPr>
          <p:spPr bwMode="auto">
            <a:xfrm>
              <a:off x="4187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7" name="Freeform 35"/>
            <p:cNvSpPr>
              <a:spLocks/>
            </p:cNvSpPr>
            <p:nvPr/>
          </p:nvSpPr>
          <p:spPr bwMode="auto">
            <a:xfrm>
              <a:off x="4093" y="3343"/>
              <a:ext cx="81" cy="99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8" name="Line 36"/>
            <p:cNvSpPr>
              <a:spLocks noChangeShapeType="1"/>
            </p:cNvSpPr>
            <p:nvPr/>
          </p:nvSpPr>
          <p:spPr bwMode="auto">
            <a:xfrm>
              <a:off x="4369" y="3348"/>
              <a:ext cx="0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9" name="Rectangle 37"/>
            <p:cNvSpPr>
              <a:spLocks noChangeArrowheads="1"/>
            </p:cNvSpPr>
            <p:nvPr/>
          </p:nvSpPr>
          <p:spPr bwMode="auto">
            <a:xfrm>
              <a:off x="4272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0" name="Rectangle 38"/>
            <p:cNvSpPr>
              <a:spLocks noChangeArrowheads="1"/>
            </p:cNvSpPr>
            <p:nvPr/>
          </p:nvSpPr>
          <p:spPr bwMode="auto">
            <a:xfrm>
              <a:off x="3999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1" name="Line 39"/>
            <p:cNvSpPr>
              <a:spLocks noChangeShapeType="1"/>
            </p:cNvSpPr>
            <p:nvPr/>
          </p:nvSpPr>
          <p:spPr bwMode="auto">
            <a:xfrm>
              <a:off x="4095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2" name="Line 40"/>
            <p:cNvSpPr>
              <a:spLocks noChangeShapeType="1"/>
            </p:cNvSpPr>
            <p:nvPr/>
          </p:nvSpPr>
          <p:spPr bwMode="auto">
            <a:xfrm>
              <a:off x="4369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3" name="Line 41"/>
            <p:cNvSpPr>
              <a:spLocks noChangeShapeType="1"/>
            </p:cNvSpPr>
            <p:nvPr/>
          </p:nvSpPr>
          <p:spPr bwMode="auto">
            <a:xfrm>
              <a:off x="4241" y="3615"/>
              <a:ext cx="1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4" name="Line 42"/>
            <p:cNvSpPr>
              <a:spLocks noChangeShapeType="1"/>
            </p:cNvSpPr>
            <p:nvPr/>
          </p:nvSpPr>
          <p:spPr bwMode="auto">
            <a:xfrm>
              <a:off x="4248" y="3213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5" name="Line 43"/>
            <p:cNvSpPr>
              <a:spLocks noChangeShapeType="1"/>
            </p:cNvSpPr>
            <p:nvPr/>
          </p:nvSpPr>
          <p:spPr bwMode="auto">
            <a:xfrm>
              <a:off x="4097" y="3615"/>
              <a:ext cx="1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6" name="Oval 44"/>
            <p:cNvSpPr>
              <a:spLocks noChangeArrowheads="1"/>
            </p:cNvSpPr>
            <p:nvPr/>
          </p:nvSpPr>
          <p:spPr bwMode="auto">
            <a:xfrm>
              <a:off x="4219" y="3608"/>
              <a:ext cx="13" cy="1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7" name="Oval 45"/>
            <p:cNvSpPr>
              <a:spLocks noChangeArrowheads="1"/>
            </p:cNvSpPr>
            <p:nvPr/>
          </p:nvSpPr>
          <p:spPr bwMode="auto">
            <a:xfrm>
              <a:off x="3676" y="3608"/>
              <a:ext cx="9" cy="1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8" name="Line 46"/>
            <p:cNvSpPr>
              <a:spLocks noChangeShapeType="1"/>
            </p:cNvSpPr>
            <p:nvPr/>
          </p:nvSpPr>
          <p:spPr bwMode="auto">
            <a:xfrm>
              <a:off x="4230" y="361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9" name="Line 47"/>
            <p:cNvSpPr>
              <a:spLocks noChangeShapeType="1"/>
            </p:cNvSpPr>
            <p:nvPr/>
          </p:nvSpPr>
          <p:spPr bwMode="auto">
            <a:xfrm flipH="1">
              <a:off x="3994" y="3686"/>
              <a:ext cx="2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0" name="Line 48"/>
            <p:cNvSpPr>
              <a:spLocks noChangeShapeType="1"/>
            </p:cNvSpPr>
            <p:nvPr/>
          </p:nvSpPr>
          <p:spPr bwMode="auto">
            <a:xfrm>
              <a:off x="3685" y="3686"/>
              <a:ext cx="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1" name="Oval 49"/>
            <p:cNvSpPr>
              <a:spLocks noChangeArrowheads="1"/>
            </p:cNvSpPr>
            <p:nvPr/>
          </p:nvSpPr>
          <p:spPr bwMode="auto">
            <a:xfrm>
              <a:off x="3976" y="3680"/>
              <a:ext cx="14" cy="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2" name="Freeform 50"/>
            <p:cNvSpPr>
              <a:spLocks/>
            </p:cNvSpPr>
            <p:nvPr/>
          </p:nvSpPr>
          <p:spPr bwMode="auto">
            <a:xfrm>
              <a:off x="3985" y="3693"/>
              <a:ext cx="189" cy="72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128 h 129"/>
                <a:gd name="T4" fmla="*/ 336 w 337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3" name="Oval 51"/>
            <p:cNvSpPr>
              <a:spLocks noChangeArrowheads="1"/>
            </p:cNvSpPr>
            <p:nvPr/>
          </p:nvSpPr>
          <p:spPr bwMode="auto">
            <a:xfrm>
              <a:off x="4169" y="3760"/>
              <a:ext cx="14" cy="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4" name="Line 52"/>
            <p:cNvSpPr>
              <a:spLocks noChangeShapeType="1"/>
            </p:cNvSpPr>
            <p:nvPr/>
          </p:nvSpPr>
          <p:spPr bwMode="auto">
            <a:xfrm>
              <a:off x="4714" y="3276"/>
              <a:ext cx="0" cy="4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5" name="Line 53"/>
            <p:cNvSpPr>
              <a:spLocks noChangeShapeType="1"/>
            </p:cNvSpPr>
            <p:nvPr/>
          </p:nvSpPr>
          <p:spPr bwMode="auto">
            <a:xfrm>
              <a:off x="4192" y="3767"/>
              <a:ext cx="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6" name="Freeform 54"/>
            <p:cNvSpPr>
              <a:spLocks/>
            </p:cNvSpPr>
            <p:nvPr/>
          </p:nvSpPr>
          <p:spPr bwMode="auto">
            <a:xfrm>
              <a:off x="4115" y="3846"/>
              <a:ext cx="122" cy="6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7" name="Freeform 55"/>
            <p:cNvSpPr>
              <a:spLocks/>
            </p:cNvSpPr>
            <p:nvPr/>
          </p:nvSpPr>
          <p:spPr bwMode="auto">
            <a:xfrm>
              <a:off x="4115" y="3846"/>
              <a:ext cx="122" cy="6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8" name="Line 56"/>
            <p:cNvSpPr>
              <a:spLocks noChangeShapeType="1"/>
            </p:cNvSpPr>
            <p:nvPr/>
          </p:nvSpPr>
          <p:spPr bwMode="auto">
            <a:xfrm flipV="1">
              <a:off x="4176" y="3765"/>
              <a:ext cx="0" cy="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9" name="Freeform 57"/>
            <p:cNvSpPr>
              <a:spLocks/>
            </p:cNvSpPr>
            <p:nvPr/>
          </p:nvSpPr>
          <p:spPr bwMode="auto">
            <a:xfrm>
              <a:off x="4236" y="2917"/>
              <a:ext cx="696" cy="992"/>
            </a:xfrm>
            <a:custGeom>
              <a:avLst/>
              <a:gdLst>
                <a:gd name="T0" fmla="*/ 0 w 1241"/>
                <a:gd name="T1" fmla="*/ 1768 h 1769"/>
                <a:gd name="T2" fmla="*/ 1240 w 1241"/>
                <a:gd name="T3" fmla="*/ 1768 h 1769"/>
                <a:gd name="T4" fmla="*/ 1240 w 1241"/>
                <a:gd name="T5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0" name="Freeform 58"/>
            <p:cNvSpPr>
              <a:spLocks/>
            </p:cNvSpPr>
            <p:nvPr/>
          </p:nvSpPr>
          <p:spPr bwMode="auto">
            <a:xfrm>
              <a:off x="4227" y="3087"/>
              <a:ext cx="122" cy="64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1" name="Freeform 59"/>
            <p:cNvSpPr>
              <a:spLocks/>
            </p:cNvSpPr>
            <p:nvPr/>
          </p:nvSpPr>
          <p:spPr bwMode="auto">
            <a:xfrm>
              <a:off x="4227" y="3087"/>
              <a:ext cx="122" cy="64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2" name="Freeform 60"/>
            <p:cNvSpPr>
              <a:spLocks/>
            </p:cNvSpPr>
            <p:nvPr/>
          </p:nvSpPr>
          <p:spPr bwMode="auto">
            <a:xfrm>
              <a:off x="3914" y="3209"/>
              <a:ext cx="121" cy="6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3" name="Freeform 61"/>
            <p:cNvSpPr>
              <a:spLocks/>
            </p:cNvSpPr>
            <p:nvPr/>
          </p:nvSpPr>
          <p:spPr bwMode="auto">
            <a:xfrm>
              <a:off x="3914" y="3209"/>
              <a:ext cx="121" cy="6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4" name="Freeform 62"/>
            <p:cNvSpPr>
              <a:spLocks/>
            </p:cNvSpPr>
            <p:nvPr/>
          </p:nvSpPr>
          <p:spPr bwMode="auto">
            <a:xfrm>
              <a:off x="3640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5" name="Freeform 63"/>
            <p:cNvSpPr>
              <a:spLocks/>
            </p:cNvSpPr>
            <p:nvPr/>
          </p:nvSpPr>
          <p:spPr bwMode="auto">
            <a:xfrm>
              <a:off x="3640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6" name="Freeform 64"/>
            <p:cNvSpPr>
              <a:spLocks/>
            </p:cNvSpPr>
            <p:nvPr/>
          </p:nvSpPr>
          <p:spPr bwMode="auto">
            <a:xfrm>
              <a:off x="4187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7" name="Freeform 65"/>
            <p:cNvSpPr>
              <a:spLocks/>
            </p:cNvSpPr>
            <p:nvPr/>
          </p:nvSpPr>
          <p:spPr bwMode="auto">
            <a:xfrm>
              <a:off x="4187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8" name="Freeform 66"/>
            <p:cNvSpPr>
              <a:spLocks/>
            </p:cNvSpPr>
            <p:nvPr/>
          </p:nvSpPr>
          <p:spPr bwMode="auto">
            <a:xfrm>
              <a:off x="4115" y="3908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9" name="Freeform 67"/>
            <p:cNvSpPr>
              <a:spLocks/>
            </p:cNvSpPr>
            <p:nvPr/>
          </p:nvSpPr>
          <p:spPr bwMode="auto">
            <a:xfrm>
              <a:off x="4115" y="3908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0" name="Line 68"/>
            <p:cNvSpPr>
              <a:spLocks noChangeShapeType="1"/>
            </p:cNvSpPr>
            <p:nvPr/>
          </p:nvSpPr>
          <p:spPr bwMode="auto">
            <a:xfrm>
              <a:off x="4313" y="3345"/>
              <a:ext cx="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1" name="AutoShape 69"/>
            <p:cNvSpPr>
              <a:spLocks noChangeArrowheads="1"/>
            </p:cNvSpPr>
            <p:nvPr/>
          </p:nvSpPr>
          <p:spPr bwMode="auto">
            <a:xfrm>
              <a:off x="4210" y="3016"/>
              <a:ext cx="148" cy="134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2" name="AutoShape 70"/>
            <p:cNvSpPr>
              <a:spLocks noChangeArrowheads="1"/>
            </p:cNvSpPr>
            <p:nvPr/>
          </p:nvSpPr>
          <p:spPr bwMode="auto">
            <a:xfrm>
              <a:off x="3896" y="314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3" name="AutoShape 71"/>
            <p:cNvSpPr>
              <a:spLocks noChangeArrowheads="1"/>
            </p:cNvSpPr>
            <p:nvPr/>
          </p:nvSpPr>
          <p:spPr bwMode="auto">
            <a:xfrm>
              <a:off x="3622" y="327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4" name="AutoShape 72"/>
            <p:cNvSpPr>
              <a:spLocks noChangeArrowheads="1"/>
            </p:cNvSpPr>
            <p:nvPr/>
          </p:nvSpPr>
          <p:spPr bwMode="auto">
            <a:xfrm>
              <a:off x="4169" y="327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5" name="AutoShape 73"/>
            <p:cNvSpPr>
              <a:spLocks noChangeArrowheads="1"/>
            </p:cNvSpPr>
            <p:nvPr/>
          </p:nvSpPr>
          <p:spPr bwMode="auto">
            <a:xfrm>
              <a:off x="4093" y="3837"/>
              <a:ext cx="148" cy="134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6" name="Line 74"/>
            <p:cNvSpPr>
              <a:spLocks noChangeShapeType="1"/>
            </p:cNvSpPr>
            <p:nvPr/>
          </p:nvSpPr>
          <p:spPr bwMode="auto">
            <a:xfrm>
              <a:off x="4169" y="3968"/>
              <a:ext cx="1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7" name="Line 75"/>
            <p:cNvSpPr>
              <a:spLocks noChangeShapeType="1"/>
            </p:cNvSpPr>
            <p:nvPr/>
          </p:nvSpPr>
          <p:spPr bwMode="auto">
            <a:xfrm>
              <a:off x="4290" y="2784"/>
              <a:ext cx="1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294988" name="Rectangle 76"/>
          <p:cNvSpPr>
            <a:spLocks noChangeArrowheads="1"/>
          </p:cNvSpPr>
          <p:nvPr/>
        </p:nvSpPr>
        <p:spPr bwMode="auto">
          <a:xfrm>
            <a:off x="434782" y="2286000"/>
            <a:ext cx="5334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Using the code, draw a corresponding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flow </a:t>
            </a:r>
            <a:r>
              <a:rPr lang="en-US" altLang="zh-CN" sz="20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graph</a:t>
            </a:r>
          </a:p>
          <a:p>
            <a:pPr>
              <a:buFontTx/>
              <a:buAutoNum type="arabicPeriod"/>
            </a:pP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Determine the </a:t>
            </a:r>
            <a:r>
              <a:rPr lang="en-US" altLang="zh-CN" sz="2000" b="1" u="sng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cyclomatic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complexity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 the flow graph.</a:t>
            </a:r>
          </a:p>
          <a:p>
            <a:pPr>
              <a:buFontTx/>
              <a:buAutoNum type="arabicPeriod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Determine a </a:t>
            </a:r>
            <a:r>
              <a:rPr lang="en-US" altLang="zh-CN" sz="2000" b="1" u="sng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basis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set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 linearly independent paths.</a:t>
            </a:r>
          </a:p>
          <a:p>
            <a:pPr>
              <a:buFontTx/>
              <a:buAutoNum type="arabicPeriod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Prepare</a:t>
            </a:r>
            <a:r>
              <a:rPr lang="en-US" altLang="zh-CN" sz="2000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cases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that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force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</a:t>
            </a:r>
            <a:r>
              <a:rPr lang="en-US" altLang="zh-CN" sz="2000" b="1" u="sng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execution of each path</a:t>
            </a:r>
            <a:r>
              <a:rPr lang="en-US" altLang="zh-CN" sz="20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basis set.</a:t>
            </a:r>
          </a:p>
        </p:txBody>
      </p:sp>
    </p:spTree>
    <p:extLst>
      <p:ext uri="{BB962C8B-B14F-4D97-AF65-F5344CB8AC3E}">
        <p14:creationId xmlns:p14="http://schemas.microsoft.com/office/powerpoint/2010/main" val="7871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2192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Flow graphs Consist of Three Primitives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210355" y="2054180"/>
            <a:ext cx="8915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decision</a:t>
            </a:r>
            <a:r>
              <a:rPr lang="en-US" altLang="zh-CN" sz="2000" dirty="0" smtClean="0">
                <a:latin typeface="Cambria" panose="02040503050406030204" pitchFamily="18" charset="0"/>
              </a:rPr>
              <a:t> is a program point at which the control can diverge.  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(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e.g.,</a:t>
            </a:r>
            <a:r>
              <a:rPr lang="en-US" altLang="zh-CN" sz="1800" dirty="0" smtClean="0">
                <a:latin typeface="Cambria" panose="02040503050406030204" pitchFamily="18" charset="0"/>
              </a:rPr>
              <a:t> if and case statements).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junction</a:t>
            </a:r>
            <a:r>
              <a:rPr lang="en-US" altLang="zh-CN" sz="2000" dirty="0" smtClean="0">
                <a:latin typeface="Cambria" panose="02040503050406030204" pitchFamily="18" charset="0"/>
              </a:rPr>
              <a:t> is a program point where the control flow can merge.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(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e.g.,</a:t>
            </a:r>
            <a:r>
              <a:rPr lang="en-US" altLang="zh-CN" sz="1800" dirty="0" smtClean="0">
                <a:latin typeface="Cambria" panose="02040503050406030204" pitchFamily="18" charset="0"/>
              </a:rPr>
              <a:t> end if, end loop, 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goto</a:t>
            </a:r>
            <a:r>
              <a:rPr lang="en-US" altLang="zh-CN" sz="1800" dirty="0" smtClean="0">
                <a:latin typeface="Cambria" panose="02040503050406030204" pitchFamily="18" charset="0"/>
              </a:rPr>
              <a:t> label)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process block</a:t>
            </a:r>
            <a:r>
              <a:rPr lang="en-US" altLang="zh-CN" sz="2000" dirty="0" smtClean="0">
                <a:latin typeface="Cambria" panose="02040503050406030204" pitchFamily="18" charset="0"/>
              </a:rPr>
              <a:t> is a sequence of program statements uninterrupted by either decisions or junctions. (</a:t>
            </a:r>
            <a:r>
              <a:rPr lang="en-US" altLang="zh-CN" sz="2000" i="1" dirty="0" smtClean="0">
                <a:latin typeface="Cambria" panose="02040503050406030204" pitchFamily="18" charset="0"/>
              </a:rPr>
              <a:t>i.e.,</a:t>
            </a:r>
            <a:r>
              <a:rPr lang="en-US" altLang="zh-CN" sz="2000" dirty="0" smtClean="0">
                <a:latin typeface="Cambria" panose="02040503050406030204" pitchFamily="18" charset="0"/>
              </a:rPr>
              <a:t> straight-line code). 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A process has one entry and one exit.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A program does not  jump into or out of a process.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5859462" cy="8001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Flow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graph</a:t>
            </a:r>
            <a:r>
              <a:rPr lang="en-US" altLang="zh-CN" sz="36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from code</a:t>
            </a:r>
          </a:p>
        </p:txBody>
      </p:sp>
    </p:spTree>
    <p:extLst>
      <p:ext uri="{BB962C8B-B14F-4D97-AF65-F5344CB8AC3E}">
        <p14:creationId xmlns:p14="http://schemas.microsoft.com/office/powerpoint/2010/main" val="7140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 smtClean="0">
                <a:latin typeface="Cambria" panose="02040503050406030204" pitchFamily="18" charset="0"/>
              </a:rPr>
              <a:t>A </a:t>
            </a:r>
            <a:r>
              <a:rPr lang="en-US" altLang="zh-CN" sz="2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path</a:t>
            </a:r>
            <a:r>
              <a:rPr lang="en-US" altLang="zh-CN" sz="2200" dirty="0" smtClean="0">
                <a:latin typeface="Cambria" panose="02040503050406030204" pitchFamily="18" charset="0"/>
              </a:rPr>
              <a:t> through a program is a sequence of statements that starts at an entry, junction, or decision and ends at another (possible the same), junction, decision, or exit.</a:t>
            </a:r>
          </a:p>
          <a:p>
            <a:endParaRPr lang="en-US" altLang="zh-CN" sz="2200" dirty="0">
              <a:latin typeface="Cambria" panose="02040503050406030204" pitchFamily="18" charset="0"/>
            </a:endParaRPr>
          </a:p>
          <a:p>
            <a:endParaRPr lang="en-US" altLang="zh-CN" sz="2200" dirty="0" smtClean="0">
              <a:latin typeface="Cambria" panose="02040503050406030204" pitchFamily="18" charset="0"/>
            </a:endParaRPr>
          </a:p>
          <a:p>
            <a:r>
              <a:rPr lang="en-US" altLang="zh-CN" sz="2200" dirty="0" smtClean="0">
                <a:latin typeface="Cambria" panose="02040503050406030204" pitchFamily="18" charset="0"/>
              </a:rPr>
              <a:t>A path may go through several junctions, processes, or decisions, </a:t>
            </a: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one or more </a:t>
            </a:r>
            <a:r>
              <a:rPr lang="en-US" altLang="zh-CN" sz="2200" dirty="0" smtClean="0">
                <a:latin typeface="Cambria" panose="02040503050406030204" pitchFamily="18" charset="0"/>
              </a:rPr>
              <a:t>times.</a:t>
            </a:r>
          </a:p>
          <a:p>
            <a:r>
              <a:rPr lang="en-US" altLang="zh-CN" sz="2200" dirty="0" smtClean="0">
                <a:latin typeface="Cambria" panose="02040503050406030204" pitchFamily="18" charset="0"/>
              </a:rPr>
              <a:t>Paths consist of </a:t>
            </a:r>
            <a:r>
              <a:rPr lang="en-US" altLang="zh-CN" sz="2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segments</a:t>
            </a:r>
            <a:r>
              <a:rPr lang="en-US" altLang="zh-CN" sz="2200" dirty="0" smtClean="0">
                <a:latin typeface="Cambria" panose="02040503050406030204" pitchFamily="18" charset="0"/>
              </a:rPr>
              <a:t>. </a:t>
            </a:r>
          </a:p>
          <a:p>
            <a:r>
              <a:rPr lang="en-US" altLang="zh-CN" sz="2200" dirty="0" smtClean="0">
                <a:latin typeface="Cambria" panose="02040503050406030204" pitchFamily="18" charset="0"/>
              </a:rPr>
              <a:t>The smallest segment is a link.  A </a:t>
            </a:r>
            <a:r>
              <a:rPr lang="en-US" altLang="zh-CN" sz="2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link</a:t>
            </a:r>
            <a:r>
              <a:rPr lang="en-US" altLang="zh-CN" sz="2200" dirty="0" smtClean="0">
                <a:latin typeface="Cambria" panose="02040503050406030204" pitchFamily="18" charset="0"/>
              </a:rPr>
              <a:t> is a single process that lies between 2 nodes.</a:t>
            </a:r>
          </a:p>
          <a:p>
            <a:r>
              <a:rPr lang="en-US" altLang="zh-CN" sz="2200" dirty="0">
                <a:latin typeface="Cambria" panose="02040503050406030204" pitchFamily="18" charset="0"/>
              </a:rPr>
              <a:t>The length of a path is the number of links in a path.</a:t>
            </a:r>
          </a:p>
          <a:p>
            <a:r>
              <a:rPr lang="en-US" altLang="zh-CN" sz="2200" dirty="0">
                <a:latin typeface="Cambria" panose="02040503050406030204" pitchFamily="18" charset="0"/>
              </a:rPr>
              <a:t>An entry/exit path or a complete path is a path that starts at a routine’s entry and ends at the same routine’s exit</a:t>
            </a:r>
            <a:r>
              <a:rPr lang="en-US" altLang="zh-CN" sz="2200" dirty="0" smtClean="0">
                <a:latin typeface="Cambria" panose="02040503050406030204" pitchFamily="18" charset="0"/>
              </a:rPr>
              <a:t>.</a:t>
            </a:r>
            <a:endParaRPr lang="en-US" altLang="zh-CN" sz="2200" dirty="0">
              <a:latin typeface="Cambria" panose="020405030504060302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225" y="152400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</a:t>
            </a:r>
            <a:endParaRPr lang="en-US" altLang="zh-CN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843713" y="2487612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848600" y="2489200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AutoShape 10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7315200" y="2678112"/>
            <a:ext cx="519113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4862513" y="2451100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867400" y="2452687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AutoShape 16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5334000" y="2641600"/>
            <a:ext cx="519113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7"/>
          <p:cNvCxnSpPr>
            <a:cxnSpLocks noChangeShapeType="1"/>
            <a:stCxn id="12" idx="0"/>
            <a:endCxn id="8" idx="0"/>
          </p:cNvCxnSpPr>
          <p:nvPr/>
        </p:nvCxnSpPr>
        <p:spPr bwMode="auto">
          <a:xfrm rot="5400000" flipV="1">
            <a:off x="6566694" y="1967706"/>
            <a:ext cx="34925" cy="976313"/>
          </a:xfrm>
          <a:prstGeom prst="bentConnector3">
            <a:avLst>
              <a:gd name="adj1" fmla="val -661237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8"/>
          <p:cNvCxnSpPr>
            <a:cxnSpLocks noChangeShapeType="1"/>
            <a:stCxn id="12" idx="4"/>
            <a:endCxn id="8" idx="4"/>
          </p:cNvCxnSpPr>
          <p:nvPr/>
        </p:nvCxnSpPr>
        <p:spPr bwMode="auto">
          <a:xfrm rot="16200000" flipH="1">
            <a:off x="6566694" y="2377281"/>
            <a:ext cx="34925" cy="976313"/>
          </a:xfrm>
          <a:prstGeom prst="bentConnector3">
            <a:avLst>
              <a:gd name="adj1" fmla="val 769893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8685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3334" y="1447800"/>
            <a:ext cx="855586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Complete paths are useful for testing because: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It is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difficult</a:t>
            </a:r>
            <a:r>
              <a:rPr lang="en-US" altLang="zh-CN" sz="2000" dirty="0" smtClean="0">
                <a:latin typeface="Cambria" panose="02040503050406030204" pitchFamily="18" charset="0"/>
              </a:rPr>
              <a:t> to set up and execute paths that start at an arbitrary statement.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It is difficult to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stop at an arbitrary statement </a:t>
            </a:r>
            <a:r>
              <a:rPr lang="en-US" altLang="zh-CN" sz="2000" dirty="0" smtClean="0">
                <a:latin typeface="Cambria" panose="02040503050406030204" pitchFamily="18" charset="0"/>
              </a:rPr>
              <a:t>without changing the code being tested.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We think of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routines as input/output </a:t>
            </a:r>
            <a:r>
              <a:rPr lang="en-US" altLang="zh-CN" sz="2000" dirty="0" smtClean="0">
                <a:latin typeface="Cambria" panose="02040503050406030204" pitchFamily="18" charset="0"/>
              </a:rPr>
              <a:t>paths.</a:t>
            </a:r>
          </a:p>
          <a:p>
            <a:pPr lvl="1"/>
            <a:endParaRPr lang="en-US" altLang="zh-CN" sz="20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Path Selection </a:t>
            </a:r>
            <a:r>
              <a:rPr lang="en-US" altLang="zh-CN" sz="2400" dirty="0" smtClean="0">
                <a:latin typeface="Cambria" panose="02040503050406030204" pitchFamily="18" charset="0"/>
              </a:rPr>
              <a:t>Criteria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There </a:t>
            </a:r>
            <a:r>
              <a:rPr lang="en-US" altLang="zh-CN" sz="2000" dirty="0">
                <a:latin typeface="Cambria" panose="02040503050406030204" pitchFamily="18" charset="0"/>
              </a:rPr>
              <a:t>are many paths between the entry and exit points of a typical routine.</a:t>
            </a:r>
          </a:p>
          <a:p>
            <a:pPr lvl="1"/>
            <a:r>
              <a:rPr lang="en-US" altLang="zh-CN" sz="2000" dirty="0">
                <a:latin typeface="Cambria" panose="02040503050406030204" pitchFamily="18" charset="0"/>
              </a:rPr>
              <a:t>Even a small routine can have a large number of paths.</a:t>
            </a:r>
          </a:p>
          <a:p>
            <a:pPr lvl="1"/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225" y="152400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</a:t>
            </a:r>
            <a:endParaRPr lang="en-US" altLang="zh-CN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8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76212"/>
            <a:ext cx="7696200" cy="357188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Equivalence Partitioning 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609600" y="1340198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Idea is to partition the input space into a number of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equivalence classes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such that one could expect, based on the specification, that every element of a given class would be ‘‘handled’’ (i.e., mapped to</a:t>
            </a:r>
          </a:p>
        </p:txBody>
      </p:sp>
      <p:pic>
        <p:nvPicPr>
          <p:cNvPr id="24678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19400"/>
            <a:ext cx="3352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609600" y="4235797"/>
            <a:ext cx="4572000" cy="19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Two types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of classes are identified: </a:t>
            </a:r>
            <a:endParaRPr lang="en-US" altLang="zh-CN" sz="20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valid</a:t>
            </a:r>
            <a:r>
              <a:rPr lang="en-US" altLang="zh-CN" sz="2000" b="1" dirty="0" smtClean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(corresponding to inputs deemed valid from the specification) 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invalid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(corresponding to inputs deemed erroneous from the specification)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533400" y="2286000"/>
            <a:ext cx="441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 output) in the same manner </a:t>
            </a: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(either correctly or incorrectly), </a:t>
            </a: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thus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reducing the total number of test cases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that must be developed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159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50800"/>
            <a:ext cx="3276600" cy="708025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</a:t>
            </a:r>
            <a:r>
              <a:rPr lang="en-US" altLang="zh-CN" sz="4600" b="1" i="1" dirty="0">
                <a:solidFill>
                  <a:schemeClr val="hlink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2384323" y="1447800"/>
            <a:ext cx="7162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increment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counter;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reset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counter;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store in file;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End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4323" y="1447800"/>
            <a:ext cx="7162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increment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counter;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reset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counter;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store in file;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End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96117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196791"/>
            <a:ext cx="6019800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 (continued)</a:t>
            </a:r>
          </a:p>
        </p:txBody>
      </p:sp>
      <p:cxnSp>
        <p:nvCxnSpPr>
          <p:cNvPr id="303107" name="AutoShape 3"/>
          <p:cNvCxnSpPr>
            <a:cxnSpLocks noChangeShapeType="1"/>
            <a:stCxn id="303108" idx="4"/>
            <a:endCxn id="303110" idx="3"/>
          </p:cNvCxnSpPr>
          <p:nvPr/>
        </p:nvCxnSpPr>
        <p:spPr bwMode="auto">
          <a:xfrm rot="5400000" flipH="1" flipV="1">
            <a:off x="5632450" y="3451225"/>
            <a:ext cx="2773362" cy="150812"/>
          </a:xfrm>
          <a:prstGeom prst="bentConnector4">
            <a:avLst>
              <a:gd name="adj1" fmla="val -8241"/>
              <a:gd name="adj2" fmla="val 132466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6897687" y="4821237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03109" name="Oval 5"/>
          <p:cNvSpPr>
            <a:spLocks noChangeArrowheads="1"/>
          </p:cNvSpPr>
          <p:nvPr/>
        </p:nvSpPr>
        <p:spPr bwMode="auto">
          <a:xfrm>
            <a:off x="6858000" y="1447800"/>
            <a:ext cx="180975" cy="1809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03110" name="AutoShape 6"/>
          <p:cNvSpPr>
            <a:spLocks noChangeArrowheads="1"/>
          </p:cNvSpPr>
          <p:nvPr/>
        </p:nvSpPr>
        <p:spPr bwMode="auto">
          <a:xfrm>
            <a:off x="6802437" y="2003425"/>
            <a:ext cx="292100" cy="27146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510212" y="42894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zh-CN" altLang="en-US" sz="16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6735762" y="4529137"/>
            <a:ext cx="4263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zh-CN" altLang="en-US" sz="16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4377675" y="4816693"/>
            <a:ext cx="4263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zh-CN" altLang="en-US" sz="16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03114" name="AutoShape 10"/>
          <p:cNvSpPr>
            <a:spLocks noChangeArrowheads="1"/>
          </p:cNvSpPr>
          <p:nvPr/>
        </p:nvSpPr>
        <p:spPr bwMode="auto">
          <a:xfrm>
            <a:off x="6694487" y="2598737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3115" name="AutoShape 11"/>
          <p:cNvSpPr>
            <a:spLocks noChangeArrowheads="1"/>
          </p:cNvSpPr>
          <p:nvPr/>
        </p:nvSpPr>
        <p:spPr bwMode="auto">
          <a:xfrm>
            <a:off x="8178800" y="3638550"/>
            <a:ext cx="508000" cy="254000"/>
          </a:xfrm>
          <a:prstGeom prst="roundRect">
            <a:avLst>
              <a:gd name="adj" fmla="val 3437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3116" name="AutoShape 12"/>
          <p:cNvSpPr>
            <a:spLocks noChangeArrowheads="1"/>
          </p:cNvSpPr>
          <p:nvPr/>
        </p:nvSpPr>
        <p:spPr bwMode="auto">
          <a:xfrm>
            <a:off x="8178800" y="4264025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3117" name="AutoShape 13"/>
          <p:cNvSpPr>
            <a:spLocks noChangeArrowheads="1"/>
          </p:cNvSpPr>
          <p:nvPr/>
        </p:nvSpPr>
        <p:spPr bwMode="auto">
          <a:xfrm>
            <a:off x="5878512" y="4095750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03118" name="AutoShape 14"/>
          <p:cNvSpPr>
            <a:spLocks noChangeArrowheads="1"/>
          </p:cNvSpPr>
          <p:nvPr/>
        </p:nvSpPr>
        <p:spPr bwMode="auto">
          <a:xfrm>
            <a:off x="4856162" y="4111625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</a:p>
        </p:txBody>
      </p:sp>
      <p:grpSp>
        <p:nvGrpSpPr>
          <p:cNvPr id="303119" name="Group 15"/>
          <p:cNvGrpSpPr>
            <a:grpSpLocks/>
          </p:cNvGrpSpPr>
          <p:nvPr/>
        </p:nvGrpSpPr>
        <p:grpSpPr bwMode="auto">
          <a:xfrm>
            <a:off x="4484687" y="4645025"/>
            <a:ext cx="180975" cy="180975"/>
            <a:chOff x="875" y="3069"/>
            <a:chExt cx="114" cy="114"/>
          </a:xfrm>
        </p:grpSpPr>
        <p:sp>
          <p:nvSpPr>
            <p:cNvPr id="303120" name="Oval 16"/>
            <p:cNvSpPr>
              <a:spLocks noChangeArrowheads="1"/>
            </p:cNvSpPr>
            <p:nvPr/>
          </p:nvSpPr>
          <p:spPr bwMode="auto">
            <a:xfrm>
              <a:off x="875" y="3069"/>
              <a:ext cx="114" cy="1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03121" name="Oval 17"/>
            <p:cNvSpPr>
              <a:spLocks noChangeArrowheads="1"/>
            </p:cNvSpPr>
            <p:nvPr/>
          </p:nvSpPr>
          <p:spPr bwMode="auto">
            <a:xfrm>
              <a:off x="908" y="310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303122" name="AutoShape 18"/>
          <p:cNvSpPr>
            <a:spLocks noChangeArrowheads="1"/>
          </p:cNvSpPr>
          <p:nvPr/>
        </p:nvSpPr>
        <p:spPr bwMode="auto">
          <a:xfrm>
            <a:off x="6802437" y="3173412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303123" name="AutoShape 19"/>
          <p:cNvCxnSpPr>
            <a:cxnSpLocks noChangeShapeType="1"/>
            <a:stCxn id="303110" idx="0"/>
            <a:endCxn id="303109" idx="4"/>
          </p:cNvCxnSpPr>
          <p:nvPr/>
        </p:nvCxnSpPr>
        <p:spPr bwMode="auto">
          <a:xfrm flipV="1">
            <a:off x="6948487" y="1628775"/>
            <a:ext cx="0" cy="374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4" name="AutoShape 20"/>
          <p:cNvCxnSpPr>
            <a:cxnSpLocks noChangeShapeType="1"/>
            <a:stCxn id="303110" idx="2"/>
            <a:endCxn id="303114" idx="0"/>
          </p:cNvCxnSpPr>
          <p:nvPr/>
        </p:nvCxnSpPr>
        <p:spPr bwMode="auto">
          <a:xfrm>
            <a:off x="6948487" y="2274887"/>
            <a:ext cx="0" cy="323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5" name="AutoShape 21"/>
          <p:cNvCxnSpPr>
            <a:cxnSpLocks noChangeShapeType="1"/>
            <a:stCxn id="303114" idx="2"/>
            <a:endCxn id="303122" idx="0"/>
          </p:cNvCxnSpPr>
          <p:nvPr/>
        </p:nvCxnSpPr>
        <p:spPr bwMode="auto">
          <a:xfrm>
            <a:off x="6948487" y="2852737"/>
            <a:ext cx="0" cy="320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26" name="AutoShape 22"/>
          <p:cNvSpPr>
            <a:spLocks noChangeArrowheads="1"/>
          </p:cNvSpPr>
          <p:nvPr/>
        </p:nvSpPr>
        <p:spPr bwMode="auto">
          <a:xfrm>
            <a:off x="5494337" y="3636962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303127" name="AutoShape 23"/>
          <p:cNvCxnSpPr>
            <a:cxnSpLocks noChangeShapeType="1"/>
          </p:cNvCxnSpPr>
          <p:nvPr/>
        </p:nvCxnSpPr>
        <p:spPr bwMode="auto">
          <a:xfrm rot="16200000">
            <a:off x="6051549" y="2908300"/>
            <a:ext cx="327025" cy="11620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8" name="AutoShape 24"/>
          <p:cNvCxnSpPr>
            <a:cxnSpLocks noChangeShapeType="1"/>
            <a:stCxn id="303122" idx="3"/>
            <a:endCxn id="303115" idx="0"/>
          </p:cNvCxnSpPr>
          <p:nvPr/>
        </p:nvCxnSpPr>
        <p:spPr bwMode="auto">
          <a:xfrm>
            <a:off x="7094537" y="3309937"/>
            <a:ext cx="1338263" cy="3286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9" name="AutoShape 25"/>
          <p:cNvCxnSpPr>
            <a:cxnSpLocks noChangeShapeType="1"/>
            <a:stCxn id="303115" idx="2"/>
            <a:endCxn id="303116" idx="0"/>
          </p:cNvCxnSpPr>
          <p:nvPr/>
        </p:nvCxnSpPr>
        <p:spPr bwMode="auto">
          <a:xfrm>
            <a:off x="8432800" y="3892550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0" name="AutoShape 26"/>
          <p:cNvCxnSpPr>
            <a:cxnSpLocks noChangeShapeType="1"/>
            <a:stCxn id="303126" idx="3"/>
            <a:endCxn id="303117" idx="0"/>
          </p:cNvCxnSpPr>
          <p:nvPr/>
        </p:nvCxnSpPr>
        <p:spPr bwMode="auto">
          <a:xfrm>
            <a:off x="5786437" y="3773487"/>
            <a:ext cx="346075" cy="322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1" name="AutoShape 27"/>
          <p:cNvCxnSpPr>
            <a:cxnSpLocks noChangeShapeType="1"/>
            <a:stCxn id="303126" idx="1"/>
            <a:endCxn id="303118" idx="0"/>
          </p:cNvCxnSpPr>
          <p:nvPr/>
        </p:nvCxnSpPr>
        <p:spPr bwMode="auto">
          <a:xfrm rot="10800000" flipV="1">
            <a:off x="5110162" y="3773487"/>
            <a:ext cx="384175" cy="3381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32" name="Oval 28"/>
          <p:cNvSpPr>
            <a:spLocks noChangeArrowheads="1"/>
          </p:cNvSpPr>
          <p:nvPr/>
        </p:nvSpPr>
        <p:spPr bwMode="auto">
          <a:xfrm>
            <a:off x="5595937" y="4589462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cxnSp>
        <p:nvCxnSpPr>
          <p:cNvPr id="303133" name="AutoShape 29"/>
          <p:cNvCxnSpPr>
            <a:cxnSpLocks noChangeShapeType="1"/>
            <a:stCxn id="303132" idx="2"/>
            <a:endCxn id="303118" idx="2"/>
          </p:cNvCxnSpPr>
          <p:nvPr/>
        </p:nvCxnSpPr>
        <p:spPr bwMode="auto">
          <a:xfrm rot="10800000">
            <a:off x="5110162" y="4365625"/>
            <a:ext cx="485775" cy="269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4" name="AutoShape 30"/>
          <p:cNvCxnSpPr>
            <a:cxnSpLocks noChangeShapeType="1"/>
            <a:stCxn id="303132" idx="6"/>
            <a:endCxn id="303117" idx="2"/>
          </p:cNvCxnSpPr>
          <p:nvPr/>
        </p:nvCxnSpPr>
        <p:spPr bwMode="auto">
          <a:xfrm flipV="1">
            <a:off x="5688012" y="4349750"/>
            <a:ext cx="444500" cy="2857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5" name="AutoShape 31"/>
          <p:cNvCxnSpPr>
            <a:cxnSpLocks noChangeShapeType="1"/>
            <a:stCxn id="303108" idx="2"/>
            <a:endCxn id="303132" idx="4"/>
          </p:cNvCxnSpPr>
          <p:nvPr/>
        </p:nvCxnSpPr>
        <p:spPr bwMode="auto">
          <a:xfrm rot="10800000">
            <a:off x="5641975" y="4681537"/>
            <a:ext cx="1255712" cy="1857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6" name="AutoShape 32"/>
          <p:cNvCxnSpPr>
            <a:cxnSpLocks noChangeShapeType="1"/>
            <a:stCxn id="303108" idx="6"/>
            <a:endCxn id="303116" idx="2"/>
          </p:cNvCxnSpPr>
          <p:nvPr/>
        </p:nvCxnSpPr>
        <p:spPr bwMode="auto">
          <a:xfrm flipV="1">
            <a:off x="6989762" y="4518025"/>
            <a:ext cx="1443038" cy="3492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7" name="AutoShape 33"/>
          <p:cNvCxnSpPr>
            <a:cxnSpLocks noChangeShapeType="1"/>
            <a:endCxn id="303110" idx="1"/>
          </p:cNvCxnSpPr>
          <p:nvPr/>
        </p:nvCxnSpPr>
        <p:spPr bwMode="auto">
          <a:xfrm rot="5400000" flipH="1" flipV="1">
            <a:off x="4440634" y="2273698"/>
            <a:ext cx="2496345" cy="222726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67122" y="1668472"/>
            <a:ext cx="7162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records</a:t>
            </a:r>
          </a:p>
          <a:p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increment counter;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reset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counter;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18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store in file;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Do</a:t>
            </a:r>
          </a:p>
          <a:p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72593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 animBg="1"/>
      <p:bldP spid="303110" grpId="0" animBg="1"/>
      <p:bldP spid="303111" grpId="0"/>
      <p:bldP spid="303112" grpId="0"/>
      <p:bldP spid="303113" grpId="0"/>
      <p:bldP spid="303114" grpId="0" animBg="1"/>
      <p:bldP spid="303115" grpId="0" animBg="1"/>
      <p:bldP spid="303116" grpId="0" animBg="1"/>
      <p:bldP spid="303117" grpId="0" animBg="1"/>
      <p:bldP spid="303118" grpId="0" animBg="1"/>
      <p:bldP spid="303122" grpId="0" animBg="1"/>
      <p:bldP spid="303126" grpId="0" animBg="1"/>
      <p:bldP spid="3031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3857" y="219869"/>
            <a:ext cx="69342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example: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FLOW GRAPH</a:t>
            </a:r>
          </a:p>
        </p:txBody>
      </p:sp>
      <p:sp>
        <p:nvSpPr>
          <p:cNvPr id="318467" name="Oval 3"/>
          <p:cNvSpPr>
            <a:spLocks noChangeArrowheads="1"/>
          </p:cNvSpPr>
          <p:nvPr/>
        </p:nvSpPr>
        <p:spPr bwMode="auto">
          <a:xfrm>
            <a:off x="4997450" y="152241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8468" name="Oval 4"/>
          <p:cNvSpPr>
            <a:spLocks noChangeArrowheads="1"/>
          </p:cNvSpPr>
          <p:nvPr/>
        </p:nvSpPr>
        <p:spPr bwMode="auto">
          <a:xfrm>
            <a:off x="4997450" y="2451100"/>
            <a:ext cx="360363" cy="360363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2,3</a:t>
            </a:r>
          </a:p>
        </p:txBody>
      </p:sp>
      <p:grpSp>
        <p:nvGrpSpPr>
          <p:cNvPr id="318469" name="Group 5"/>
          <p:cNvGrpSpPr>
            <a:grpSpLocks/>
          </p:cNvGrpSpPr>
          <p:nvPr/>
        </p:nvGrpSpPr>
        <p:grpSpPr bwMode="auto">
          <a:xfrm>
            <a:off x="1711325" y="3094038"/>
            <a:ext cx="2092325" cy="1825625"/>
            <a:chOff x="704" y="1949"/>
            <a:chExt cx="1318" cy="1150"/>
          </a:xfrm>
        </p:grpSpPr>
        <p:grpSp>
          <p:nvGrpSpPr>
            <p:cNvPr id="318470" name="Group 6"/>
            <p:cNvGrpSpPr>
              <a:grpSpLocks/>
            </p:cNvGrpSpPr>
            <p:nvPr/>
          </p:nvGrpSpPr>
          <p:grpSpPr bwMode="auto">
            <a:xfrm>
              <a:off x="704" y="2411"/>
              <a:ext cx="1318" cy="227"/>
              <a:chOff x="704" y="2411"/>
              <a:chExt cx="1318" cy="227"/>
            </a:xfrm>
          </p:grpSpPr>
          <p:sp>
            <p:nvSpPr>
              <p:cNvPr id="318471" name="Oval 7"/>
              <p:cNvSpPr>
                <a:spLocks noChangeArrowheads="1"/>
              </p:cNvSpPr>
              <p:nvPr/>
            </p:nvSpPr>
            <p:spPr bwMode="auto">
              <a:xfrm>
                <a:off x="704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18472" name="Oval 8"/>
              <p:cNvSpPr>
                <a:spLocks noChangeArrowheads="1"/>
              </p:cNvSpPr>
              <p:nvPr/>
            </p:nvSpPr>
            <p:spPr bwMode="auto">
              <a:xfrm>
                <a:off x="1795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318473" name="Group 9"/>
            <p:cNvGrpSpPr>
              <a:grpSpLocks/>
            </p:cNvGrpSpPr>
            <p:nvPr/>
          </p:nvGrpSpPr>
          <p:grpSpPr bwMode="auto">
            <a:xfrm>
              <a:off x="1250" y="1949"/>
              <a:ext cx="227" cy="1150"/>
              <a:chOff x="1250" y="1949"/>
              <a:chExt cx="227" cy="1150"/>
            </a:xfrm>
          </p:grpSpPr>
          <p:sp>
            <p:nvSpPr>
              <p:cNvPr id="318474" name="Oval 10"/>
              <p:cNvSpPr>
                <a:spLocks noChangeArrowheads="1"/>
              </p:cNvSpPr>
              <p:nvPr/>
            </p:nvSpPr>
            <p:spPr bwMode="auto">
              <a:xfrm>
                <a:off x="1250" y="1949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18475" name="Oval 11"/>
              <p:cNvSpPr>
                <a:spLocks noChangeArrowheads="1"/>
              </p:cNvSpPr>
              <p:nvPr/>
            </p:nvSpPr>
            <p:spPr bwMode="auto">
              <a:xfrm>
                <a:off x="1250" y="2872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  <p:sp>
        <p:nvSpPr>
          <p:cNvPr id="318476" name="Oval 12"/>
          <p:cNvSpPr>
            <a:spLocks noChangeArrowheads="1"/>
          </p:cNvSpPr>
          <p:nvPr/>
        </p:nvSpPr>
        <p:spPr bwMode="auto">
          <a:xfrm>
            <a:off x="7072313" y="3094038"/>
            <a:ext cx="360362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4,5</a:t>
            </a:r>
          </a:p>
        </p:txBody>
      </p:sp>
      <p:sp>
        <p:nvSpPr>
          <p:cNvPr id="318477" name="Oval 13"/>
          <p:cNvSpPr>
            <a:spLocks noChangeArrowheads="1"/>
          </p:cNvSpPr>
          <p:nvPr/>
        </p:nvSpPr>
        <p:spPr bwMode="auto">
          <a:xfrm>
            <a:off x="4997450" y="4783138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18478" name="Oval 14"/>
          <p:cNvSpPr>
            <a:spLocks noChangeArrowheads="1"/>
          </p:cNvSpPr>
          <p:nvPr/>
        </p:nvSpPr>
        <p:spPr bwMode="auto">
          <a:xfrm>
            <a:off x="4997450" y="569436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cxnSp>
        <p:nvCxnSpPr>
          <p:cNvPr id="318479" name="AutoShape 15"/>
          <p:cNvCxnSpPr>
            <a:cxnSpLocks noChangeShapeType="1"/>
            <a:stCxn id="318477" idx="6"/>
            <a:endCxn id="318467" idx="6"/>
          </p:cNvCxnSpPr>
          <p:nvPr/>
        </p:nvCxnSpPr>
        <p:spPr bwMode="auto">
          <a:xfrm flipV="1">
            <a:off x="5357813" y="1703388"/>
            <a:ext cx="1587" cy="3260725"/>
          </a:xfrm>
          <a:prstGeom prst="curvedConnector3">
            <a:avLst>
              <a:gd name="adj1" fmla="val 1924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0" name="AutoShape 16"/>
          <p:cNvCxnSpPr>
            <a:cxnSpLocks noChangeShapeType="1"/>
            <a:stCxn id="318467" idx="2"/>
            <a:endCxn id="318478" idx="2"/>
          </p:cNvCxnSpPr>
          <p:nvPr/>
        </p:nvCxnSpPr>
        <p:spPr bwMode="auto">
          <a:xfrm rot="10800000" flipH="1" flipV="1">
            <a:off x="4997450" y="1703388"/>
            <a:ext cx="1588" cy="4171950"/>
          </a:xfrm>
          <a:prstGeom prst="curvedConnector3">
            <a:avLst>
              <a:gd name="adj1" fmla="val -2533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1" name="AutoShape 17"/>
          <p:cNvCxnSpPr>
            <a:cxnSpLocks noChangeShapeType="1"/>
            <a:stCxn id="318468" idx="6"/>
            <a:endCxn id="318476" idx="1"/>
          </p:cNvCxnSpPr>
          <p:nvPr/>
        </p:nvCxnSpPr>
        <p:spPr bwMode="auto">
          <a:xfrm>
            <a:off x="5357813" y="2632075"/>
            <a:ext cx="1766887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2" name="AutoShape 18"/>
          <p:cNvCxnSpPr>
            <a:cxnSpLocks noChangeShapeType="1"/>
            <a:stCxn id="318467" idx="4"/>
            <a:endCxn id="318468" idx="0"/>
          </p:cNvCxnSpPr>
          <p:nvPr/>
        </p:nvCxnSpPr>
        <p:spPr bwMode="auto">
          <a:xfrm>
            <a:off x="5178425" y="1882775"/>
            <a:ext cx="0" cy="568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3" name="AutoShape 19"/>
          <p:cNvCxnSpPr>
            <a:cxnSpLocks noChangeShapeType="1"/>
            <a:stCxn id="318468" idx="2"/>
            <a:endCxn id="318474" idx="7"/>
          </p:cNvCxnSpPr>
          <p:nvPr/>
        </p:nvCxnSpPr>
        <p:spPr bwMode="auto">
          <a:xfrm flipH="1">
            <a:off x="2886075" y="2632075"/>
            <a:ext cx="2111375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4" name="AutoShape 20"/>
          <p:cNvCxnSpPr>
            <a:cxnSpLocks noChangeShapeType="1"/>
            <a:stCxn id="318474" idx="5"/>
            <a:endCxn id="318472" idx="1"/>
          </p:cNvCxnSpPr>
          <p:nvPr/>
        </p:nvCxnSpPr>
        <p:spPr bwMode="auto">
          <a:xfrm>
            <a:off x="2886075" y="3402013"/>
            <a:ext cx="609600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5" name="AutoShape 21"/>
          <p:cNvCxnSpPr>
            <a:cxnSpLocks noChangeShapeType="1"/>
            <a:stCxn id="318474" idx="3"/>
            <a:endCxn id="318471" idx="7"/>
          </p:cNvCxnSpPr>
          <p:nvPr/>
        </p:nvCxnSpPr>
        <p:spPr bwMode="auto">
          <a:xfrm flipH="1">
            <a:off x="2019300" y="3402013"/>
            <a:ext cx="611188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6" name="AutoShape 22"/>
          <p:cNvCxnSpPr>
            <a:cxnSpLocks noChangeShapeType="1"/>
            <a:stCxn id="318471" idx="5"/>
            <a:endCxn id="318475" idx="1"/>
          </p:cNvCxnSpPr>
          <p:nvPr/>
        </p:nvCxnSpPr>
        <p:spPr bwMode="auto">
          <a:xfrm>
            <a:off x="2019300" y="4135438"/>
            <a:ext cx="611188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7" name="AutoShape 23"/>
          <p:cNvCxnSpPr>
            <a:cxnSpLocks noChangeShapeType="1"/>
            <a:stCxn id="318472" idx="3"/>
            <a:endCxn id="318475" idx="7"/>
          </p:cNvCxnSpPr>
          <p:nvPr/>
        </p:nvCxnSpPr>
        <p:spPr bwMode="auto">
          <a:xfrm flipH="1">
            <a:off x="2886075" y="4135438"/>
            <a:ext cx="609600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8" name="AutoShape 24"/>
          <p:cNvCxnSpPr>
            <a:cxnSpLocks noChangeShapeType="1"/>
            <a:stCxn id="318475" idx="6"/>
            <a:endCxn id="318477" idx="2"/>
          </p:cNvCxnSpPr>
          <p:nvPr/>
        </p:nvCxnSpPr>
        <p:spPr bwMode="auto">
          <a:xfrm>
            <a:off x="2938463" y="4740275"/>
            <a:ext cx="2058987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9" name="AutoShape 25"/>
          <p:cNvCxnSpPr>
            <a:cxnSpLocks noChangeShapeType="1"/>
            <a:stCxn id="318476" idx="3"/>
            <a:endCxn id="318477" idx="7"/>
          </p:cNvCxnSpPr>
          <p:nvPr/>
        </p:nvCxnSpPr>
        <p:spPr bwMode="auto">
          <a:xfrm flipH="1">
            <a:off x="5305425" y="3402013"/>
            <a:ext cx="1819275" cy="143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0252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150" y="59910"/>
            <a:ext cx="6096000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Determine </a:t>
            </a:r>
            <a:r>
              <a:rPr lang="en-US" altLang="zh-CN" b="1" dirty="0" err="1">
                <a:solidFill>
                  <a:srgbClr val="132584"/>
                </a:solidFill>
                <a:latin typeface="Cambria" panose="02040503050406030204" pitchFamily="18" charset="0"/>
              </a:rPr>
              <a:t>cyclomatic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complexity of flow graph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287338" y="4367213"/>
            <a:ext cx="8780462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b="1" dirty="0">
              <a:effectLst/>
              <a:latin typeface="Cambria" panose="02040503050406030204" pitchFamily="18" charset="0"/>
            </a:endParaRP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=number of regions </a:t>
            </a:r>
            <a:r>
              <a:rPr lang="en-US" altLang="zh-CN" sz="2000" dirty="0" smtClean="0">
                <a:effectLst/>
                <a:latin typeface="Cambria" panose="02040503050406030204" pitchFamily="18" charset="0"/>
              </a:rPr>
              <a:t>(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areas bounded by nodes and </a:t>
            </a:r>
            <a:r>
              <a:rPr lang="en-US" altLang="zh-CN" sz="2000" dirty="0" smtClean="0">
                <a:effectLst/>
                <a:latin typeface="Cambria" panose="02040503050406030204" pitchFamily="18" charset="0"/>
              </a:rPr>
              <a:t>edges—area 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outside the graph is also a region)</a:t>
            </a: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 number of edges - the number of nodes + 2</a:t>
            </a: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 number of (simple) predicate nodes + 1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685800" y="2743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zh-CN" altLang="en-US" b="1" dirty="0">
                <a:effectLst/>
                <a:latin typeface="Cambria" panose="02040503050406030204" pitchFamily="18" charset="0"/>
              </a:rPr>
              <a:t>  </a:t>
            </a:r>
            <a:endParaRPr lang="en-US" altLang="zh-CN" dirty="0">
              <a:effectLst/>
              <a:latin typeface="Cambria" panose="02040503050406030204" pitchFamily="18" charset="0"/>
            </a:endParaRP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592932" y="1188092"/>
            <a:ext cx="82462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Cyclomatic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complexity: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quantitative measure of the logical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complexity of code, provides an upper bound on the number of paths that need to be tested in the code</a:t>
            </a:r>
          </a:p>
        </p:txBody>
      </p:sp>
      <p:grpSp>
        <p:nvGrpSpPr>
          <p:cNvPr id="320563" name="Group 51"/>
          <p:cNvGrpSpPr>
            <a:grpSpLocks/>
          </p:cNvGrpSpPr>
          <p:nvPr/>
        </p:nvGrpSpPr>
        <p:grpSpPr bwMode="auto">
          <a:xfrm>
            <a:off x="1220008" y="2536825"/>
            <a:ext cx="6549615" cy="1982788"/>
            <a:chOff x="613" y="1613"/>
            <a:chExt cx="3624" cy="1249"/>
          </a:xfrm>
        </p:grpSpPr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3925" y="2477"/>
              <a:ext cx="238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V(G)</a:t>
              </a: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1381" y="1661"/>
              <a:ext cx="44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8000"/>
                </a:lnSpc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modules</a:t>
              </a: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2142" y="2474"/>
              <a:ext cx="70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2135" y="2468"/>
              <a:ext cx="83" cy="12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212" y="2442"/>
              <a:ext cx="70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4" name="Rectangle 12"/>
            <p:cNvSpPr>
              <a:spLocks noChangeArrowheads="1"/>
            </p:cNvSpPr>
            <p:nvPr/>
          </p:nvSpPr>
          <p:spPr bwMode="auto">
            <a:xfrm>
              <a:off x="2206" y="2436"/>
              <a:ext cx="83" cy="159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5" name="Rectangle 13"/>
            <p:cNvSpPr>
              <a:spLocks noChangeArrowheads="1"/>
            </p:cNvSpPr>
            <p:nvPr/>
          </p:nvSpPr>
          <p:spPr bwMode="auto">
            <a:xfrm>
              <a:off x="2282" y="2410"/>
              <a:ext cx="7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6" name="Rectangle 14"/>
            <p:cNvSpPr>
              <a:spLocks noChangeArrowheads="1"/>
            </p:cNvSpPr>
            <p:nvPr/>
          </p:nvSpPr>
          <p:spPr bwMode="auto">
            <a:xfrm>
              <a:off x="2276" y="2404"/>
              <a:ext cx="83" cy="19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7" name="Rectangle 15"/>
            <p:cNvSpPr>
              <a:spLocks noChangeArrowheads="1"/>
            </p:cNvSpPr>
            <p:nvPr/>
          </p:nvSpPr>
          <p:spPr bwMode="auto">
            <a:xfrm>
              <a:off x="2359" y="2340"/>
              <a:ext cx="76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8" name="Rectangle 16"/>
            <p:cNvSpPr>
              <a:spLocks noChangeArrowheads="1"/>
            </p:cNvSpPr>
            <p:nvPr/>
          </p:nvSpPr>
          <p:spPr bwMode="auto">
            <a:xfrm>
              <a:off x="2352" y="2334"/>
              <a:ext cx="90" cy="26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9" name="Rectangle 17"/>
            <p:cNvSpPr>
              <a:spLocks noChangeArrowheads="1"/>
            </p:cNvSpPr>
            <p:nvPr/>
          </p:nvSpPr>
          <p:spPr bwMode="auto">
            <a:xfrm>
              <a:off x="2435" y="2238"/>
              <a:ext cx="77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0" name="Rectangle 18"/>
            <p:cNvSpPr>
              <a:spLocks noChangeArrowheads="1"/>
            </p:cNvSpPr>
            <p:nvPr/>
          </p:nvSpPr>
          <p:spPr bwMode="auto">
            <a:xfrm>
              <a:off x="2429" y="2232"/>
              <a:ext cx="89" cy="36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1" name="Rectangle 19"/>
            <p:cNvSpPr>
              <a:spLocks noChangeArrowheads="1"/>
            </p:cNvSpPr>
            <p:nvPr/>
          </p:nvSpPr>
          <p:spPr bwMode="auto">
            <a:xfrm>
              <a:off x="2512" y="2180"/>
              <a:ext cx="77" cy="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2" name="Rectangle 20"/>
            <p:cNvSpPr>
              <a:spLocks noChangeArrowheads="1"/>
            </p:cNvSpPr>
            <p:nvPr/>
          </p:nvSpPr>
          <p:spPr bwMode="auto">
            <a:xfrm>
              <a:off x="2506" y="2174"/>
              <a:ext cx="89" cy="42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3" name="Rectangle 21"/>
            <p:cNvSpPr>
              <a:spLocks noChangeArrowheads="1"/>
            </p:cNvSpPr>
            <p:nvPr/>
          </p:nvSpPr>
          <p:spPr bwMode="auto">
            <a:xfrm>
              <a:off x="2589" y="2059"/>
              <a:ext cx="70" cy="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4" name="Rectangle 22"/>
            <p:cNvSpPr>
              <a:spLocks noChangeArrowheads="1"/>
            </p:cNvSpPr>
            <p:nvPr/>
          </p:nvSpPr>
          <p:spPr bwMode="auto">
            <a:xfrm>
              <a:off x="2582" y="2053"/>
              <a:ext cx="83" cy="54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5" name="Rectangle 23"/>
            <p:cNvSpPr>
              <a:spLocks noChangeArrowheads="1"/>
            </p:cNvSpPr>
            <p:nvPr/>
          </p:nvSpPr>
          <p:spPr bwMode="auto">
            <a:xfrm>
              <a:off x="2665" y="1689"/>
              <a:ext cx="77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6" name="Rectangle 24"/>
            <p:cNvSpPr>
              <a:spLocks noChangeArrowheads="1"/>
            </p:cNvSpPr>
            <p:nvPr/>
          </p:nvSpPr>
          <p:spPr bwMode="auto">
            <a:xfrm>
              <a:off x="2659" y="1683"/>
              <a:ext cx="89" cy="91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7" name="Rectangle 25"/>
            <p:cNvSpPr>
              <a:spLocks noChangeArrowheads="1"/>
            </p:cNvSpPr>
            <p:nvPr/>
          </p:nvSpPr>
          <p:spPr bwMode="auto">
            <a:xfrm>
              <a:off x="2742" y="1651"/>
              <a:ext cx="77" cy="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8" name="Rectangle 26"/>
            <p:cNvSpPr>
              <a:spLocks noChangeArrowheads="1"/>
            </p:cNvSpPr>
            <p:nvPr/>
          </p:nvSpPr>
          <p:spPr bwMode="auto">
            <a:xfrm>
              <a:off x="2736" y="1645"/>
              <a:ext cx="89" cy="956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9" name="Rectangle 27"/>
            <p:cNvSpPr>
              <a:spLocks noChangeArrowheads="1"/>
            </p:cNvSpPr>
            <p:nvPr/>
          </p:nvSpPr>
          <p:spPr bwMode="auto">
            <a:xfrm>
              <a:off x="3425" y="2468"/>
              <a:ext cx="70" cy="11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0" name="Rectangle 28"/>
            <p:cNvSpPr>
              <a:spLocks noChangeArrowheads="1"/>
            </p:cNvSpPr>
            <p:nvPr/>
          </p:nvSpPr>
          <p:spPr bwMode="auto">
            <a:xfrm>
              <a:off x="3419" y="2461"/>
              <a:ext cx="83" cy="12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1" name="Rectangle 29"/>
            <p:cNvSpPr>
              <a:spLocks noChangeArrowheads="1"/>
            </p:cNvSpPr>
            <p:nvPr/>
          </p:nvSpPr>
          <p:spPr bwMode="auto">
            <a:xfrm>
              <a:off x="3355" y="2442"/>
              <a:ext cx="70" cy="14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2" name="Rectangle 30"/>
            <p:cNvSpPr>
              <a:spLocks noChangeArrowheads="1"/>
            </p:cNvSpPr>
            <p:nvPr/>
          </p:nvSpPr>
          <p:spPr bwMode="auto">
            <a:xfrm>
              <a:off x="3348" y="2436"/>
              <a:ext cx="83" cy="159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3" name="Rectangle 31"/>
            <p:cNvSpPr>
              <a:spLocks noChangeArrowheads="1"/>
            </p:cNvSpPr>
            <p:nvPr/>
          </p:nvSpPr>
          <p:spPr bwMode="auto">
            <a:xfrm>
              <a:off x="3285" y="2404"/>
              <a:ext cx="76" cy="1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4" name="Rectangle 32"/>
            <p:cNvSpPr>
              <a:spLocks noChangeArrowheads="1"/>
            </p:cNvSpPr>
            <p:nvPr/>
          </p:nvSpPr>
          <p:spPr bwMode="auto">
            <a:xfrm>
              <a:off x="3278" y="2397"/>
              <a:ext cx="90" cy="19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5" name="Rectangle 33"/>
            <p:cNvSpPr>
              <a:spLocks noChangeArrowheads="1"/>
            </p:cNvSpPr>
            <p:nvPr/>
          </p:nvSpPr>
          <p:spPr bwMode="auto">
            <a:xfrm>
              <a:off x="3208" y="2334"/>
              <a:ext cx="70" cy="24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6" name="Rectangle 34"/>
            <p:cNvSpPr>
              <a:spLocks noChangeArrowheads="1"/>
            </p:cNvSpPr>
            <p:nvPr/>
          </p:nvSpPr>
          <p:spPr bwMode="auto">
            <a:xfrm>
              <a:off x="3202" y="2327"/>
              <a:ext cx="83" cy="26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7" name="Rectangle 35"/>
            <p:cNvSpPr>
              <a:spLocks noChangeArrowheads="1"/>
            </p:cNvSpPr>
            <p:nvPr/>
          </p:nvSpPr>
          <p:spPr bwMode="auto">
            <a:xfrm>
              <a:off x="3125" y="2232"/>
              <a:ext cx="77" cy="3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8" name="Rectangle 36"/>
            <p:cNvSpPr>
              <a:spLocks noChangeArrowheads="1"/>
            </p:cNvSpPr>
            <p:nvPr/>
          </p:nvSpPr>
          <p:spPr bwMode="auto">
            <a:xfrm>
              <a:off x="3119" y="2225"/>
              <a:ext cx="89" cy="364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9" name="Rectangle 37"/>
            <p:cNvSpPr>
              <a:spLocks noChangeArrowheads="1"/>
            </p:cNvSpPr>
            <p:nvPr/>
          </p:nvSpPr>
          <p:spPr bwMode="auto">
            <a:xfrm>
              <a:off x="3048" y="2180"/>
              <a:ext cx="77" cy="4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0" name="Rectangle 38"/>
            <p:cNvSpPr>
              <a:spLocks noChangeArrowheads="1"/>
            </p:cNvSpPr>
            <p:nvPr/>
          </p:nvSpPr>
          <p:spPr bwMode="auto">
            <a:xfrm>
              <a:off x="3042" y="2174"/>
              <a:ext cx="89" cy="42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1" name="Rectangle 39"/>
            <p:cNvSpPr>
              <a:spLocks noChangeArrowheads="1"/>
            </p:cNvSpPr>
            <p:nvPr/>
          </p:nvSpPr>
          <p:spPr bwMode="auto">
            <a:xfrm>
              <a:off x="2978" y="2053"/>
              <a:ext cx="77" cy="52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2" name="Rectangle 40"/>
            <p:cNvSpPr>
              <a:spLocks noChangeArrowheads="1"/>
            </p:cNvSpPr>
            <p:nvPr/>
          </p:nvSpPr>
          <p:spPr bwMode="auto">
            <a:xfrm>
              <a:off x="2972" y="2047"/>
              <a:ext cx="89" cy="54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3" name="Rectangle 41"/>
            <p:cNvSpPr>
              <a:spLocks noChangeArrowheads="1"/>
            </p:cNvSpPr>
            <p:nvPr/>
          </p:nvSpPr>
          <p:spPr bwMode="auto">
            <a:xfrm>
              <a:off x="2902" y="1683"/>
              <a:ext cx="70" cy="9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4" name="Rectangle 42"/>
            <p:cNvSpPr>
              <a:spLocks noChangeArrowheads="1"/>
            </p:cNvSpPr>
            <p:nvPr/>
          </p:nvSpPr>
          <p:spPr bwMode="auto">
            <a:xfrm>
              <a:off x="2895" y="1677"/>
              <a:ext cx="83" cy="91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5" name="Rectangle 43"/>
            <p:cNvSpPr>
              <a:spLocks noChangeArrowheads="1"/>
            </p:cNvSpPr>
            <p:nvPr/>
          </p:nvSpPr>
          <p:spPr bwMode="auto">
            <a:xfrm>
              <a:off x="2819" y="1645"/>
              <a:ext cx="76" cy="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6" name="Rectangle 44"/>
            <p:cNvSpPr>
              <a:spLocks noChangeArrowheads="1"/>
            </p:cNvSpPr>
            <p:nvPr/>
          </p:nvSpPr>
          <p:spPr bwMode="auto">
            <a:xfrm>
              <a:off x="2812" y="1638"/>
              <a:ext cx="90" cy="95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7" name="Line 45"/>
            <p:cNvSpPr>
              <a:spLocks noChangeShapeType="1"/>
            </p:cNvSpPr>
            <p:nvPr/>
          </p:nvSpPr>
          <p:spPr bwMode="auto">
            <a:xfrm flipH="1">
              <a:off x="2669" y="2429"/>
              <a:ext cx="488" cy="277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8" name="Freeform 46"/>
            <p:cNvSpPr>
              <a:spLocks/>
            </p:cNvSpPr>
            <p:nvPr/>
          </p:nvSpPr>
          <p:spPr bwMode="auto">
            <a:xfrm>
              <a:off x="1969" y="1626"/>
              <a:ext cx="1814" cy="969"/>
            </a:xfrm>
            <a:custGeom>
              <a:avLst/>
              <a:gdLst>
                <a:gd name="T0" fmla="*/ 0 w 1814"/>
                <a:gd name="T1" fmla="*/ 0 h 969"/>
                <a:gd name="T2" fmla="*/ 0 w 1814"/>
                <a:gd name="T3" fmla="*/ 969 h 969"/>
                <a:gd name="T4" fmla="*/ 0 w 1814"/>
                <a:gd name="T5" fmla="*/ 969 h 969"/>
                <a:gd name="T6" fmla="*/ 1814 w 1814"/>
                <a:gd name="T7" fmla="*/ 969 h 969"/>
                <a:gd name="T8" fmla="*/ 1814 w 1814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969">
                  <a:moveTo>
                    <a:pt x="0" y="0"/>
                  </a:moveTo>
                  <a:lnTo>
                    <a:pt x="0" y="969"/>
                  </a:lnTo>
                  <a:lnTo>
                    <a:pt x="0" y="969"/>
                  </a:lnTo>
                  <a:lnTo>
                    <a:pt x="1814" y="969"/>
                  </a:lnTo>
                  <a:lnTo>
                    <a:pt x="1814" y="969"/>
                  </a:lnTo>
                </a:path>
              </a:pathLst>
            </a:custGeom>
            <a:noFill/>
            <a:ln w="444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9" name="Freeform 47"/>
            <p:cNvSpPr>
              <a:spLocks/>
            </p:cNvSpPr>
            <p:nvPr/>
          </p:nvSpPr>
          <p:spPr bwMode="auto">
            <a:xfrm>
              <a:off x="1957" y="1613"/>
              <a:ext cx="1813" cy="969"/>
            </a:xfrm>
            <a:custGeom>
              <a:avLst/>
              <a:gdLst>
                <a:gd name="T0" fmla="*/ 0 w 1813"/>
                <a:gd name="T1" fmla="*/ 0 h 969"/>
                <a:gd name="T2" fmla="*/ 0 w 1813"/>
                <a:gd name="T3" fmla="*/ 969 h 969"/>
                <a:gd name="T4" fmla="*/ 1813 w 1813"/>
                <a:gd name="T5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969">
                  <a:moveTo>
                    <a:pt x="0" y="0"/>
                  </a:moveTo>
                  <a:lnTo>
                    <a:pt x="0" y="969"/>
                  </a:lnTo>
                  <a:lnTo>
                    <a:pt x="1813" y="96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60" name="Rectangle 48"/>
            <p:cNvSpPr>
              <a:spLocks noChangeArrowheads="1"/>
            </p:cNvSpPr>
            <p:nvPr/>
          </p:nvSpPr>
          <p:spPr bwMode="auto">
            <a:xfrm>
              <a:off x="1949" y="2722"/>
              <a:ext cx="2288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modules in this range are more error prone </a:t>
              </a:r>
            </a:p>
          </p:txBody>
        </p:sp>
        <p:sp>
          <p:nvSpPr>
            <p:cNvPr id="320561" name="Text Box 49"/>
            <p:cNvSpPr txBox="1">
              <a:spLocks noChangeArrowheads="1"/>
            </p:cNvSpPr>
            <p:nvPr/>
          </p:nvSpPr>
          <p:spPr bwMode="auto">
            <a:xfrm>
              <a:off x="613" y="2093"/>
              <a:ext cx="1170" cy="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8000"/>
                </a:lnSpc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Higher </a:t>
              </a:r>
              <a:r>
                <a:rPr lang="en-US" altLang="zh-CN" sz="1800" dirty="0" err="1" smtClean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Cyclomatic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dirty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Complexity, more possibility in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7855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autoUpdateAnimBg="0"/>
      <p:bldP spid="32051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9924"/>
            <a:ext cx="6522204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 V(G) =number of regions (areas bounded by nodes and edges—area outside the graph is also a region)</a:t>
            </a:r>
            <a:endParaRPr lang="en-US" altLang="zh-CN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6696075" y="4724400"/>
            <a:ext cx="136094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8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V(G)=4</a:t>
            </a:r>
          </a:p>
        </p:txBody>
      </p:sp>
      <p:sp>
        <p:nvSpPr>
          <p:cNvPr id="322565" name="Oval 5"/>
          <p:cNvSpPr>
            <a:spLocks noChangeArrowheads="1"/>
          </p:cNvSpPr>
          <p:nvPr/>
        </p:nvSpPr>
        <p:spPr bwMode="auto">
          <a:xfrm>
            <a:off x="4971300" y="1447800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2566" name="Oval 6"/>
          <p:cNvSpPr>
            <a:spLocks noChangeArrowheads="1"/>
          </p:cNvSpPr>
          <p:nvPr/>
        </p:nvSpPr>
        <p:spPr bwMode="auto">
          <a:xfrm>
            <a:off x="4971300" y="2332899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2,3</a:t>
            </a:r>
          </a:p>
        </p:txBody>
      </p:sp>
      <p:grpSp>
        <p:nvGrpSpPr>
          <p:cNvPr id="322567" name="Group 7"/>
          <p:cNvGrpSpPr>
            <a:grpSpLocks/>
          </p:cNvGrpSpPr>
          <p:nvPr/>
        </p:nvGrpSpPr>
        <p:grpSpPr bwMode="auto">
          <a:xfrm>
            <a:off x="2339975" y="2945660"/>
            <a:ext cx="1675404" cy="1739939"/>
            <a:chOff x="704" y="1949"/>
            <a:chExt cx="1318" cy="1150"/>
          </a:xfrm>
        </p:grpSpPr>
        <p:grpSp>
          <p:nvGrpSpPr>
            <p:cNvPr id="322568" name="Group 8"/>
            <p:cNvGrpSpPr>
              <a:grpSpLocks/>
            </p:cNvGrpSpPr>
            <p:nvPr/>
          </p:nvGrpSpPr>
          <p:grpSpPr bwMode="auto">
            <a:xfrm>
              <a:off x="704" y="2411"/>
              <a:ext cx="1318" cy="227"/>
              <a:chOff x="704" y="2411"/>
              <a:chExt cx="1318" cy="227"/>
            </a:xfrm>
          </p:grpSpPr>
          <p:sp>
            <p:nvSpPr>
              <p:cNvPr id="322569" name="Oval 9"/>
              <p:cNvSpPr>
                <a:spLocks noChangeArrowheads="1"/>
              </p:cNvSpPr>
              <p:nvPr/>
            </p:nvSpPr>
            <p:spPr bwMode="auto">
              <a:xfrm>
                <a:off x="704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22570" name="Oval 10"/>
              <p:cNvSpPr>
                <a:spLocks noChangeArrowheads="1"/>
              </p:cNvSpPr>
              <p:nvPr/>
            </p:nvSpPr>
            <p:spPr bwMode="auto">
              <a:xfrm>
                <a:off x="1795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322571" name="Group 11"/>
            <p:cNvGrpSpPr>
              <a:grpSpLocks/>
            </p:cNvGrpSpPr>
            <p:nvPr/>
          </p:nvGrpSpPr>
          <p:grpSpPr bwMode="auto">
            <a:xfrm>
              <a:off x="1250" y="1949"/>
              <a:ext cx="227" cy="1150"/>
              <a:chOff x="1250" y="1949"/>
              <a:chExt cx="227" cy="1150"/>
            </a:xfrm>
          </p:grpSpPr>
          <p:sp>
            <p:nvSpPr>
              <p:cNvPr id="322572" name="Oval 12"/>
              <p:cNvSpPr>
                <a:spLocks noChangeArrowheads="1"/>
              </p:cNvSpPr>
              <p:nvPr/>
            </p:nvSpPr>
            <p:spPr bwMode="auto">
              <a:xfrm>
                <a:off x="1250" y="1949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22573" name="Oval 13"/>
              <p:cNvSpPr>
                <a:spLocks noChangeArrowheads="1"/>
              </p:cNvSpPr>
              <p:nvPr/>
            </p:nvSpPr>
            <p:spPr bwMode="auto">
              <a:xfrm>
                <a:off x="1250" y="2872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  <p:sp>
        <p:nvSpPr>
          <p:cNvPr id="322574" name="Oval 14"/>
          <p:cNvSpPr>
            <a:spLocks noChangeArrowheads="1"/>
          </p:cNvSpPr>
          <p:nvPr/>
        </p:nvSpPr>
        <p:spPr bwMode="auto">
          <a:xfrm>
            <a:off x="6632721" y="2945660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4,5</a:t>
            </a:r>
          </a:p>
        </p:txBody>
      </p:sp>
      <p:sp>
        <p:nvSpPr>
          <p:cNvPr id="322575" name="Oval 15"/>
          <p:cNvSpPr>
            <a:spLocks noChangeArrowheads="1"/>
          </p:cNvSpPr>
          <p:nvPr/>
        </p:nvSpPr>
        <p:spPr bwMode="auto">
          <a:xfrm>
            <a:off x="4971300" y="4555482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22576" name="Oval 16"/>
          <p:cNvSpPr>
            <a:spLocks noChangeArrowheads="1"/>
          </p:cNvSpPr>
          <p:nvPr/>
        </p:nvSpPr>
        <p:spPr bwMode="auto">
          <a:xfrm>
            <a:off x="4971300" y="5423938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22577" name="Rectangle 17"/>
          <p:cNvSpPr>
            <a:spLocks noChangeArrowheads="1"/>
          </p:cNvSpPr>
          <p:nvPr/>
        </p:nvSpPr>
        <p:spPr bwMode="auto">
          <a:xfrm>
            <a:off x="5774681" y="2063587"/>
            <a:ext cx="1388119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1</a:t>
            </a:r>
          </a:p>
        </p:txBody>
      </p:sp>
      <p:sp>
        <p:nvSpPr>
          <p:cNvPr id="322578" name="Rectangle 18"/>
          <p:cNvSpPr>
            <a:spLocks noChangeArrowheads="1"/>
          </p:cNvSpPr>
          <p:nvPr/>
        </p:nvSpPr>
        <p:spPr bwMode="auto">
          <a:xfrm>
            <a:off x="4363680" y="3331473"/>
            <a:ext cx="1388119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2</a:t>
            </a:r>
          </a:p>
        </p:txBody>
      </p:sp>
      <p:sp>
        <p:nvSpPr>
          <p:cNvPr id="322579" name="Rectangle 19"/>
          <p:cNvSpPr>
            <a:spLocks noChangeArrowheads="1"/>
          </p:cNvSpPr>
          <p:nvPr/>
        </p:nvSpPr>
        <p:spPr bwMode="auto">
          <a:xfrm>
            <a:off x="2653954" y="3628019"/>
            <a:ext cx="1152953" cy="36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8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3</a:t>
            </a:r>
          </a:p>
        </p:txBody>
      </p:sp>
      <p:sp>
        <p:nvSpPr>
          <p:cNvPr id="322580" name="Rectangle 20"/>
          <p:cNvSpPr>
            <a:spLocks noChangeArrowheads="1"/>
          </p:cNvSpPr>
          <p:nvPr/>
        </p:nvSpPr>
        <p:spPr bwMode="auto">
          <a:xfrm>
            <a:off x="5692054" y="4954911"/>
            <a:ext cx="190676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altLang="zh-CN" sz="240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322581" name="AutoShape 21"/>
          <p:cNvCxnSpPr>
            <a:cxnSpLocks noChangeShapeType="1"/>
            <a:stCxn id="322575" idx="6"/>
            <a:endCxn id="322565" idx="6"/>
          </p:cNvCxnSpPr>
          <p:nvPr/>
        </p:nvCxnSpPr>
        <p:spPr bwMode="auto">
          <a:xfrm flipV="1">
            <a:off x="5259856" y="1620281"/>
            <a:ext cx="1271" cy="3107682"/>
          </a:xfrm>
          <a:prstGeom prst="curvedConnector3">
            <a:avLst>
              <a:gd name="adj1" fmla="val 1924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2" name="AutoShape 22"/>
          <p:cNvCxnSpPr>
            <a:cxnSpLocks noChangeShapeType="1"/>
            <a:stCxn id="322565" idx="2"/>
            <a:endCxn id="322576" idx="2"/>
          </p:cNvCxnSpPr>
          <p:nvPr/>
        </p:nvCxnSpPr>
        <p:spPr bwMode="auto">
          <a:xfrm rot="10800000" flipH="1" flipV="1">
            <a:off x="4971300" y="1620281"/>
            <a:ext cx="1271" cy="3976138"/>
          </a:xfrm>
          <a:prstGeom prst="curvedConnector3">
            <a:avLst>
              <a:gd name="adj1" fmla="val -2533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3" name="AutoShape 23"/>
          <p:cNvCxnSpPr>
            <a:cxnSpLocks noChangeShapeType="1"/>
            <a:stCxn id="322566" idx="6"/>
            <a:endCxn id="322574" idx="1"/>
          </p:cNvCxnSpPr>
          <p:nvPr/>
        </p:nvCxnSpPr>
        <p:spPr bwMode="auto">
          <a:xfrm>
            <a:off x="5259856" y="2505380"/>
            <a:ext cx="1414814" cy="4902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4" name="AutoShape 24"/>
          <p:cNvCxnSpPr>
            <a:cxnSpLocks noChangeShapeType="1"/>
            <a:stCxn id="322565" idx="4"/>
            <a:endCxn id="322566" idx="0"/>
          </p:cNvCxnSpPr>
          <p:nvPr/>
        </p:nvCxnSpPr>
        <p:spPr bwMode="auto">
          <a:xfrm>
            <a:off x="5116214" y="1791249"/>
            <a:ext cx="0" cy="541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5" name="AutoShape 25"/>
          <p:cNvCxnSpPr>
            <a:cxnSpLocks noChangeShapeType="1"/>
            <a:stCxn id="322566" idx="2"/>
            <a:endCxn id="322572" idx="7"/>
          </p:cNvCxnSpPr>
          <p:nvPr/>
        </p:nvCxnSpPr>
        <p:spPr bwMode="auto">
          <a:xfrm flipH="1">
            <a:off x="3280642" y="2505380"/>
            <a:ext cx="1690658" cy="4902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6" name="AutoShape 26"/>
          <p:cNvCxnSpPr>
            <a:cxnSpLocks noChangeShapeType="1"/>
            <a:stCxn id="322572" idx="5"/>
            <a:endCxn id="322570" idx="1"/>
          </p:cNvCxnSpPr>
          <p:nvPr/>
        </p:nvCxnSpPr>
        <p:spPr bwMode="auto">
          <a:xfrm>
            <a:off x="3280642" y="3239180"/>
            <a:ext cx="488130" cy="4554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7" name="AutoShape 27"/>
          <p:cNvCxnSpPr>
            <a:cxnSpLocks noChangeShapeType="1"/>
            <a:stCxn id="322572" idx="3"/>
            <a:endCxn id="322569" idx="7"/>
          </p:cNvCxnSpPr>
          <p:nvPr/>
        </p:nvCxnSpPr>
        <p:spPr bwMode="auto">
          <a:xfrm flipH="1">
            <a:off x="2586582" y="3239180"/>
            <a:ext cx="489401" cy="4554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8" name="AutoShape 28"/>
          <p:cNvCxnSpPr>
            <a:cxnSpLocks noChangeShapeType="1"/>
            <a:stCxn id="322569" idx="5"/>
            <a:endCxn id="322573" idx="1"/>
          </p:cNvCxnSpPr>
          <p:nvPr/>
        </p:nvCxnSpPr>
        <p:spPr bwMode="auto">
          <a:xfrm>
            <a:off x="2586582" y="3938182"/>
            <a:ext cx="489401" cy="4538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9" name="AutoShape 29"/>
          <p:cNvCxnSpPr>
            <a:cxnSpLocks noChangeShapeType="1"/>
            <a:stCxn id="322570" idx="3"/>
            <a:endCxn id="322573" idx="7"/>
          </p:cNvCxnSpPr>
          <p:nvPr/>
        </p:nvCxnSpPr>
        <p:spPr bwMode="auto">
          <a:xfrm flipH="1">
            <a:off x="3280642" y="3938182"/>
            <a:ext cx="488130" cy="4538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90" name="AutoShape 30"/>
          <p:cNvCxnSpPr>
            <a:cxnSpLocks noChangeShapeType="1"/>
            <a:stCxn id="322573" idx="6"/>
            <a:endCxn id="322575" idx="2"/>
          </p:cNvCxnSpPr>
          <p:nvPr/>
        </p:nvCxnSpPr>
        <p:spPr bwMode="auto">
          <a:xfrm>
            <a:off x="3322591" y="4514631"/>
            <a:ext cx="1648710" cy="2133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91" name="AutoShape 31"/>
          <p:cNvCxnSpPr>
            <a:cxnSpLocks noChangeShapeType="1"/>
            <a:stCxn id="322574" idx="3"/>
            <a:endCxn id="322575" idx="7"/>
          </p:cNvCxnSpPr>
          <p:nvPr/>
        </p:nvCxnSpPr>
        <p:spPr bwMode="auto">
          <a:xfrm flipH="1">
            <a:off x="5217907" y="3239180"/>
            <a:ext cx="1456763" cy="136623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2765" name="Rectangle 205"/>
          <p:cNvSpPr>
            <a:spLocks noChangeArrowheads="1"/>
          </p:cNvSpPr>
          <p:nvPr/>
        </p:nvSpPr>
        <p:spPr bwMode="auto">
          <a:xfrm>
            <a:off x="2648231" y="2241028"/>
            <a:ext cx="133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4</a:t>
            </a:r>
            <a:endParaRPr lang="zh-CN" altLang="en-US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255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/>
      <p:bldP spid="322577" grpId="0"/>
      <p:bldP spid="322578" grpId="0"/>
      <p:bldP spid="322579" grpId="0"/>
      <p:bldP spid="3227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396" y="26154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V(G) = number of edges - the number of nodes + 2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6696075" y="4724400"/>
            <a:ext cx="136094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8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V(G)=4</a:t>
            </a:r>
          </a:p>
        </p:txBody>
      </p:sp>
      <p:sp>
        <p:nvSpPr>
          <p:cNvPr id="322565" name="Oval 5"/>
          <p:cNvSpPr>
            <a:spLocks noChangeArrowheads="1"/>
          </p:cNvSpPr>
          <p:nvPr/>
        </p:nvSpPr>
        <p:spPr bwMode="auto">
          <a:xfrm>
            <a:off x="4971300" y="1447800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2566" name="Oval 6"/>
          <p:cNvSpPr>
            <a:spLocks noChangeArrowheads="1"/>
          </p:cNvSpPr>
          <p:nvPr/>
        </p:nvSpPr>
        <p:spPr bwMode="auto">
          <a:xfrm>
            <a:off x="4971300" y="2332899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2,3</a:t>
            </a:r>
          </a:p>
        </p:txBody>
      </p:sp>
      <p:grpSp>
        <p:nvGrpSpPr>
          <p:cNvPr id="322567" name="Group 7"/>
          <p:cNvGrpSpPr>
            <a:grpSpLocks/>
          </p:cNvGrpSpPr>
          <p:nvPr/>
        </p:nvGrpSpPr>
        <p:grpSpPr bwMode="auto">
          <a:xfrm>
            <a:off x="2339975" y="2945660"/>
            <a:ext cx="1675404" cy="1739939"/>
            <a:chOff x="704" y="1949"/>
            <a:chExt cx="1318" cy="1150"/>
          </a:xfrm>
        </p:grpSpPr>
        <p:grpSp>
          <p:nvGrpSpPr>
            <p:cNvPr id="322568" name="Group 8"/>
            <p:cNvGrpSpPr>
              <a:grpSpLocks/>
            </p:cNvGrpSpPr>
            <p:nvPr/>
          </p:nvGrpSpPr>
          <p:grpSpPr bwMode="auto">
            <a:xfrm>
              <a:off x="704" y="2411"/>
              <a:ext cx="1318" cy="227"/>
              <a:chOff x="704" y="2411"/>
              <a:chExt cx="1318" cy="227"/>
            </a:xfrm>
          </p:grpSpPr>
          <p:sp>
            <p:nvSpPr>
              <p:cNvPr id="322569" name="Oval 9"/>
              <p:cNvSpPr>
                <a:spLocks noChangeArrowheads="1"/>
              </p:cNvSpPr>
              <p:nvPr/>
            </p:nvSpPr>
            <p:spPr bwMode="auto">
              <a:xfrm>
                <a:off x="704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22570" name="Oval 10"/>
              <p:cNvSpPr>
                <a:spLocks noChangeArrowheads="1"/>
              </p:cNvSpPr>
              <p:nvPr/>
            </p:nvSpPr>
            <p:spPr bwMode="auto">
              <a:xfrm>
                <a:off x="1795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322571" name="Group 11"/>
            <p:cNvGrpSpPr>
              <a:grpSpLocks/>
            </p:cNvGrpSpPr>
            <p:nvPr/>
          </p:nvGrpSpPr>
          <p:grpSpPr bwMode="auto">
            <a:xfrm>
              <a:off x="1250" y="1949"/>
              <a:ext cx="227" cy="1150"/>
              <a:chOff x="1250" y="1949"/>
              <a:chExt cx="227" cy="1150"/>
            </a:xfrm>
          </p:grpSpPr>
          <p:sp>
            <p:nvSpPr>
              <p:cNvPr id="322572" name="Oval 12"/>
              <p:cNvSpPr>
                <a:spLocks noChangeArrowheads="1"/>
              </p:cNvSpPr>
              <p:nvPr/>
            </p:nvSpPr>
            <p:spPr bwMode="auto">
              <a:xfrm>
                <a:off x="1250" y="1949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22573" name="Oval 13"/>
              <p:cNvSpPr>
                <a:spLocks noChangeArrowheads="1"/>
              </p:cNvSpPr>
              <p:nvPr/>
            </p:nvSpPr>
            <p:spPr bwMode="auto">
              <a:xfrm>
                <a:off x="1250" y="2872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1325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  <p:sp>
        <p:nvSpPr>
          <p:cNvPr id="322574" name="Oval 14"/>
          <p:cNvSpPr>
            <a:spLocks noChangeArrowheads="1"/>
          </p:cNvSpPr>
          <p:nvPr/>
        </p:nvSpPr>
        <p:spPr bwMode="auto">
          <a:xfrm>
            <a:off x="6632721" y="2945660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4,5</a:t>
            </a:r>
          </a:p>
        </p:txBody>
      </p:sp>
      <p:sp>
        <p:nvSpPr>
          <p:cNvPr id="322575" name="Oval 15"/>
          <p:cNvSpPr>
            <a:spLocks noChangeArrowheads="1"/>
          </p:cNvSpPr>
          <p:nvPr/>
        </p:nvSpPr>
        <p:spPr bwMode="auto">
          <a:xfrm>
            <a:off x="4971300" y="4555482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22576" name="Oval 16"/>
          <p:cNvSpPr>
            <a:spLocks noChangeArrowheads="1"/>
          </p:cNvSpPr>
          <p:nvPr/>
        </p:nvSpPr>
        <p:spPr bwMode="auto">
          <a:xfrm>
            <a:off x="4971300" y="5423938"/>
            <a:ext cx="288556" cy="343449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22580" name="Rectangle 20"/>
          <p:cNvSpPr>
            <a:spLocks noChangeArrowheads="1"/>
          </p:cNvSpPr>
          <p:nvPr/>
        </p:nvSpPr>
        <p:spPr bwMode="auto">
          <a:xfrm>
            <a:off x="5692054" y="4954911"/>
            <a:ext cx="190676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altLang="zh-CN" sz="240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322581" name="AutoShape 21"/>
          <p:cNvCxnSpPr>
            <a:cxnSpLocks noChangeShapeType="1"/>
            <a:stCxn id="322575" idx="6"/>
            <a:endCxn id="322565" idx="6"/>
          </p:cNvCxnSpPr>
          <p:nvPr/>
        </p:nvCxnSpPr>
        <p:spPr bwMode="auto">
          <a:xfrm flipV="1">
            <a:off x="5259856" y="1620281"/>
            <a:ext cx="1271" cy="3107682"/>
          </a:xfrm>
          <a:prstGeom prst="curvedConnector3">
            <a:avLst>
              <a:gd name="adj1" fmla="val 1924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2" name="AutoShape 22"/>
          <p:cNvCxnSpPr>
            <a:cxnSpLocks noChangeShapeType="1"/>
            <a:stCxn id="322565" idx="2"/>
            <a:endCxn id="322576" idx="2"/>
          </p:cNvCxnSpPr>
          <p:nvPr/>
        </p:nvCxnSpPr>
        <p:spPr bwMode="auto">
          <a:xfrm rot="10800000" flipH="1" flipV="1">
            <a:off x="4971300" y="1620281"/>
            <a:ext cx="1271" cy="3976138"/>
          </a:xfrm>
          <a:prstGeom prst="curvedConnector3">
            <a:avLst>
              <a:gd name="adj1" fmla="val -2533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3" name="AutoShape 23"/>
          <p:cNvCxnSpPr>
            <a:cxnSpLocks noChangeShapeType="1"/>
            <a:stCxn id="322566" idx="6"/>
            <a:endCxn id="322574" idx="1"/>
          </p:cNvCxnSpPr>
          <p:nvPr/>
        </p:nvCxnSpPr>
        <p:spPr bwMode="auto">
          <a:xfrm>
            <a:off x="5259856" y="2505380"/>
            <a:ext cx="1414814" cy="4902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4" name="AutoShape 24"/>
          <p:cNvCxnSpPr>
            <a:cxnSpLocks noChangeShapeType="1"/>
            <a:stCxn id="322565" idx="4"/>
            <a:endCxn id="322566" idx="0"/>
          </p:cNvCxnSpPr>
          <p:nvPr/>
        </p:nvCxnSpPr>
        <p:spPr bwMode="auto">
          <a:xfrm>
            <a:off x="5116214" y="1791249"/>
            <a:ext cx="0" cy="541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5" name="AutoShape 25"/>
          <p:cNvCxnSpPr>
            <a:cxnSpLocks noChangeShapeType="1"/>
            <a:stCxn id="322566" idx="2"/>
            <a:endCxn id="322572" idx="7"/>
          </p:cNvCxnSpPr>
          <p:nvPr/>
        </p:nvCxnSpPr>
        <p:spPr bwMode="auto">
          <a:xfrm flipH="1">
            <a:off x="3280642" y="2505380"/>
            <a:ext cx="1690658" cy="4902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6" name="AutoShape 26"/>
          <p:cNvCxnSpPr>
            <a:cxnSpLocks noChangeShapeType="1"/>
            <a:stCxn id="322572" idx="5"/>
            <a:endCxn id="322570" idx="1"/>
          </p:cNvCxnSpPr>
          <p:nvPr/>
        </p:nvCxnSpPr>
        <p:spPr bwMode="auto">
          <a:xfrm>
            <a:off x="3280642" y="3239180"/>
            <a:ext cx="488130" cy="4554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7" name="AutoShape 27"/>
          <p:cNvCxnSpPr>
            <a:cxnSpLocks noChangeShapeType="1"/>
            <a:stCxn id="322572" idx="3"/>
            <a:endCxn id="322569" idx="7"/>
          </p:cNvCxnSpPr>
          <p:nvPr/>
        </p:nvCxnSpPr>
        <p:spPr bwMode="auto">
          <a:xfrm flipH="1">
            <a:off x="2586582" y="3239180"/>
            <a:ext cx="489401" cy="4554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8" name="AutoShape 28"/>
          <p:cNvCxnSpPr>
            <a:cxnSpLocks noChangeShapeType="1"/>
            <a:stCxn id="322569" idx="5"/>
            <a:endCxn id="322573" idx="1"/>
          </p:cNvCxnSpPr>
          <p:nvPr/>
        </p:nvCxnSpPr>
        <p:spPr bwMode="auto">
          <a:xfrm>
            <a:off x="2586582" y="3938182"/>
            <a:ext cx="489401" cy="4538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89" name="AutoShape 29"/>
          <p:cNvCxnSpPr>
            <a:cxnSpLocks noChangeShapeType="1"/>
            <a:stCxn id="322570" idx="3"/>
            <a:endCxn id="322573" idx="7"/>
          </p:cNvCxnSpPr>
          <p:nvPr/>
        </p:nvCxnSpPr>
        <p:spPr bwMode="auto">
          <a:xfrm flipH="1">
            <a:off x="3280642" y="3938182"/>
            <a:ext cx="488130" cy="4538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90" name="AutoShape 30"/>
          <p:cNvCxnSpPr>
            <a:cxnSpLocks noChangeShapeType="1"/>
            <a:stCxn id="322573" idx="6"/>
            <a:endCxn id="322575" idx="2"/>
          </p:cNvCxnSpPr>
          <p:nvPr/>
        </p:nvCxnSpPr>
        <p:spPr bwMode="auto">
          <a:xfrm>
            <a:off x="3322591" y="4514631"/>
            <a:ext cx="1648710" cy="2133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91" name="AutoShape 31"/>
          <p:cNvCxnSpPr>
            <a:cxnSpLocks noChangeShapeType="1"/>
            <a:stCxn id="322574" idx="3"/>
            <a:endCxn id="322575" idx="7"/>
          </p:cNvCxnSpPr>
          <p:nvPr/>
        </p:nvCxnSpPr>
        <p:spPr bwMode="auto">
          <a:xfrm flipH="1">
            <a:off x="5217907" y="3239180"/>
            <a:ext cx="1456763" cy="136623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4118704" y="1731973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</a:t>
            </a:r>
            <a:r>
              <a:rPr lang="en-US" altLang="zh-CN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220696" y="2063372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2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2701823" y="2487858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3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1939687" y="3486222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4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319968" y="3586079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5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2674992" y="4192364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6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4488250" y="4469264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8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219154" y="2838662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7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4557733" y="5488666"/>
            <a:ext cx="11156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9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5471696" y="1298286"/>
            <a:ext cx="115095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</a:t>
            </a:r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3805265" y="2625260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2</a:t>
            </a:r>
            <a:endParaRPr lang="en-US" altLang="zh-CN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5299715" y="2518166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8</a:t>
            </a:r>
            <a:endParaRPr lang="en-US" altLang="zh-CN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2243664" y="3067564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3</a:t>
            </a:r>
            <a:endParaRPr lang="en-US" altLang="zh-CN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3329391" y="3170814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4</a:t>
            </a:r>
            <a:endParaRPr lang="en-US" altLang="zh-CN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2258506" y="3928440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5</a:t>
            </a:r>
            <a:endParaRPr lang="en-US" altLang="zh-CN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3269698" y="3830852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6</a:t>
            </a:r>
            <a:endParaRPr lang="en-US" altLang="zh-CN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681634" y="4272041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7</a:t>
            </a:r>
            <a:endParaRPr lang="en-US" altLang="zh-CN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5487311" y="3469340"/>
            <a:ext cx="10693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9</a:t>
            </a:r>
            <a:endParaRPr lang="en-US" altLang="zh-CN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7376549" y="2830009"/>
            <a:ext cx="123924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10</a:t>
            </a:r>
            <a:endParaRPr lang="en-US" altLang="zh-CN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2643647" y="1561699"/>
            <a:ext cx="123924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Edge 11</a:t>
            </a:r>
            <a:endParaRPr lang="en-US" altLang="zh-CN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676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/>
      <p:bldP spid="34" grpId="0"/>
      <p:bldP spid="35" grpId="0"/>
      <p:bldP spid="35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396" y="26154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V(G) = number of (simple) predicate nodes + 1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6696075" y="4724400"/>
            <a:ext cx="136094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8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V(G)=4</a:t>
            </a:r>
          </a:p>
        </p:txBody>
      </p:sp>
      <p:grpSp>
        <p:nvGrpSpPr>
          <p:cNvPr id="322564" name="Group 4"/>
          <p:cNvGrpSpPr>
            <a:grpSpLocks/>
          </p:cNvGrpSpPr>
          <p:nvPr/>
        </p:nvGrpSpPr>
        <p:grpSpPr bwMode="auto">
          <a:xfrm>
            <a:off x="2339975" y="1447800"/>
            <a:ext cx="4581302" cy="4319587"/>
            <a:chOff x="704" y="959"/>
            <a:chExt cx="3604" cy="2855"/>
          </a:xfrm>
        </p:grpSpPr>
        <p:sp>
          <p:nvSpPr>
            <p:cNvPr id="322565" name="Oval 5"/>
            <p:cNvSpPr>
              <a:spLocks noChangeArrowheads="1"/>
            </p:cNvSpPr>
            <p:nvPr/>
          </p:nvSpPr>
          <p:spPr bwMode="auto">
            <a:xfrm>
              <a:off x="2774" y="95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2566" name="Oval 6"/>
            <p:cNvSpPr>
              <a:spLocks noChangeArrowheads="1"/>
            </p:cNvSpPr>
            <p:nvPr/>
          </p:nvSpPr>
          <p:spPr bwMode="auto">
            <a:xfrm>
              <a:off x="2774" y="1544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2,3</a:t>
              </a:r>
            </a:p>
          </p:txBody>
        </p:sp>
        <p:grpSp>
          <p:nvGrpSpPr>
            <p:cNvPr id="322567" name="Group 7"/>
            <p:cNvGrpSpPr>
              <a:grpSpLocks/>
            </p:cNvGrpSpPr>
            <p:nvPr/>
          </p:nvGrpSpPr>
          <p:grpSpPr bwMode="auto">
            <a:xfrm>
              <a:off x="704" y="1949"/>
              <a:ext cx="1318" cy="1150"/>
              <a:chOff x="704" y="1949"/>
              <a:chExt cx="1318" cy="1150"/>
            </a:xfrm>
          </p:grpSpPr>
          <p:grpSp>
            <p:nvGrpSpPr>
              <p:cNvPr id="322568" name="Group 8"/>
              <p:cNvGrpSpPr>
                <a:grpSpLocks/>
              </p:cNvGrpSpPr>
              <p:nvPr/>
            </p:nvGrpSpPr>
            <p:grpSpPr bwMode="auto">
              <a:xfrm>
                <a:off x="704" y="2411"/>
                <a:ext cx="1318" cy="227"/>
                <a:chOff x="704" y="2411"/>
                <a:chExt cx="1318" cy="227"/>
              </a:xfrm>
            </p:grpSpPr>
            <p:sp>
              <p:nvSpPr>
                <p:cNvPr id="322569" name="Oval 9"/>
                <p:cNvSpPr>
                  <a:spLocks noChangeArrowheads="1"/>
                </p:cNvSpPr>
                <p:nvPr/>
              </p:nvSpPr>
              <p:spPr bwMode="auto">
                <a:xfrm>
                  <a:off x="704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322570" name="Oval 10"/>
                <p:cNvSpPr>
                  <a:spLocks noChangeArrowheads="1"/>
                </p:cNvSpPr>
                <p:nvPr/>
              </p:nvSpPr>
              <p:spPr bwMode="auto">
                <a:xfrm>
                  <a:off x="1795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322571" name="Group 11"/>
              <p:cNvGrpSpPr>
                <a:grpSpLocks/>
              </p:cNvGrpSpPr>
              <p:nvPr/>
            </p:nvGrpSpPr>
            <p:grpSpPr bwMode="auto">
              <a:xfrm>
                <a:off x="1250" y="1949"/>
                <a:ext cx="227" cy="1150"/>
                <a:chOff x="1250" y="1949"/>
                <a:chExt cx="227" cy="1150"/>
              </a:xfrm>
            </p:grpSpPr>
            <p:sp>
              <p:nvSpPr>
                <p:cNvPr id="322572" name="Oval 12"/>
                <p:cNvSpPr>
                  <a:spLocks noChangeArrowheads="1"/>
                </p:cNvSpPr>
                <p:nvPr/>
              </p:nvSpPr>
              <p:spPr bwMode="auto">
                <a:xfrm>
                  <a:off x="1250" y="1949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22573" name="Oval 13"/>
                <p:cNvSpPr>
                  <a:spLocks noChangeArrowheads="1"/>
                </p:cNvSpPr>
                <p:nvPr/>
              </p:nvSpPr>
              <p:spPr bwMode="auto">
                <a:xfrm>
                  <a:off x="1250" y="2872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</p:grpSp>
        <p:sp>
          <p:nvSpPr>
            <p:cNvPr id="322574" name="Oval 14"/>
            <p:cNvSpPr>
              <a:spLocks noChangeArrowheads="1"/>
            </p:cNvSpPr>
            <p:nvPr/>
          </p:nvSpPr>
          <p:spPr bwMode="auto">
            <a:xfrm>
              <a:off x="4081" y="194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4,5</a:t>
              </a:r>
            </a:p>
          </p:txBody>
        </p:sp>
        <p:sp>
          <p:nvSpPr>
            <p:cNvPr id="322575" name="Oval 15"/>
            <p:cNvSpPr>
              <a:spLocks noChangeArrowheads="1"/>
            </p:cNvSpPr>
            <p:nvPr/>
          </p:nvSpPr>
          <p:spPr bwMode="auto">
            <a:xfrm>
              <a:off x="2774" y="3013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2576" name="Oval 16"/>
            <p:cNvSpPr>
              <a:spLocks noChangeArrowheads="1"/>
            </p:cNvSpPr>
            <p:nvPr/>
          </p:nvSpPr>
          <p:spPr bwMode="auto">
            <a:xfrm>
              <a:off x="2774" y="3587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22580" name="Rectangle 20"/>
            <p:cNvSpPr>
              <a:spLocks noChangeArrowheads="1"/>
            </p:cNvSpPr>
            <p:nvPr/>
          </p:nvSpPr>
          <p:spPr bwMode="auto">
            <a:xfrm>
              <a:off x="3341" y="3277"/>
              <a:ext cx="15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endParaRPr lang="en-US" altLang="zh-CN" sz="240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22581" name="AutoShape 21"/>
            <p:cNvCxnSpPr>
              <a:cxnSpLocks noChangeShapeType="1"/>
              <a:stCxn id="322575" idx="6"/>
              <a:endCxn id="322565" idx="6"/>
            </p:cNvCxnSpPr>
            <p:nvPr/>
          </p:nvCxnSpPr>
          <p:spPr bwMode="auto">
            <a:xfrm flipV="1">
              <a:off x="3001" y="1073"/>
              <a:ext cx="1" cy="2054"/>
            </a:xfrm>
            <a:prstGeom prst="curvedConnector3">
              <a:avLst>
                <a:gd name="adj1" fmla="val 192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2" name="AutoShape 22"/>
            <p:cNvCxnSpPr>
              <a:cxnSpLocks noChangeShapeType="1"/>
              <a:stCxn id="322565" idx="2"/>
              <a:endCxn id="322576" idx="2"/>
            </p:cNvCxnSpPr>
            <p:nvPr/>
          </p:nvCxnSpPr>
          <p:spPr bwMode="auto">
            <a:xfrm rot="10800000" flipH="1" flipV="1">
              <a:off x="2774" y="1073"/>
              <a:ext cx="1" cy="2628"/>
            </a:xfrm>
            <a:prstGeom prst="curvedConnector3">
              <a:avLst>
                <a:gd name="adj1" fmla="val -253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3" name="AutoShape 23"/>
            <p:cNvCxnSpPr>
              <a:cxnSpLocks noChangeShapeType="1"/>
              <a:stCxn id="322566" idx="6"/>
              <a:endCxn id="322574" idx="1"/>
            </p:cNvCxnSpPr>
            <p:nvPr/>
          </p:nvCxnSpPr>
          <p:spPr bwMode="auto">
            <a:xfrm>
              <a:off x="3001" y="1658"/>
              <a:ext cx="1113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4" name="AutoShape 24"/>
            <p:cNvCxnSpPr>
              <a:cxnSpLocks noChangeShapeType="1"/>
              <a:stCxn id="322565" idx="4"/>
              <a:endCxn id="322566" idx="0"/>
            </p:cNvCxnSpPr>
            <p:nvPr/>
          </p:nvCxnSpPr>
          <p:spPr bwMode="auto">
            <a:xfrm>
              <a:off x="2888" y="1186"/>
              <a:ext cx="0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5" name="AutoShape 25"/>
            <p:cNvCxnSpPr>
              <a:cxnSpLocks noChangeShapeType="1"/>
              <a:stCxn id="322566" idx="2"/>
              <a:endCxn id="322572" idx="7"/>
            </p:cNvCxnSpPr>
            <p:nvPr/>
          </p:nvCxnSpPr>
          <p:spPr bwMode="auto">
            <a:xfrm flipH="1">
              <a:off x="1444" y="1658"/>
              <a:ext cx="1330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6" name="AutoShape 26"/>
            <p:cNvCxnSpPr>
              <a:cxnSpLocks noChangeShapeType="1"/>
              <a:stCxn id="322572" idx="5"/>
              <a:endCxn id="322570" idx="1"/>
            </p:cNvCxnSpPr>
            <p:nvPr/>
          </p:nvCxnSpPr>
          <p:spPr bwMode="auto">
            <a:xfrm>
              <a:off x="1444" y="2143"/>
              <a:ext cx="384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7" name="AutoShape 27"/>
            <p:cNvCxnSpPr>
              <a:cxnSpLocks noChangeShapeType="1"/>
              <a:stCxn id="322572" idx="3"/>
              <a:endCxn id="322569" idx="7"/>
            </p:cNvCxnSpPr>
            <p:nvPr/>
          </p:nvCxnSpPr>
          <p:spPr bwMode="auto">
            <a:xfrm flipH="1">
              <a:off x="898" y="2143"/>
              <a:ext cx="385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8" name="AutoShape 28"/>
            <p:cNvCxnSpPr>
              <a:cxnSpLocks noChangeShapeType="1"/>
              <a:stCxn id="322569" idx="5"/>
              <a:endCxn id="322573" idx="1"/>
            </p:cNvCxnSpPr>
            <p:nvPr/>
          </p:nvCxnSpPr>
          <p:spPr bwMode="auto">
            <a:xfrm>
              <a:off x="898" y="2605"/>
              <a:ext cx="385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9" name="AutoShape 29"/>
            <p:cNvCxnSpPr>
              <a:cxnSpLocks noChangeShapeType="1"/>
              <a:stCxn id="322570" idx="3"/>
              <a:endCxn id="322573" idx="7"/>
            </p:cNvCxnSpPr>
            <p:nvPr/>
          </p:nvCxnSpPr>
          <p:spPr bwMode="auto">
            <a:xfrm flipH="1">
              <a:off x="1444" y="2605"/>
              <a:ext cx="384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0" name="AutoShape 30"/>
            <p:cNvCxnSpPr>
              <a:cxnSpLocks noChangeShapeType="1"/>
              <a:stCxn id="322573" idx="6"/>
              <a:endCxn id="322575" idx="2"/>
            </p:cNvCxnSpPr>
            <p:nvPr/>
          </p:nvCxnSpPr>
          <p:spPr bwMode="auto">
            <a:xfrm>
              <a:off x="1477" y="2986"/>
              <a:ext cx="1297" cy="1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1" name="AutoShape 31"/>
            <p:cNvCxnSpPr>
              <a:cxnSpLocks noChangeShapeType="1"/>
              <a:stCxn id="322574" idx="3"/>
              <a:endCxn id="322575" idx="7"/>
            </p:cNvCxnSpPr>
            <p:nvPr/>
          </p:nvCxnSpPr>
          <p:spPr bwMode="auto">
            <a:xfrm flipH="1">
              <a:off x="2968" y="2143"/>
              <a:ext cx="1146" cy="9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5217907" y="1225787"/>
            <a:ext cx="115095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</a:t>
            </a:r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211914" y="2144928"/>
            <a:ext cx="115095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2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3151345" y="2540179"/>
            <a:ext cx="115095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Node 3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051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/>
      <p:bldP spid="34" grpId="0"/>
      <p:bldP spid="35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237413" cy="4572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Determine a </a:t>
            </a:r>
            <a:r>
              <a:rPr lang="en-US" altLang="zh-CN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set of linearly independent paths</a:t>
            </a:r>
            <a:endParaRPr lang="zh-CN" altLang="en-US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55586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Independent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path 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any path that introduces at least one new set of processing statements or a new condition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Basis set 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set of independent paths through the code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Test cases </a:t>
            </a:r>
            <a:r>
              <a:rPr lang="en-US" altLang="zh-CN" sz="2400" dirty="0">
                <a:latin typeface="Cambria" panose="02040503050406030204" pitchFamily="18" charset="0"/>
              </a:rPr>
              <a:t>derived from a basis set are guaranteed to execute every statement at least one time during testing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Basis set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is not unique</a:t>
            </a:r>
          </a:p>
          <a:p>
            <a:endParaRPr lang="en-US" altLang="zh-CN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03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2339" y="224535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149095" y="1098869"/>
            <a:ext cx="136094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8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V(G)=4</a:t>
            </a:r>
          </a:p>
        </p:txBody>
      </p:sp>
      <p:grpSp>
        <p:nvGrpSpPr>
          <p:cNvPr id="322564" name="Group 4"/>
          <p:cNvGrpSpPr>
            <a:grpSpLocks/>
          </p:cNvGrpSpPr>
          <p:nvPr/>
        </p:nvGrpSpPr>
        <p:grpSpPr bwMode="auto">
          <a:xfrm>
            <a:off x="3359462" y="1296498"/>
            <a:ext cx="4581302" cy="4319587"/>
            <a:chOff x="704" y="959"/>
            <a:chExt cx="3604" cy="2855"/>
          </a:xfrm>
        </p:grpSpPr>
        <p:sp>
          <p:nvSpPr>
            <p:cNvPr id="322565" name="Oval 5"/>
            <p:cNvSpPr>
              <a:spLocks noChangeArrowheads="1"/>
            </p:cNvSpPr>
            <p:nvPr/>
          </p:nvSpPr>
          <p:spPr bwMode="auto">
            <a:xfrm>
              <a:off x="2774" y="95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2566" name="Oval 6"/>
            <p:cNvSpPr>
              <a:spLocks noChangeArrowheads="1"/>
            </p:cNvSpPr>
            <p:nvPr/>
          </p:nvSpPr>
          <p:spPr bwMode="auto">
            <a:xfrm>
              <a:off x="2774" y="1544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2,3</a:t>
              </a:r>
            </a:p>
          </p:txBody>
        </p:sp>
        <p:grpSp>
          <p:nvGrpSpPr>
            <p:cNvPr id="322567" name="Group 7"/>
            <p:cNvGrpSpPr>
              <a:grpSpLocks/>
            </p:cNvGrpSpPr>
            <p:nvPr/>
          </p:nvGrpSpPr>
          <p:grpSpPr bwMode="auto">
            <a:xfrm>
              <a:off x="704" y="1949"/>
              <a:ext cx="1318" cy="1150"/>
              <a:chOff x="704" y="1949"/>
              <a:chExt cx="1318" cy="1150"/>
            </a:xfrm>
          </p:grpSpPr>
          <p:grpSp>
            <p:nvGrpSpPr>
              <p:cNvPr id="322568" name="Group 8"/>
              <p:cNvGrpSpPr>
                <a:grpSpLocks/>
              </p:cNvGrpSpPr>
              <p:nvPr/>
            </p:nvGrpSpPr>
            <p:grpSpPr bwMode="auto">
              <a:xfrm>
                <a:off x="704" y="2411"/>
                <a:ext cx="1318" cy="227"/>
                <a:chOff x="704" y="2411"/>
                <a:chExt cx="1318" cy="227"/>
              </a:xfrm>
            </p:grpSpPr>
            <p:sp>
              <p:nvSpPr>
                <p:cNvPr id="322569" name="Oval 9"/>
                <p:cNvSpPr>
                  <a:spLocks noChangeArrowheads="1"/>
                </p:cNvSpPr>
                <p:nvPr/>
              </p:nvSpPr>
              <p:spPr bwMode="auto">
                <a:xfrm>
                  <a:off x="704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322570" name="Oval 10"/>
                <p:cNvSpPr>
                  <a:spLocks noChangeArrowheads="1"/>
                </p:cNvSpPr>
                <p:nvPr/>
              </p:nvSpPr>
              <p:spPr bwMode="auto">
                <a:xfrm>
                  <a:off x="1795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322571" name="Group 11"/>
              <p:cNvGrpSpPr>
                <a:grpSpLocks/>
              </p:cNvGrpSpPr>
              <p:nvPr/>
            </p:nvGrpSpPr>
            <p:grpSpPr bwMode="auto">
              <a:xfrm>
                <a:off x="1250" y="1949"/>
                <a:ext cx="227" cy="1150"/>
                <a:chOff x="1250" y="1949"/>
                <a:chExt cx="227" cy="1150"/>
              </a:xfrm>
            </p:grpSpPr>
            <p:sp>
              <p:nvSpPr>
                <p:cNvPr id="322572" name="Oval 12"/>
                <p:cNvSpPr>
                  <a:spLocks noChangeArrowheads="1"/>
                </p:cNvSpPr>
                <p:nvPr/>
              </p:nvSpPr>
              <p:spPr bwMode="auto">
                <a:xfrm>
                  <a:off x="1250" y="1949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22573" name="Oval 13"/>
                <p:cNvSpPr>
                  <a:spLocks noChangeArrowheads="1"/>
                </p:cNvSpPr>
                <p:nvPr/>
              </p:nvSpPr>
              <p:spPr bwMode="auto">
                <a:xfrm>
                  <a:off x="1250" y="2872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</p:grpSp>
        <p:sp>
          <p:nvSpPr>
            <p:cNvPr id="322574" name="Oval 14"/>
            <p:cNvSpPr>
              <a:spLocks noChangeArrowheads="1"/>
            </p:cNvSpPr>
            <p:nvPr/>
          </p:nvSpPr>
          <p:spPr bwMode="auto">
            <a:xfrm>
              <a:off x="4081" y="194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4,5</a:t>
              </a:r>
            </a:p>
          </p:txBody>
        </p:sp>
        <p:sp>
          <p:nvSpPr>
            <p:cNvPr id="322575" name="Oval 15"/>
            <p:cNvSpPr>
              <a:spLocks noChangeArrowheads="1"/>
            </p:cNvSpPr>
            <p:nvPr/>
          </p:nvSpPr>
          <p:spPr bwMode="auto">
            <a:xfrm>
              <a:off x="2774" y="3013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2576" name="Oval 16"/>
            <p:cNvSpPr>
              <a:spLocks noChangeArrowheads="1"/>
            </p:cNvSpPr>
            <p:nvPr/>
          </p:nvSpPr>
          <p:spPr bwMode="auto">
            <a:xfrm>
              <a:off x="2774" y="3587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22580" name="Rectangle 20"/>
            <p:cNvSpPr>
              <a:spLocks noChangeArrowheads="1"/>
            </p:cNvSpPr>
            <p:nvPr/>
          </p:nvSpPr>
          <p:spPr bwMode="auto">
            <a:xfrm>
              <a:off x="3341" y="3277"/>
              <a:ext cx="15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endParaRPr lang="en-US" altLang="zh-CN" sz="240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22581" name="AutoShape 21"/>
            <p:cNvCxnSpPr>
              <a:cxnSpLocks noChangeShapeType="1"/>
              <a:stCxn id="322575" idx="6"/>
              <a:endCxn id="322565" idx="6"/>
            </p:cNvCxnSpPr>
            <p:nvPr/>
          </p:nvCxnSpPr>
          <p:spPr bwMode="auto">
            <a:xfrm flipV="1">
              <a:off x="3001" y="1073"/>
              <a:ext cx="1" cy="2054"/>
            </a:xfrm>
            <a:prstGeom prst="curvedConnector3">
              <a:avLst>
                <a:gd name="adj1" fmla="val 192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2" name="AutoShape 22"/>
            <p:cNvCxnSpPr>
              <a:cxnSpLocks noChangeShapeType="1"/>
              <a:stCxn id="322565" idx="2"/>
              <a:endCxn id="322576" idx="2"/>
            </p:cNvCxnSpPr>
            <p:nvPr/>
          </p:nvCxnSpPr>
          <p:spPr bwMode="auto">
            <a:xfrm rot="10800000" flipH="1" flipV="1">
              <a:off x="2774" y="1073"/>
              <a:ext cx="1" cy="2628"/>
            </a:xfrm>
            <a:prstGeom prst="curvedConnector3">
              <a:avLst>
                <a:gd name="adj1" fmla="val -253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3" name="AutoShape 23"/>
            <p:cNvCxnSpPr>
              <a:cxnSpLocks noChangeShapeType="1"/>
              <a:stCxn id="322566" idx="6"/>
              <a:endCxn id="322574" idx="1"/>
            </p:cNvCxnSpPr>
            <p:nvPr/>
          </p:nvCxnSpPr>
          <p:spPr bwMode="auto">
            <a:xfrm>
              <a:off x="3001" y="1658"/>
              <a:ext cx="1113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4" name="AutoShape 24"/>
            <p:cNvCxnSpPr>
              <a:cxnSpLocks noChangeShapeType="1"/>
              <a:stCxn id="322565" idx="4"/>
              <a:endCxn id="322566" idx="0"/>
            </p:cNvCxnSpPr>
            <p:nvPr/>
          </p:nvCxnSpPr>
          <p:spPr bwMode="auto">
            <a:xfrm>
              <a:off x="2888" y="1186"/>
              <a:ext cx="0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5" name="AutoShape 25"/>
            <p:cNvCxnSpPr>
              <a:cxnSpLocks noChangeShapeType="1"/>
              <a:stCxn id="322566" idx="2"/>
              <a:endCxn id="322572" idx="7"/>
            </p:cNvCxnSpPr>
            <p:nvPr/>
          </p:nvCxnSpPr>
          <p:spPr bwMode="auto">
            <a:xfrm flipH="1">
              <a:off x="1444" y="1658"/>
              <a:ext cx="1330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6" name="AutoShape 26"/>
            <p:cNvCxnSpPr>
              <a:cxnSpLocks noChangeShapeType="1"/>
              <a:stCxn id="322572" idx="5"/>
              <a:endCxn id="322570" idx="1"/>
            </p:cNvCxnSpPr>
            <p:nvPr/>
          </p:nvCxnSpPr>
          <p:spPr bwMode="auto">
            <a:xfrm>
              <a:off x="1444" y="2143"/>
              <a:ext cx="384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7" name="AutoShape 27"/>
            <p:cNvCxnSpPr>
              <a:cxnSpLocks noChangeShapeType="1"/>
              <a:stCxn id="322572" idx="3"/>
              <a:endCxn id="322569" idx="7"/>
            </p:cNvCxnSpPr>
            <p:nvPr/>
          </p:nvCxnSpPr>
          <p:spPr bwMode="auto">
            <a:xfrm flipH="1">
              <a:off x="898" y="2143"/>
              <a:ext cx="385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8" name="AutoShape 28"/>
            <p:cNvCxnSpPr>
              <a:cxnSpLocks noChangeShapeType="1"/>
              <a:stCxn id="322569" idx="5"/>
              <a:endCxn id="322573" idx="1"/>
            </p:cNvCxnSpPr>
            <p:nvPr/>
          </p:nvCxnSpPr>
          <p:spPr bwMode="auto">
            <a:xfrm>
              <a:off x="898" y="2605"/>
              <a:ext cx="385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9" name="AutoShape 29"/>
            <p:cNvCxnSpPr>
              <a:cxnSpLocks noChangeShapeType="1"/>
              <a:stCxn id="322570" idx="3"/>
              <a:endCxn id="322573" idx="7"/>
            </p:cNvCxnSpPr>
            <p:nvPr/>
          </p:nvCxnSpPr>
          <p:spPr bwMode="auto">
            <a:xfrm flipH="1">
              <a:off x="1444" y="2605"/>
              <a:ext cx="384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0" name="AutoShape 30"/>
            <p:cNvCxnSpPr>
              <a:cxnSpLocks noChangeShapeType="1"/>
              <a:stCxn id="322573" idx="6"/>
              <a:endCxn id="322575" idx="2"/>
            </p:cNvCxnSpPr>
            <p:nvPr/>
          </p:nvCxnSpPr>
          <p:spPr bwMode="auto">
            <a:xfrm>
              <a:off x="1477" y="2986"/>
              <a:ext cx="1297" cy="1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1" name="AutoShape 31"/>
            <p:cNvCxnSpPr>
              <a:cxnSpLocks noChangeShapeType="1"/>
              <a:stCxn id="322574" idx="3"/>
              <a:endCxn id="322575" idx="7"/>
            </p:cNvCxnSpPr>
            <p:nvPr/>
          </p:nvCxnSpPr>
          <p:spPr bwMode="auto">
            <a:xfrm flipH="1">
              <a:off x="2968" y="2143"/>
              <a:ext cx="1146" cy="9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-17075" y="2477473"/>
            <a:ext cx="2667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081D58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Path2: </a:t>
            </a:r>
            <a:r>
              <a:rPr lang="en-US" altLang="zh-CN" sz="2000" b="1" dirty="0">
                <a:solidFill>
                  <a:srgbClr val="081D58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1-2-3-6-7-9-10-1-11</a:t>
            </a:r>
            <a:endParaRPr lang="en-US" altLang="zh-CN" sz="2000" dirty="0">
              <a:solidFill>
                <a:srgbClr val="FF33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-17075" y="3468073"/>
            <a:ext cx="2286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Path3: </a:t>
            </a:r>
            <a:r>
              <a:rPr lang="en-US" altLang="zh-CN" sz="20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1-2-3-6-8-9-10-1-11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-17075" y="4534873"/>
            <a:ext cx="25146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00B0F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Path4: </a:t>
            </a:r>
            <a:r>
              <a:rPr lang="en-US" altLang="zh-CN" sz="2000" b="1" dirty="0">
                <a:solidFill>
                  <a:srgbClr val="00B0F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1-2-3-4-5-10-1-11</a:t>
            </a:r>
            <a:endParaRPr lang="en-US" altLang="zh-CN" sz="2000" dirty="0">
              <a:solidFill>
                <a:srgbClr val="00B0F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-25069" y="1889244"/>
            <a:ext cx="15351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Path1: </a:t>
            </a:r>
            <a:r>
              <a:rPr lang="en-US" altLang="zh-CN" sz="2000" b="1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1-11</a:t>
            </a:r>
            <a:endParaRPr lang="en-US" altLang="zh-CN" sz="2000" dirty="0">
              <a:solidFill>
                <a:schemeClr val="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2381865" y="1305232"/>
            <a:ext cx="3819832" cy="4258575"/>
          </a:xfrm>
          <a:custGeom>
            <a:avLst/>
            <a:gdLst>
              <a:gd name="connsiteX0" fmla="*/ 3819832 w 3819832"/>
              <a:gd name="connsiteY0" fmla="*/ 58994 h 4258575"/>
              <a:gd name="connsiteX1" fmla="*/ 3701845 w 3819832"/>
              <a:gd name="connsiteY1" fmla="*/ 22123 h 4258575"/>
              <a:gd name="connsiteX2" fmla="*/ 3650225 w 3819832"/>
              <a:gd name="connsiteY2" fmla="*/ 7374 h 4258575"/>
              <a:gd name="connsiteX3" fmla="*/ 3561735 w 3819832"/>
              <a:gd name="connsiteY3" fmla="*/ 0 h 4258575"/>
              <a:gd name="connsiteX4" fmla="*/ 3126658 w 3819832"/>
              <a:gd name="connsiteY4" fmla="*/ 22123 h 4258575"/>
              <a:gd name="connsiteX5" fmla="*/ 2920180 w 3819832"/>
              <a:gd name="connsiteY5" fmla="*/ 51620 h 4258575"/>
              <a:gd name="connsiteX6" fmla="*/ 2743200 w 3819832"/>
              <a:gd name="connsiteY6" fmla="*/ 66368 h 4258575"/>
              <a:gd name="connsiteX7" fmla="*/ 2654709 w 3819832"/>
              <a:gd name="connsiteY7" fmla="*/ 81116 h 4258575"/>
              <a:gd name="connsiteX8" fmla="*/ 2337619 w 3819832"/>
              <a:gd name="connsiteY8" fmla="*/ 125362 h 4258575"/>
              <a:gd name="connsiteX9" fmla="*/ 2263877 w 3819832"/>
              <a:gd name="connsiteY9" fmla="*/ 147484 h 4258575"/>
              <a:gd name="connsiteX10" fmla="*/ 2175387 w 3819832"/>
              <a:gd name="connsiteY10" fmla="*/ 169607 h 4258575"/>
              <a:gd name="connsiteX11" fmla="*/ 2138516 w 3819832"/>
              <a:gd name="connsiteY11" fmla="*/ 176981 h 4258575"/>
              <a:gd name="connsiteX12" fmla="*/ 2005780 w 3819832"/>
              <a:gd name="connsiteY12" fmla="*/ 221226 h 4258575"/>
              <a:gd name="connsiteX13" fmla="*/ 1961535 w 3819832"/>
              <a:gd name="connsiteY13" fmla="*/ 235974 h 4258575"/>
              <a:gd name="connsiteX14" fmla="*/ 1909916 w 3819832"/>
              <a:gd name="connsiteY14" fmla="*/ 258097 h 4258575"/>
              <a:gd name="connsiteX15" fmla="*/ 1814051 w 3819832"/>
              <a:gd name="connsiteY15" fmla="*/ 287594 h 4258575"/>
              <a:gd name="connsiteX16" fmla="*/ 1762432 w 3819832"/>
              <a:gd name="connsiteY16" fmla="*/ 309716 h 4258575"/>
              <a:gd name="connsiteX17" fmla="*/ 1747683 w 3819832"/>
              <a:gd name="connsiteY17" fmla="*/ 324465 h 4258575"/>
              <a:gd name="connsiteX18" fmla="*/ 1725561 w 3819832"/>
              <a:gd name="connsiteY18" fmla="*/ 339213 h 4258575"/>
              <a:gd name="connsiteX19" fmla="*/ 1666567 w 3819832"/>
              <a:gd name="connsiteY19" fmla="*/ 376084 h 4258575"/>
              <a:gd name="connsiteX20" fmla="*/ 1644445 w 3819832"/>
              <a:gd name="connsiteY20" fmla="*/ 390833 h 4258575"/>
              <a:gd name="connsiteX21" fmla="*/ 1629696 w 3819832"/>
              <a:gd name="connsiteY21" fmla="*/ 412955 h 4258575"/>
              <a:gd name="connsiteX22" fmla="*/ 1578077 w 3819832"/>
              <a:gd name="connsiteY22" fmla="*/ 427703 h 4258575"/>
              <a:gd name="connsiteX23" fmla="*/ 1504335 w 3819832"/>
              <a:gd name="connsiteY23" fmla="*/ 486697 h 4258575"/>
              <a:gd name="connsiteX24" fmla="*/ 1437967 w 3819832"/>
              <a:gd name="connsiteY24" fmla="*/ 523568 h 4258575"/>
              <a:gd name="connsiteX25" fmla="*/ 1408470 w 3819832"/>
              <a:gd name="connsiteY25" fmla="*/ 560439 h 4258575"/>
              <a:gd name="connsiteX26" fmla="*/ 1371600 w 3819832"/>
              <a:gd name="connsiteY26" fmla="*/ 575187 h 4258575"/>
              <a:gd name="connsiteX27" fmla="*/ 1319980 w 3819832"/>
              <a:gd name="connsiteY27" fmla="*/ 619433 h 4258575"/>
              <a:gd name="connsiteX28" fmla="*/ 1290483 w 3819832"/>
              <a:gd name="connsiteY28" fmla="*/ 626807 h 4258575"/>
              <a:gd name="connsiteX29" fmla="*/ 1246238 w 3819832"/>
              <a:gd name="connsiteY29" fmla="*/ 671052 h 4258575"/>
              <a:gd name="connsiteX30" fmla="*/ 1216741 w 3819832"/>
              <a:gd name="connsiteY30" fmla="*/ 693174 h 4258575"/>
              <a:gd name="connsiteX31" fmla="*/ 1172496 w 3819832"/>
              <a:gd name="connsiteY31" fmla="*/ 722671 h 4258575"/>
              <a:gd name="connsiteX32" fmla="*/ 1128251 w 3819832"/>
              <a:gd name="connsiteY32" fmla="*/ 774291 h 4258575"/>
              <a:gd name="connsiteX33" fmla="*/ 1091380 w 3819832"/>
              <a:gd name="connsiteY33" fmla="*/ 789039 h 4258575"/>
              <a:gd name="connsiteX34" fmla="*/ 1061883 w 3819832"/>
              <a:gd name="connsiteY34" fmla="*/ 811162 h 4258575"/>
              <a:gd name="connsiteX35" fmla="*/ 973393 w 3819832"/>
              <a:gd name="connsiteY35" fmla="*/ 870155 h 4258575"/>
              <a:gd name="connsiteX36" fmla="*/ 892277 w 3819832"/>
              <a:gd name="connsiteY36" fmla="*/ 914400 h 4258575"/>
              <a:gd name="connsiteX37" fmla="*/ 848032 w 3819832"/>
              <a:gd name="connsiteY37" fmla="*/ 943897 h 4258575"/>
              <a:gd name="connsiteX38" fmla="*/ 766916 w 3819832"/>
              <a:gd name="connsiteY38" fmla="*/ 1017639 h 4258575"/>
              <a:gd name="connsiteX39" fmla="*/ 707922 w 3819832"/>
              <a:gd name="connsiteY39" fmla="*/ 1061884 h 4258575"/>
              <a:gd name="connsiteX40" fmla="*/ 641554 w 3819832"/>
              <a:gd name="connsiteY40" fmla="*/ 1120878 h 4258575"/>
              <a:gd name="connsiteX41" fmla="*/ 575187 w 3819832"/>
              <a:gd name="connsiteY41" fmla="*/ 1179871 h 4258575"/>
              <a:gd name="connsiteX42" fmla="*/ 560438 w 3819832"/>
              <a:gd name="connsiteY42" fmla="*/ 1201994 h 4258575"/>
              <a:gd name="connsiteX43" fmla="*/ 479322 w 3819832"/>
              <a:gd name="connsiteY43" fmla="*/ 1260987 h 4258575"/>
              <a:gd name="connsiteX44" fmla="*/ 435077 w 3819832"/>
              <a:gd name="connsiteY44" fmla="*/ 1327355 h 4258575"/>
              <a:gd name="connsiteX45" fmla="*/ 390832 w 3819832"/>
              <a:gd name="connsiteY45" fmla="*/ 1371600 h 4258575"/>
              <a:gd name="connsiteX46" fmla="*/ 368709 w 3819832"/>
              <a:gd name="connsiteY46" fmla="*/ 1393723 h 4258575"/>
              <a:gd name="connsiteX47" fmla="*/ 339212 w 3819832"/>
              <a:gd name="connsiteY47" fmla="*/ 1430594 h 4258575"/>
              <a:gd name="connsiteX48" fmla="*/ 302341 w 3819832"/>
              <a:gd name="connsiteY48" fmla="*/ 1482213 h 4258575"/>
              <a:gd name="connsiteX49" fmla="*/ 280219 w 3819832"/>
              <a:gd name="connsiteY49" fmla="*/ 1504336 h 4258575"/>
              <a:gd name="connsiteX50" fmla="*/ 250722 w 3819832"/>
              <a:gd name="connsiteY50" fmla="*/ 1541207 h 4258575"/>
              <a:gd name="connsiteX51" fmla="*/ 235974 w 3819832"/>
              <a:gd name="connsiteY51" fmla="*/ 1578078 h 4258575"/>
              <a:gd name="connsiteX52" fmla="*/ 213851 w 3819832"/>
              <a:gd name="connsiteY52" fmla="*/ 1600200 h 4258575"/>
              <a:gd name="connsiteX53" fmla="*/ 184354 w 3819832"/>
              <a:gd name="connsiteY53" fmla="*/ 1681316 h 4258575"/>
              <a:gd name="connsiteX54" fmla="*/ 169606 w 3819832"/>
              <a:gd name="connsiteY54" fmla="*/ 1710813 h 4258575"/>
              <a:gd name="connsiteX55" fmla="*/ 140109 w 3819832"/>
              <a:gd name="connsiteY55" fmla="*/ 1784555 h 4258575"/>
              <a:gd name="connsiteX56" fmla="*/ 132735 w 3819832"/>
              <a:gd name="connsiteY56" fmla="*/ 1814052 h 4258575"/>
              <a:gd name="connsiteX57" fmla="*/ 117987 w 3819832"/>
              <a:gd name="connsiteY57" fmla="*/ 1850923 h 4258575"/>
              <a:gd name="connsiteX58" fmla="*/ 95864 w 3819832"/>
              <a:gd name="connsiteY58" fmla="*/ 1902542 h 4258575"/>
              <a:gd name="connsiteX59" fmla="*/ 88490 w 3819832"/>
              <a:gd name="connsiteY59" fmla="*/ 1968910 h 4258575"/>
              <a:gd name="connsiteX60" fmla="*/ 58993 w 3819832"/>
              <a:gd name="connsiteY60" fmla="*/ 2042652 h 4258575"/>
              <a:gd name="connsiteX61" fmla="*/ 36870 w 3819832"/>
              <a:gd name="connsiteY61" fmla="*/ 2123768 h 4258575"/>
              <a:gd name="connsiteX62" fmla="*/ 0 w 3819832"/>
              <a:gd name="connsiteY62" fmla="*/ 2352368 h 4258575"/>
              <a:gd name="connsiteX63" fmla="*/ 14748 w 3819832"/>
              <a:gd name="connsiteY63" fmla="*/ 2706329 h 4258575"/>
              <a:gd name="connsiteX64" fmla="*/ 44245 w 3819832"/>
              <a:gd name="connsiteY64" fmla="*/ 2772697 h 4258575"/>
              <a:gd name="connsiteX65" fmla="*/ 66367 w 3819832"/>
              <a:gd name="connsiteY65" fmla="*/ 2861187 h 4258575"/>
              <a:gd name="connsiteX66" fmla="*/ 132735 w 3819832"/>
              <a:gd name="connsiteY66" fmla="*/ 3008671 h 4258575"/>
              <a:gd name="connsiteX67" fmla="*/ 184354 w 3819832"/>
              <a:gd name="connsiteY67" fmla="*/ 3119284 h 4258575"/>
              <a:gd name="connsiteX68" fmla="*/ 265470 w 3819832"/>
              <a:gd name="connsiteY68" fmla="*/ 3296265 h 4258575"/>
              <a:gd name="connsiteX69" fmla="*/ 302341 w 3819832"/>
              <a:gd name="connsiteY69" fmla="*/ 3333136 h 4258575"/>
              <a:gd name="connsiteX70" fmla="*/ 361335 w 3819832"/>
              <a:gd name="connsiteY70" fmla="*/ 3414252 h 4258575"/>
              <a:gd name="connsiteX71" fmla="*/ 383458 w 3819832"/>
              <a:gd name="connsiteY71" fmla="*/ 3465871 h 4258575"/>
              <a:gd name="connsiteX72" fmla="*/ 420329 w 3819832"/>
              <a:gd name="connsiteY72" fmla="*/ 3495368 h 4258575"/>
              <a:gd name="connsiteX73" fmla="*/ 494070 w 3819832"/>
              <a:gd name="connsiteY73" fmla="*/ 3569110 h 4258575"/>
              <a:gd name="connsiteX74" fmla="*/ 545690 w 3819832"/>
              <a:gd name="connsiteY74" fmla="*/ 3635478 h 4258575"/>
              <a:gd name="connsiteX75" fmla="*/ 582561 w 3819832"/>
              <a:gd name="connsiteY75" fmla="*/ 3657600 h 4258575"/>
              <a:gd name="connsiteX76" fmla="*/ 722670 w 3819832"/>
              <a:gd name="connsiteY76" fmla="*/ 3768213 h 4258575"/>
              <a:gd name="connsiteX77" fmla="*/ 848032 w 3819832"/>
              <a:gd name="connsiteY77" fmla="*/ 3841955 h 4258575"/>
              <a:gd name="connsiteX78" fmla="*/ 884903 w 3819832"/>
              <a:gd name="connsiteY78" fmla="*/ 3864078 h 4258575"/>
              <a:gd name="connsiteX79" fmla="*/ 929148 w 3819832"/>
              <a:gd name="connsiteY79" fmla="*/ 3871452 h 4258575"/>
              <a:gd name="connsiteX80" fmla="*/ 973393 w 3819832"/>
              <a:gd name="connsiteY80" fmla="*/ 3900949 h 4258575"/>
              <a:gd name="connsiteX81" fmla="*/ 1002890 w 3819832"/>
              <a:gd name="connsiteY81" fmla="*/ 3908323 h 4258575"/>
              <a:gd name="connsiteX82" fmla="*/ 1025012 w 3819832"/>
              <a:gd name="connsiteY82" fmla="*/ 3915697 h 4258575"/>
              <a:gd name="connsiteX83" fmla="*/ 1061883 w 3819832"/>
              <a:gd name="connsiteY83" fmla="*/ 3937820 h 4258575"/>
              <a:gd name="connsiteX84" fmla="*/ 1113503 w 3819832"/>
              <a:gd name="connsiteY84" fmla="*/ 3952568 h 4258575"/>
              <a:gd name="connsiteX85" fmla="*/ 1143000 w 3819832"/>
              <a:gd name="connsiteY85" fmla="*/ 3974691 h 4258575"/>
              <a:gd name="connsiteX86" fmla="*/ 1179870 w 3819832"/>
              <a:gd name="connsiteY86" fmla="*/ 3989439 h 4258575"/>
              <a:gd name="connsiteX87" fmla="*/ 1305232 w 3819832"/>
              <a:gd name="connsiteY87" fmla="*/ 4011562 h 4258575"/>
              <a:gd name="connsiteX88" fmla="*/ 1371600 w 3819832"/>
              <a:gd name="connsiteY88" fmla="*/ 4041058 h 4258575"/>
              <a:gd name="connsiteX89" fmla="*/ 1430593 w 3819832"/>
              <a:gd name="connsiteY89" fmla="*/ 4055807 h 4258575"/>
              <a:gd name="connsiteX90" fmla="*/ 1614948 w 3819832"/>
              <a:gd name="connsiteY90" fmla="*/ 4077929 h 4258575"/>
              <a:gd name="connsiteX91" fmla="*/ 1740309 w 3819832"/>
              <a:gd name="connsiteY91" fmla="*/ 4100052 h 4258575"/>
              <a:gd name="connsiteX92" fmla="*/ 2020529 w 3819832"/>
              <a:gd name="connsiteY92" fmla="*/ 4129549 h 4258575"/>
              <a:gd name="connsiteX93" fmla="*/ 2138516 w 3819832"/>
              <a:gd name="connsiteY93" fmla="*/ 4144297 h 4258575"/>
              <a:gd name="connsiteX94" fmla="*/ 2308122 w 3819832"/>
              <a:gd name="connsiteY94" fmla="*/ 4166420 h 4258575"/>
              <a:gd name="connsiteX95" fmla="*/ 2367116 w 3819832"/>
              <a:gd name="connsiteY95" fmla="*/ 4181168 h 4258575"/>
              <a:gd name="connsiteX96" fmla="*/ 2507225 w 3819832"/>
              <a:gd name="connsiteY96" fmla="*/ 4203291 h 4258575"/>
              <a:gd name="connsiteX97" fmla="*/ 2595716 w 3819832"/>
              <a:gd name="connsiteY97" fmla="*/ 4218039 h 4258575"/>
              <a:gd name="connsiteX98" fmla="*/ 2883309 w 3819832"/>
              <a:gd name="connsiteY98" fmla="*/ 4232787 h 4258575"/>
              <a:gd name="connsiteX99" fmla="*/ 3451122 w 3819832"/>
              <a:gd name="connsiteY99" fmla="*/ 4240162 h 4258575"/>
              <a:gd name="connsiteX100" fmla="*/ 3613354 w 3819832"/>
              <a:gd name="connsiteY100" fmla="*/ 4225413 h 425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819832" h="4258575">
                <a:moveTo>
                  <a:pt x="3819832" y="58994"/>
                </a:moveTo>
                <a:cubicBezTo>
                  <a:pt x="3653065" y="3405"/>
                  <a:pt x="3783885" y="44498"/>
                  <a:pt x="3701845" y="22123"/>
                </a:cubicBezTo>
                <a:cubicBezTo>
                  <a:pt x="3684580" y="17414"/>
                  <a:pt x="3667901" y="10165"/>
                  <a:pt x="3650225" y="7374"/>
                </a:cubicBezTo>
                <a:cubicBezTo>
                  <a:pt x="3620988" y="2758"/>
                  <a:pt x="3591232" y="2458"/>
                  <a:pt x="3561735" y="0"/>
                </a:cubicBezTo>
                <a:cubicBezTo>
                  <a:pt x="3416709" y="7374"/>
                  <a:pt x="3269529" y="-3853"/>
                  <a:pt x="3126658" y="22123"/>
                </a:cubicBezTo>
                <a:cubicBezTo>
                  <a:pt x="3027921" y="40074"/>
                  <a:pt x="3036433" y="40278"/>
                  <a:pt x="2920180" y="51620"/>
                </a:cubicBezTo>
                <a:cubicBezTo>
                  <a:pt x="2861262" y="57368"/>
                  <a:pt x="2802036" y="59831"/>
                  <a:pt x="2743200" y="66368"/>
                </a:cubicBezTo>
                <a:cubicBezTo>
                  <a:pt x="2713479" y="69670"/>
                  <a:pt x="2684357" y="77215"/>
                  <a:pt x="2654709" y="81116"/>
                </a:cubicBezTo>
                <a:cubicBezTo>
                  <a:pt x="2566484" y="92725"/>
                  <a:pt x="2430264" y="102202"/>
                  <a:pt x="2337619" y="125362"/>
                </a:cubicBezTo>
                <a:cubicBezTo>
                  <a:pt x="2222850" y="154053"/>
                  <a:pt x="2425402" y="102616"/>
                  <a:pt x="2263877" y="147484"/>
                </a:cubicBezTo>
                <a:cubicBezTo>
                  <a:pt x="2234582" y="155622"/>
                  <a:pt x="2205201" y="163644"/>
                  <a:pt x="2175387" y="169607"/>
                </a:cubicBezTo>
                <a:cubicBezTo>
                  <a:pt x="2163097" y="172065"/>
                  <a:pt x="2150507" y="173332"/>
                  <a:pt x="2138516" y="176981"/>
                </a:cubicBezTo>
                <a:cubicBezTo>
                  <a:pt x="2093898" y="190560"/>
                  <a:pt x="2050025" y="206478"/>
                  <a:pt x="2005780" y="221226"/>
                </a:cubicBezTo>
                <a:cubicBezTo>
                  <a:pt x="1991032" y="226142"/>
                  <a:pt x="1975824" y="229850"/>
                  <a:pt x="1961535" y="235974"/>
                </a:cubicBezTo>
                <a:cubicBezTo>
                  <a:pt x="1944329" y="243348"/>
                  <a:pt x="1927388" y="251377"/>
                  <a:pt x="1909916" y="258097"/>
                </a:cubicBezTo>
                <a:cubicBezTo>
                  <a:pt x="1880452" y="269429"/>
                  <a:pt x="1844062" y="279019"/>
                  <a:pt x="1814051" y="287594"/>
                </a:cubicBezTo>
                <a:cubicBezTo>
                  <a:pt x="1733527" y="341277"/>
                  <a:pt x="1857671" y="262096"/>
                  <a:pt x="1762432" y="309716"/>
                </a:cubicBezTo>
                <a:cubicBezTo>
                  <a:pt x="1756213" y="312825"/>
                  <a:pt x="1753112" y="320122"/>
                  <a:pt x="1747683" y="324465"/>
                </a:cubicBezTo>
                <a:cubicBezTo>
                  <a:pt x="1740763" y="330001"/>
                  <a:pt x="1732651" y="333896"/>
                  <a:pt x="1725561" y="339213"/>
                </a:cubicBezTo>
                <a:cubicBezTo>
                  <a:pt x="1677467" y="375283"/>
                  <a:pt x="1706167" y="362885"/>
                  <a:pt x="1666567" y="376084"/>
                </a:cubicBezTo>
                <a:cubicBezTo>
                  <a:pt x="1659193" y="381000"/>
                  <a:pt x="1650712" y="384566"/>
                  <a:pt x="1644445" y="390833"/>
                </a:cubicBezTo>
                <a:cubicBezTo>
                  <a:pt x="1638178" y="397100"/>
                  <a:pt x="1636617" y="407419"/>
                  <a:pt x="1629696" y="412955"/>
                </a:cubicBezTo>
                <a:cubicBezTo>
                  <a:pt x="1624887" y="416802"/>
                  <a:pt x="1580004" y="427221"/>
                  <a:pt x="1578077" y="427703"/>
                </a:cubicBezTo>
                <a:cubicBezTo>
                  <a:pt x="1480378" y="525405"/>
                  <a:pt x="1576564" y="438545"/>
                  <a:pt x="1504335" y="486697"/>
                </a:cubicBezTo>
                <a:cubicBezTo>
                  <a:pt x="1445218" y="526108"/>
                  <a:pt x="1491962" y="510070"/>
                  <a:pt x="1437967" y="523568"/>
                </a:cubicBezTo>
                <a:cubicBezTo>
                  <a:pt x="1431725" y="532932"/>
                  <a:pt x="1419788" y="553971"/>
                  <a:pt x="1408470" y="560439"/>
                </a:cubicBezTo>
                <a:cubicBezTo>
                  <a:pt x="1396977" y="567006"/>
                  <a:pt x="1383890" y="570271"/>
                  <a:pt x="1371600" y="575187"/>
                </a:cubicBezTo>
                <a:cubicBezTo>
                  <a:pt x="1356841" y="589946"/>
                  <a:pt x="1338899" y="609973"/>
                  <a:pt x="1319980" y="619433"/>
                </a:cubicBezTo>
                <a:cubicBezTo>
                  <a:pt x="1310915" y="623965"/>
                  <a:pt x="1300315" y="624349"/>
                  <a:pt x="1290483" y="626807"/>
                </a:cubicBezTo>
                <a:cubicBezTo>
                  <a:pt x="1194081" y="699108"/>
                  <a:pt x="1310940" y="606351"/>
                  <a:pt x="1246238" y="671052"/>
                </a:cubicBezTo>
                <a:cubicBezTo>
                  <a:pt x="1237547" y="679742"/>
                  <a:pt x="1226810" y="686126"/>
                  <a:pt x="1216741" y="693174"/>
                </a:cubicBezTo>
                <a:cubicBezTo>
                  <a:pt x="1202220" y="703339"/>
                  <a:pt x="1184031" y="709213"/>
                  <a:pt x="1172496" y="722671"/>
                </a:cubicBezTo>
                <a:cubicBezTo>
                  <a:pt x="1157748" y="739878"/>
                  <a:pt x="1145791" y="759940"/>
                  <a:pt x="1128251" y="774291"/>
                </a:cubicBezTo>
                <a:cubicBezTo>
                  <a:pt x="1118006" y="782673"/>
                  <a:pt x="1102951" y="782611"/>
                  <a:pt x="1091380" y="789039"/>
                </a:cubicBezTo>
                <a:cubicBezTo>
                  <a:pt x="1080636" y="795008"/>
                  <a:pt x="1072011" y="804199"/>
                  <a:pt x="1061883" y="811162"/>
                </a:cubicBezTo>
                <a:cubicBezTo>
                  <a:pt x="1032670" y="831246"/>
                  <a:pt x="1004515" y="853179"/>
                  <a:pt x="973393" y="870155"/>
                </a:cubicBezTo>
                <a:cubicBezTo>
                  <a:pt x="946354" y="884903"/>
                  <a:pt x="918185" y="897745"/>
                  <a:pt x="892277" y="914400"/>
                </a:cubicBezTo>
                <a:cubicBezTo>
                  <a:pt x="832790" y="952642"/>
                  <a:pt x="903800" y="925308"/>
                  <a:pt x="848032" y="943897"/>
                </a:cubicBezTo>
                <a:cubicBezTo>
                  <a:pt x="815803" y="992239"/>
                  <a:pt x="846393" y="951408"/>
                  <a:pt x="766916" y="1017639"/>
                </a:cubicBezTo>
                <a:cubicBezTo>
                  <a:pt x="711619" y="1063720"/>
                  <a:pt x="785399" y="1015399"/>
                  <a:pt x="707922" y="1061884"/>
                </a:cubicBezTo>
                <a:cubicBezTo>
                  <a:pt x="676472" y="1109061"/>
                  <a:pt x="712250" y="1061059"/>
                  <a:pt x="641554" y="1120878"/>
                </a:cubicBezTo>
                <a:cubicBezTo>
                  <a:pt x="547744" y="1200255"/>
                  <a:pt x="633061" y="1141288"/>
                  <a:pt x="575187" y="1179871"/>
                </a:cubicBezTo>
                <a:cubicBezTo>
                  <a:pt x="570271" y="1187245"/>
                  <a:pt x="567204" y="1196269"/>
                  <a:pt x="560438" y="1201994"/>
                </a:cubicBezTo>
                <a:cubicBezTo>
                  <a:pt x="534916" y="1223590"/>
                  <a:pt x="479322" y="1260987"/>
                  <a:pt x="479322" y="1260987"/>
                </a:cubicBezTo>
                <a:cubicBezTo>
                  <a:pt x="464574" y="1283110"/>
                  <a:pt x="453878" y="1308554"/>
                  <a:pt x="435077" y="1327355"/>
                </a:cubicBezTo>
                <a:lnTo>
                  <a:pt x="390832" y="1371600"/>
                </a:lnTo>
                <a:cubicBezTo>
                  <a:pt x="383458" y="1378974"/>
                  <a:pt x="375224" y="1385579"/>
                  <a:pt x="368709" y="1393723"/>
                </a:cubicBezTo>
                <a:cubicBezTo>
                  <a:pt x="358877" y="1406013"/>
                  <a:pt x="348656" y="1418003"/>
                  <a:pt x="339212" y="1430594"/>
                </a:cubicBezTo>
                <a:cubicBezTo>
                  <a:pt x="326525" y="1447510"/>
                  <a:pt x="315550" y="1465701"/>
                  <a:pt x="302341" y="1482213"/>
                </a:cubicBezTo>
                <a:cubicBezTo>
                  <a:pt x="295826" y="1490356"/>
                  <a:pt x="287086" y="1496488"/>
                  <a:pt x="280219" y="1504336"/>
                </a:cubicBezTo>
                <a:cubicBezTo>
                  <a:pt x="269855" y="1516181"/>
                  <a:pt x="260554" y="1528917"/>
                  <a:pt x="250722" y="1541207"/>
                </a:cubicBezTo>
                <a:cubicBezTo>
                  <a:pt x="245806" y="1553497"/>
                  <a:pt x="242990" y="1566853"/>
                  <a:pt x="235974" y="1578078"/>
                </a:cubicBezTo>
                <a:cubicBezTo>
                  <a:pt x="230447" y="1586921"/>
                  <a:pt x="218845" y="1591045"/>
                  <a:pt x="213851" y="1600200"/>
                </a:cubicBezTo>
                <a:cubicBezTo>
                  <a:pt x="179951" y="1662351"/>
                  <a:pt x="201720" y="1640796"/>
                  <a:pt x="184354" y="1681316"/>
                </a:cubicBezTo>
                <a:cubicBezTo>
                  <a:pt x="180024" y="1691420"/>
                  <a:pt x="173689" y="1700606"/>
                  <a:pt x="169606" y="1710813"/>
                </a:cubicBezTo>
                <a:cubicBezTo>
                  <a:pt x="133163" y="1801924"/>
                  <a:pt x="174694" y="1715388"/>
                  <a:pt x="140109" y="1784555"/>
                </a:cubicBezTo>
                <a:cubicBezTo>
                  <a:pt x="137651" y="1794387"/>
                  <a:pt x="135940" y="1804437"/>
                  <a:pt x="132735" y="1814052"/>
                </a:cubicBezTo>
                <a:cubicBezTo>
                  <a:pt x="128549" y="1826610"/>
                  <a:pt x="122635" y="1838529"/>
                  <a:pt x="117987" y="1850923"/>
                </a:cubicBezTo>
                <a:cubicBezTo>
                  <a:pt x="101714" y="1894317"/>
                  <a:pt x="121755" y="1850757"/>
                  <a:pt x="95864" y="1902542"/>
                </a:cubicBezTo>
                <a:cubicBezTo>
                  <a:pt x="93406" y="1924665"/>
                  <a:pt x="94155" y="1947384"/>
                  <a:pt x="88490" y="1968910"/>
                </a:cubicBezTo>
                <a:cubicBezTo>
                  <a:pt x="81752" y="1994513"/>
                  <a:pt x="67365" y="2017536"/>
                  <a:pt x="58993" y="2042652"/>
                </a:cubicBezTo>
                <a:cubicBezTo>
                  <a:pt x="50130" y="2069240"/>
                  <a:pt x="42950" y="2096409"/>
                  <a:pt x="36870" y="2123768"/>
                </a:cubicBezTo>
                <a:cubicBezTo>
                  <a:pt x="15943" y="2217940"/>
                  <a:pt x="12553" y="2258216"/>
                  <a:pt x="0" y="2352368"/>
                </a:cubicBezTo>
                <a:cubicBezTo>
                  <a:pt x="4916" y="2470355"/>
                  <a:pt x="2386" y="2588888"/>
                  <a:pt x="14748" y="2706329"/>
                </a:cubicBezTo>
                <a:cubicBezTo>
                  <a:pt x="17282" y="2730405"/>
                  <a:pt x="36589" y="2749730"/>
                  <a:pt x="44245" y="2772697"/>
                </a:cubicBezTo>
                <a:cubicBezTo>
                  <a:pt x="82255" y="2886727"/>
                  <a:pt x="17694" y="2746143"/>
                  <a:pt x="66367" y="2861187"/>
                </a:cubicBezTo>
                <a:cubicBezTo>
                  <a:pt x="87372" y="2910836"/>
                  <a:pt x="110612" y="2959510"/>
                  <a:pt x="132735" y="3008671"/>
                </a:cubicBezTo>
                <a:cubicBezTo>
                  <a:pt x="147691" y="3098411"/>
                  <a:pt x="126105" y="3006211"/>
                  <a:pt x="184354" y="3119284"/>
                </a:cubicBezTo>
                <a:cubicBezTo>
                  <a:pt x="214073" y="3176974"/>
                  <a:pt x="219582" y="3250377"/>
                  <a:pt x="265470" y="3296265"/>
                </a:cubicBezTo>
                <a:cubicBezTo>
                  <a:pt x="277760" y="3308555"/>
                  <a:pt x="292118" y="3319079"/>
                  <a:pt x="302341" y="3333136"/>
                </a:cubicBezTo>
                <a:cubicBezTo>
                  <a:pt x="382063" y="3442753"/>
                  <a:pt x="260283" y="3313200"/>
                  <a:pt x="361335" y="3414252"/>
                </a:cubicBezTo>
                <a:cubicBezTo>
                  <a:pt x="368709" y="3431458"/>
                  <a:pt x="372447" y="3450732"/>
                  <a:pt x="383458" y="3465871"/>
                </a:cubicBezTo>
                <a:cubicBezTo>
                  <a:pt x="392715" y="3478600"/>
                  <a:pt x="408823" y="3484629"/>
                  <a:pt x="420329" y="3495368"/>
                </a:cubicBezTo>
                <a:cubicBezTo>
                  <a:pt x="445742" y="3519087"/>
                  <a:pt x="470891" y="3543204"/>
                  <a:pt x="494070" y="3569110"/>
                </a:cubicBezTo>
                <a:cubicBezTo>
                  <a:pt x="512758" y="3589997"/>
                  <a:pt x="521657" y="3621059"/>
                  <a:pt x="545690" y="3635478"/>
                </a:cubicBezTo>
                <a:cubicBezTo>
                  <a:pt x="557980" y="3642852"/>
                  <a:pt x="571095" y="3649000"/>
                  <a:pt x="582561" y="3657600"/>
                </a:cubicBezTo>
                <a:cubicBezTo>
                  <a:pt x="630164" y="3693302"/>
                  <a:pt x="672469" y="3736267"/>
                  <a:pt x="722670" y="3768213"/>
                </a:cubicBezTo>
                <a:cubicBezTo>
                  <a:pt x="888571" y="3873786"/>
                  <a:pt x="738658" y="3782297"/>
                  <a:pt x="848032" y="3841955"/>
                </a:cubicBezTo>
                <a:cubicBezTo>
                  <a:pt x="860615" y="3848818"/>
                  <a:pt x="871433" y="3859180"/>
                  <a:pt x="884903" y="3864078"/>
                </a:cubicBezTo>
                <a:cubicBezTo>
                  <a:pt x="898955" y="3869188"/>
                  <a:pt x="914400" y="3868994"/>
                  <a:pt x="929148" y="3871452"/>
                </a:cubicBezTo>
                <a:cubicBezTo>
                  <a:pt x="943896" y="3881284"/>
                  <a:pt x="957539" y="3893022"/>
                  <a:pt x="973393" y="3900949"/>
                </a:cubicBezTo>
                <a:cubicBezTo>
                  <a:pt x="982458" y="3905481"/>
                  <a:pt x="993145" y="3905539"/>
                  <a:pt x="1002890" y="3908323"/>
                </a:cubicBezTo>
                <a:cubicBezTo>
                  <a:pt x="1010364" y="3910458"/>
                  <a:pt x="1018060" y="3912221"/>
                  <a:pt x="1025012" y="3915697"/>
                </a:cubicBezTo>
                <a:cubicBezTo>
                  <a:pt x="1037832" y="3922107"/>
                  <a:pt x="1049063" y="3931410"/>
                  <a:pt x="1061883" y="3937820"/>
                </a:cubicBezTo>
                <a:cubicBezTo>
                  <a:pt x="1072461" y="3943109"/>
                  <a:pt x="1104054" y="3950206"/>
                  <a:pt x="1113503" y="3952568"/>
                </a:cubicBezTo>
                <a:cubicBezTo>
                  <a:pt x="1123335" y="3959942"/>
                  <a:pt x="1132256" y="3968722"/>
                  <a:pt x="1143000" y="3974691"/>
                </a:cubicBezTo>
                <a:cubicBezTo>
                  <a:pt x="1154571" y="3981119"/>
                  <a:pt x="1167219" y="3985546"/>
                  <a:pt x="1179870" y="3989439"/>
                </a:cubicBezTo>
                <a:cubicBezTo>
                  <a:pt x="1236804" y="4006957"/>
                  <a:pt x="1244693" y="4004835"/>
                  <a:pt x="1305232" y="4011562"/>
                </a:cubicBezTo>
                <a:cubicBezTo>
                  <a:pt x="1327355" y="4021394"/>
                  <a:pt x="1348771" y="4033001"/>
                  <a:pt x="1371600" y="4041058"/>
                </a:cubicBezTo>
                <a:cubicBezTo>
                  <a:pt x="1390714" y="4047804"/>
                  <a:pt x="1410717" y="4051832"/>
                  <a:pt x="1430593" y="4055807"/>
                </a:cubicBezTo>
                <a:cubicBezTo>
                  <a:pt x="1518163" y="4073321"/>
                  <a:pt x="1524135" y="4070944"/>
                  <a:pt x="1614948" y="4077929"/>
                </a:cubicBezTo>
                <a:cubicBezTo>
                  <a:pt x="1656735" y="4085303"/>
                  <a:pt x="1698216" y="4094695"/>
                  <a:pt x="1740309" y="4100052"/>
                </a:cubicBezTo>
                <a:cubicBezTo>
                  <a:pt x="1833480" y="4111910"/>
                  <a:pt x="1927332" y="4117900"/>
                  <a:pt x="2020529" y="4129549"/>
                </a:cubicBezTo>
                <a:lnTo>
                  <a:pt x="2138516" y="4144297"/>
                </a:lnTo>
                <a:cubicBezTo>
                  <a:pt x="2218688" y="4164340"/>
                  <a:pt x="2134221" y="4144682"/>
                  <a:pt x="2308122" y="4166420"/>
                </a:cubicBezTo>
                <a:cubicBezTo>
                  <a:pt x="2405626" y="4178608"/>
                  <a:pt x="2300226" y="4167790"/>
                  <a:pt x="2367116" y="4181168"/>
                </a:cubicBezTo>
                <a:cubicBezTo>
                  <a:pt x="2438981" y="4195541"/>
                  <a:pt x="2445631" y="4193565"/>
                  <a:pt x="2507225" y="4203291"/>
                </a:cubicBezTo>
                <a:cubicBezTo>
                  <a:pt x="2536763" y="4207955"/>
                  <a:pt x="2566009" y="4214611"/>
                  <a:pt x="2595716" y="4218039"/>
                </a:cubicBezTo>
                <a:cubicBezTo>
                  <a:pt x="2664333" y="4225956"/>
                  <a:pt x="2835551" y="4230877"/>
                  <a:pt x="2883309" y="4232787"/>
                </a:cubicBezTo>
                <a:cubicBezTo>
                  <a:pt x="3116419" y="4275172"/>
                  <a:pt x="2982050" y="4256153"/>
                  <a:pt x="3451122" y="4240162"/>
                </a:cubicBezTo>
                <a:cubicBezTo>
                  <a:pt x="3505391" y="4238312"/>
                  <a:pt x="3613354" y="4225413"/>
                  <a:pt x="3613354" y="4225413"/>
                </a:cubicBezTo>
              </a:path>
            </a:pathLst>
          </a:custGeom>
          <a:noFill/>
          <a:ln w="28575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2750574" y="1165123"/>
            <a:ext cx="6437671" cy="4682612"/>
          </a:xfrm>
          <a:custGeom>
            <a:avLst/>
            <a:gdLst>
              <a:gd name="connsiteX0" fmla="*/ 3296265 w 6437671"/>
              <a:gd name="connsiteY0" fmla="*/ 486696 h 4682612"/>
              <a:gd name="connsiteX1" fmla="*/ 3288891 w 6437671"/>
              <a:gd name="connsiteY1" fmla="*/ 530942 h 4682612"/>
              <a:gd name="connsiteX2" fmla="*/ 3281516 w 6437671"/>
              <a:gd name="connsiteY2" fmla="*/ 597309 h 4682612"/>
              <a:gd name="connsiteX3" fmla="*/ 3266768 w 6437671"/>
              <a:gd name="connsiteY3" fmla="*/ 641554 h 4682612"/>
              <a:gd name="connsiteX4" fmla="*/ 3252020 w 6437671"/>
              <a:gd name="connsiteY4" fmla="*/ 730045 h 4682612"/>
              <a:gd name="connsiteX5" fmla="*/ 3237271 w 6437671"/>
              <a:gd name="connsiteY5" fmla="*/ 936522 h 4682612"/>
              <a:gd name="connsiteX6" fmla="*/ 3222523 w 6437671"/>
              <a:gd name="connsiteY6" fmla="*/ 988142 h 4682612"/>
              <a:gd name="connsiteX7" fmla="*/ 3185652 w 6437671"/>
              <a:gd name="connsiteY7" fmla="*/ 1017638 h 4682612"/>
              <a:gd name="connsiteX8" fmla="*/ 3163529 w 6437671"/>
              <a:gd name="connsiteY8" fmla="*/ 1039761 h 4682612"/>
              <a:gd name="connsiteX9" fmla="*/ 3111910 w 6437671"/>
              <a:gd name="connsiteY9" fmla="*/ 1054509 h 4682612"/>
              <a:gd name="connsiteX10" fmla="*/ 3001297 w 6437671"/>
              <a:gd name="connsiteY10" fmla="*/ 1084006 h 4682612"/>
              <a:gd name="connsiteX11" fmla="*/ 2979174 w 6437671"/>
              <a:gd name="connsiteY11" fmla="*/ 1091380 h 4682612"/>
              <a:gd name="connsiteX12" fmla="*/ 2927555 w 6437671"/>
              <a:gd name="connsiteY12" fmla="*/ 1106129 h 4682612"/>
              <a:gd name="connsiteX13" fmla="*/ 2861187 w 6437671"/>
              <a:gd name="connsiteY13" fmla="*/ 1113503 h 4682612"/>
              <a:gd name="connsiteX14" fmla="*/ 2816942 w 6437671"/>
              <a:gd name="connsiteY14" fmla="*/ 1128251 h 4682612"/>
              <a:gd name="connsiteX15" fmla="*/ 2691581 w 6437671"/>
              <a:gd name="connsiteY15" fmla="*/ 1150374 h 4682612"/>
              <a:gd name="connsiteX16" fmla="*/ 2669458 w 6437671"/>
              <a:gd name="connsiteY16" fmla="*/ 1157748 h 4682612"/>
              <a:gd name="connsiteX17" fmla="*/ 2544097 w 6437671"/>
              <a:gd name="connsiteY17" fmla="*/ 1187245 h 4682612"/>
              <a:gd name="connsiteX18" fmla="*/ 2521974 w 6437671"/>
              <a:gd name="connsiteY18" fmla="*/ 1194619 h 4682612"/>
              <a:gd name="connsiteX19" fmla="*/ 2462981 w 6437671"/>
              <a:gd name="connsiteY19" fmla="*/ 1209367 h 4682612"/>
              <a:gd name="connsiteX20" fmla="*/ 2418736 w 6437671"/>
              <a:gd name="connsiteY20" fmla="*/ 1216742 h 4682612"/>
              <a:gd name="connsiteX21" fmla="*/ 2300749 w 6437671"/>
              <a:gd name="connsiteY21" fmla="*/ 1253612 h 4682612"/>
              <a:gd name="connsiteX22" fmla="*/ 2271252 w 6437671"/>
              <a:gd name="connsiteY22" fmla="*/ 1260987 h 4682612"/>
              <a:gd name="connsiteX23" fmla="*/ 2249129 w 6437671"/>
              <a:gd name="connsiteY23" fmla="*/ 1275735 h 4682612"/>
              <a:gd name="connsiteX24" fmla="*/ 2190136 w 6437671"/>
              <a:gd name="connsiteY24" fmla="*/ 1290483 h 4682612"/>
              <a:gd name="connsiteX25" fmla="*/ 2160639 w 6437671"/>
              <a:gd name="connsiteY25" fmla="*/ 1305232 h 4682612"/>
              <a:gd name="connsiteX26" fmla="*/ 2123768 w 6437671"/>
              <a:gd name="connsiteY26" fmla="*/ 1327354 h 4682612"/>
              <a:gd name="connsiteX27" fmla="*/ 2101645 w 6437671"/>
              <a:gd name="connsiteY27" fmla="*/ 1334729 h 4682612"/>
              <a:gd name="connsiteX28" fmla="*/ 2027903 w 6437671"/>
              <a:gd name="connsiteY28" fmla="*/ 1378974 h 4682612"/>
              <a:gd name="connsiteX29" fmla="*/ 2005781 w 6437671"/>
              <a:gd name="connsiteY29" fmla="*/ 1386348 h 4682612"/>
              <a:gd name="connsiteX30" fmla="*/ 1946787 w 6437671"/>
              <a:gd name="connsiteY30" fmla="*/ 1423219 h 4682612"/>
              <a:gd name="connsiteX31" fmla="*/ 1895168 w 6437671"/>
              <a:gd name="connsiteY31" fmla="*/ 1460090 h 4682612"/>
              <a:gd name="connsiteX32" fmla="*/ 1873045 w 6437671"/>
              <a:gd name="connsiteY32" fmla="*/ 1467464 h 4682612"/>
              <a:gd name="connsiteX33" fmla="*/ 1784555 w 6437671"/>
              <a:gd name="connsiteY33" fmla="*/ 1519083 h 4682612"/>
              <a:gd name="connsiteX34" fmla="*/ 1747684 w 6437671"/>
              <a:gd name="connsiteY34" fmla="*/ 1548580 h 4682612"/>
              <a:gd name="connsiteX35" fmla="*/ 1696065 w 6437671"/>
              <a:gd name="connsiteY35" fmla="*/ 1570703 h 4682612"/>
              <a:gd name="connsiteX36" fmla="*/ 1637071 w 6437671"/>
              <a:gd name="connsiteY36" fmla="*/ 1600200 h 4682612"/>
              <a:gd name="connsiteX37" fmla="*/ 1570703 w 6437671"/>
              <a:gd name="connsiteY37" fmla="*/ 1629696 h 4682612"/>
              <a:gd name="connsiteX38" fmla="*/ 1519084 w 6437671"/>
              <a:gd name="connsiteY38" fmla="*/ 1651819 h 4682612"/>
              <a:gd name="connsiteX39" fmla="*/ 1474839 w 6437671"/>
              <a:gd name="connsiteY39" fmla="*/ 1666567 h 4682612"/>
              <a:gd name="connsiteX40" fmla="*/ 1437968 w 6437671"/>
              <a:gd name="connsiteY40" fmla="*/ 1688690 h 4682612"/>
              <a:gd name="connsiteX41" fmla="*/ 1386349 w 6437671"/>
              <a:gd name="connsiteY41" fmla="*/ 1710812 h 4682612"/>
              <a:gd name="connsiteX42" fmla="*/ 1371600 w 6437671"/>
              <a:gd name="connsiteY42" fmla="*/ 1725561 h 4682612"/>
              <a:gd name="connsiteX43" fmla="*/ 1349478 w 6437671"/>
              <a:gd name="connsiteY43" fmla="*/ 1732935 h 4682612"/>
              <a:gd name="connsiteX44" fmla="*/ 1319981 w 6437671"/>
              <a:gd name="connsiteY44" fmla="*/ 1747683 h 4682612"/>
              <a:gd name="connsiteX45" fmla="*/ 1275736 w 6437671"/>
              <a:gd name="connsiteY45" fmla="*/ 1777180 h 4682612"/>
              <a:gd name="connsiteX46" fmla="*/ 1231491 w 6437671"/>
              <a:gd name="connsiteY46" fmla="*/ 1828800 h 4682612"/>
              <a:gd name="connsiteX47" fmla="*/ 1209368 w 6437671"/>
              <a:gd name="connsiteY47" fmla="*/ 1836174 h 4682612"/>
              <a:gd name="connsiteX48" fmla="*/ 1201994 w 6437671"/>
              <a:gd name="connsiteY48" fmla="*/ 1858296 h 4682612"/>
              <a:gd name="connsiteX49" fmla="*/ 1143000 w 6437671"/>
              <a:gd name="connsiteY49" fmla="*/ 1909916 h 4682612"/>
              <a:gd name="connsiteX50" fmla="*/ 1120878 w 6437671"/>
              <a:gd name="connsiteY50" fmla="*/ 1939412 h 4682612"/>
              <a:gd name="connsiteX51" fmla="*/ 1054510 w 6437671"/>
              <a:gd name="connsiteY51" fmla="*/ 1991032 h 4682612"/>
              <a:gd name="connsiteX52" fmla="*/ 995516 w 6437671"/>
              <a:gd name="connsiteY52" fmla="*/ 2064774 h 4682612"/>
              <a:gd name="connsiteX53" fmla="*/ 995516 w 6437671"/>
              <a:gd name="connsiteY53" fmla="*/ 2064774 h 4682612"/>
              <a:gd name="connsiteX54" fmla="*/ 951271 w 6437671"/>
              <a:gd name="connsiteY54" fmla="*/ 2116393 h 4682612"/>
              <a:gd name="connsiteX55" fmla="*/ 907026 w 6437671"/>
              <a:gd name="connsiteY55" fmla="*/ 2175387 h 4682612"/>
              <a:gd name="connsiteX56" fmla="*/ 899652 w 6437671"/>
              <a:gd name="connsiteY56" fmla="*/ 2204883 h 4682612"/>
              <a:gd name="connsiteX57" fmla="*/ 877529 w 6437671"/>
              <a:gd name="connsiteY57" fmla="*/ 2227006 h 4682612"/>
              <a:gd name="connsiteX58" fmla="*/ 862781 w 6437671"/>
              <a:gd name="connsiteY58" fmla="*/ 2249129 h 4682612"/>
              <a:gd name="connsiteX59" fmla="*/ 855407 w 6437671"/>
              <a:gd name="connsiteY59" fmla="*/ 2278625 h 4682612"/>
              <a:gd name="connsiteX60" fmla="*/ 840658 w 6437671"/>
              <a:gd name="connsiteY60" fmla="*/ 2293374 h 4682612"/>
              <a:gd name="connsiteX61" fmla="*/ 833284 w 6437671"/>
              <a:gd name="connsiteY61" fmla="*/ 2322871 h 4682612"/>
              <a:gd name="connsiteX62" fmla="*/ 818536 w 6437671"/>
              <a:gd name="connsiteY62" fmla="*/ 2381864 h 4682612"/>
              <a:gd name="connsiteX63" fmla="*/ 825910 w 6437671"/>
              <a:gd name="connsiteY63" fmla="*/ 2521974 h 4682612"/>
              <a:gd name="connsiteX64" fmla="*/ 833284 w 6437671"/>
              <a:gd name="connsiteY64" fmla="*/ 2551471 h 4682612"/>
              <a:gd name="connsiteX65" fmla="*/ 840658 w 6437671"/>
              <a:gd name="connsiteY65" fmla="*/ 2588342 h 4682612"/>
              <a:gd name="connsiteX66" fmla="*/ 855407 w 6437671"/>
              <a:gd name="connsiteY66" fmla="*/ 2632587 h 4682612"/>
              <a:gd name="connsiteX67" fmla="*/ 877529 w 6437671"/>
              <a:gd name="connsiteY67" fmla="*/ 2676832 h 4682612"/>
              <a:gd name="connsiteX68" fmla="*/ 899652 w 6437671"/>
              <a:gd name="connsiteY68" fmla="*/ 2728451 h 4682612"/>
              <a:gd name="connsiteX69" fmla="*/ 929149 w 6437671"/>
              <a:gd name="connsiteY69" fmla="*/ 2757948 h 4682612"/>
              <a:gd name="connsiteX70" fmla="*/ 988142 w 6437671"/>
              <a:gd name="connsiteY70" fmla="*/ 2824316 h 4682612"/>
              <a:gd name="connsiteX71" fmla="*/ 1002891 w 6437671"/>
              <a:gd name="connsiteY71" fmla="*/ 2839064 h 4682612"/>
              <a:gd name="connsiteX72" fmla="*/ 1025013 w 6437671"/>
              <a:gd name="connsiteY72" fmla="*/ 2853812 h 4682612"/>
              <a:gd name="connsiteX73" fmla="*/ 1047136 w 6437671"/>
              <a:gd name="connsiteY73" fmla="*/ 2883309 h 4682612"/>
              <a:gd name="connsiteX74" fmla="*/ 1091381 w 6437671"/>
              <a:gd name="connsiteY74" fmla="*/ 2905432 h 4682612"/>
              <a:gd name="connsiteX75" fmla="*/ 1106129 w 6437671"/>
              <a:gd name="connsiteY75" fmla="*/ 2927554 h 4682612"/>
              <a:gd name="connsiteX76" fmla="*/ 1128252 w 6437671"/>
              <a:gd name="connsiteY76" fmla="*/ 2942303 h 4682612"/>
              <a:gd name="connsiteX77" fmla="*/ 1157749 w 6437671"/>
              <a:gd name="connsiteY77" fmla="*/ 2957051 h 4682612"/>
              <a:gd name="connsiteX78" fmla="*/ 1209368 w 6437671"/>
              <a:gd name="connsiteY78" fmla="*/ 2971800 h 4682612"/>
              <a:gd name="connsiteX79" fmla="*/ 1238865 w 6437671"/>
              <a:gd name="connsiteY79" fmla="*/ 2993922 h 4682612"/>
              <a:gd name="connsiteX80" fmla="*/ 1290484 w 6437671"/>
              <a:gd name="connsiteY80" fmla="*/ 3008671 h 4682612"/>
              <a:gd name="connsiteX81" fmla="*/ 1364226 w 6437671"/>
              <a:gd name="connsiteY81" fmla="*/ 3045542 h 4682612"/>
              <a:gd name="connsiteX82" fmla="*/ 1401097 w 6437671"/>
              <a:gd name="connsiteY82" fmla="*/ 3067664 h 4682612"/>
              <a:gd name="connsiteX83" fmla="*/ 1467465 w 6437671"/>
              <a:gd name="connsiteY83" fmla="*/ 3082412 h 4682612"/>
              <a:gd name="connsiteX84" fmla="*/ 1533832 w 6437671"/>
              <a:gd name="connsiteY84" fmla="*/ 3104535 h 4682612"/>
              <a:gd name="connsiteX85" fmla="*/ 1563329 w 6437671"/>
              <a:gd name="connsiteY85" fmla="*/ 3119283 h 4682612"/>
              <a:gd name="connsiteX86" fmla="*/ 1592826 w 6437671"/>
              <a:gd name="connsiteY86" fmla="*/ 3126658 h 4682612"/>
              <a:gd name="connsiteX87" fmla="*/ 1666568 w 6437671"/>
              <a:gd name="connsiteY87" fmla="*/ 3148780 h 4682612"/>
              <a:gd name="connsiteX88" fmla="*/ 1718187 w 6437671"/>
              <a:gd name="connsiteY88" fmla="*/ 3170903 h 4682612"/>
              <a:gd name="connsiteX89" fmla="*/ 1762432 w 6437671"/>
              <a:gd name="connsiteY89" fmla="*/ 3185651 h 4682612"/>
              <a:gd name="connsiteX90" fmla="*/ 1850923 w 6437671"/>
              <a:gd name="connsiteY90" fmla="*/ 3200400 h 4682612"/>
              <a:gd name="connsiteX91" fmla="*/ 1917291 w 6437671"/>
              <a:gd name="connsiteY91" fmla="*/ 3222522 h 4682612"/>
              <a:gd name="connsiteX92" fmla="*/ 1968910 w 6437671"/>
              <a:gd name="connsiteY92" fmla="*/ 3237271 h 4682612"/>
              <a:gd name="connsiteX93" fmla="*/ 1991032 w 6437671"/>
              <a:gd name="connsiteY93" fmla="*/ 3244645 h 4682612"/>
              <a:gd name="connsiteX94" fmla="*/ 2072149 w 6437671"/>
              <a:gd name="connsiteY94" fmla="*/ 3259393 h 4682612"/>
              <a:gd name="connsiteX95" fmla="*/ 2160639 w 6437671"/>
              <a:gd name="connsiteY95" fmla="*/ 3281516 h 4682612"/>
              <a:gd name="connsiteX96" fmla="*/ 2182761 w 6437671"/>
              <a:gd name="connsiteY96" fmla="*/ 3296264 h 4682612"/>
              <a:gd name="connsiteX97" fmla="*/ 2227007 w 6437671"/>
              <a:gd name="connsiteY97" fmla="*/ 3303638 h 4682612"/>
              <a:gd name="connsiteX98" fmla="*/ 2256503 w 6437671"/>
              <a:gd name="connsiteY98" fmla="*/ 3311012 h 4682612"/>
              <a:gd name="connsiteX99" fmla="*/ 2293374 w 6437671"/>
              <a:gd name="connsiteY99" fmla="*/ 3318387 h 4682612"/>
              <a:gd name="connsiteX100" fmla="*/ 2337620 w 6437671"/>
              <a:gd name="connsiteY100" fmla="*/ 3333135 h 4682612"/>
              <a:gd name="connsiteX101" fmla="*/ 2374491 w 6437671"/>
              <a:gd name="connsiteY101" fmla="*/ 3340509 h 4682612"/>
              <a:gd name="connsiteX102" fmla="*/ 2433484 w 6437671"/>
              <a:gd name="connsiteY102" fmla="*/ 3355258 h 4682612"/>
              <a:gd name="connsiteX103" fmla="*/ 2485103 w 6437671"/>
              <a:gd name="connsiteY103" fmla="*/ 3362632 h 4682612"/>
              <a:gd name="connsiteX104" fmla="*/ 2551471 w 6437671"/>
              <a:gd name="connsiteY104" fmla="*/ 3377380 h 4682612"/>
              <a:gd name="connsiteX105" fmla="*/ 2706329 w 6437671"/>
              <a:gd name="connsiteY105" fmla="*/ 3384754 h 4682612"/>
              <a:gd name="connsiteX106" fmla="*/ 2993923 w 6437671"/>
              <a:gd name="connsiteY106" fmla="*/ 3406877 h 4682612"/>
              <a:gd name="connsiteX107" fmla="*/ 3119284 w 6437671"/>
              <a:gd name="connsiteY107" fmla="*/ 3421625 h 4682612"/>
              <a:gd name="connsiteX108" fmla="*/ 3207774 w 6437671"/>
              <a:gd name="connsiteY108" fmla="*/ 3436374 h 4682612"/>
              <a:gd name="connsiteX109" fmla="*/ 3303639 w 6437671"/>
              <a:gd name="connsiteY109" fmla="*/ 3443748 h 4682612"/>
              <a:gd name="connsiteX110" fmla="*/ 3355258 w 6437671"/>
              <a:gd name="connsiteY110" fmla="*/ 3451122 h 4682612"/>
              <a:gd name="connsiteX111" fmla="*/ 3473245 w 6437671"/>
              <a:gd name="connsiteY111" fmla="*/ 3458496 h 4682612"/>
              <a:gd name="connsiteX112" fmla="*/ 3841955 w 6437671"/>
              <a:gd name="connsiteY112" fmla="*/ 3480619 h 4682612"/>
              <a:gd name="connsiteX113" fmla="*/ 4638368 w 6437671"/>
              <a:gd name="connsiteY113" fmla="*/ 3473245 h 4682612"/>
              <a:gd name="connsiteX114" fmla="*/ 4682613 w 6437671"/>
              <a:gd name="connsiteY114" fmla="*/ 3458496 h 4682612"/>
              <a:gd name="connsiteX115" fmla="*/ 4771103 w 6437671"/>
              <a:gd name="connsiteY115" fmla="*/ 3451122 h 4682612"/>
              <a:gd name="connsiteX116" fmla="*/ 4889091 w 6437671"/>
              <a:gd name="connsiteY116" fmla="*/ 3392129 h 4682612"/>
              <a:gd name="connsiteX117" fmla="*/ 4911213 w 6437671"/>
              <a:gd name="connsiteY117" fmla="*/ 3384754 h 4682612"/>
              <a:gd name="connsiteX118" fmla="*/ 5007078 w 6437671"/>
              <a:gd name="connsiteY118" fmla="*/ 3347883 h 4682612"/>
              <a:gd name="connsiteX119" fmla="*/ 5043949 w 6437671"/>
              <a:gd name="connsiteY119" fmla="*/ 3340509 h 4682612"/>
              <a:gd name="connsiteX120" fmla="*/ 5117691 w 6437671"/>
              <a:gd name="connsiteY120" fmla="*/ 3311012 h 4682612"/>
              <a:gd name="connsiteX121" fmla="*/ 5161936 w 6437671"/>
              <a:gd name="connsiteY121" fmla="*/ 3281516 h 4682612"/>
              <a:gd name="connsiteX122" fmla="*/ 5294671 w 6437671"/>
              <a:gd name="connsiteY122" fmla="*/ 3229896 h 4682612"/>
              <a:gd name="connsiteX123" fmla="*/ 5353665 w 6437671"/>
              <a:gd name="connsiteY123" fmla="*/ 3185651 h 4682612"/>
              <a:gd name="connsiteX124" fmla="*/ 5375787 w 6437671"/>
              <a:gd name="connsiteY124" fmla="*/ 3178277 h 4682612"/>
              <a:gd name="connsiteX125" fmla="*/ 5442155 w 6437671"/>
              <a:gd name="connsiteY125" fmla="*/ 3134032 h 4682612"/>
              <a:gd name="connsiteX126" fmla="*/ 5464278 w 6437671"/>
              <a:gd name="connsiteY126" fmla="*/ 3126658 h 4682612"/>
              <a:gd name="connsiteX127" fmla="*/ 5545394 w 6437671"/>
              <a:gd name="connsiteY127" fmla="*/ 3075038 h 4682612"/>
              <a:gd name="connsiteX128" fmla="*/ 5648632 w 6437671"/>
              <a:gd name="connsiteY128" fmla="*/ 2964425 h 4682612"/>
              <a:gd name="connsiteX129" fmla="*/ 5670755 w 6437671"/>
              <a:gd name="connsiteY129" fmla="*/ 2942303 h 4682612"/>
              <a:gd name="connsiteX130" fmla="*/ 5729749 w 6437671"/>
              <a:gd name="connsiteY130" fmla="*/ 2890683 h 4682612"/>
              <a:gd name="connsiteX131" fmla="*/ 5759245 w 6437671"/>
              <a:gd name="connsiteY131" fmla="*/ 2853812 h 4682612"/>
              <a:gd name="connsiteX132" fmla="*/ 5877232 w 6437671"/>
              <a:gd name="connsiteY132" fmla="*/ 2706329 h 4682612"/>
              <a:gd name="connsiteX133" fmla="*/ 5928852 w 6437671"/>
              <a:gd name="connsiteY133" fmla="*/ 2639961 h 4682612"/>
              <a:gd name="connsiteX134" fmla="*/ 5958349 w 6437671"/>
              <a:gd name="connsiteY134" fmla="*/ 2595716 h 4682612"/>
              <a:gd name="connsiteX135" fmla="*/ 6024716 w 6437671"/>
              <a:gd name="connsiteY135" fmla="*/ 2499851 h 4682612"/>
              <a:gd name="connsiteX136" fmla="*/ 6098458 w 6437671"/>
              <a:gd name="connsiteY136" fmla="*/ 2381864 h 4682612"/>
              <a:gd name="connsiteX137" fmla="*/ 6150078 w 6437671"/>
              <a:gd name="connsiteY137" fmla="*/ 2300748 h 4682612"/>
              <a:gd name="connsiteX138" fmla="*/ 6194323 w 6437671"/>
              <a:gd name="connsiteY138" fmla="*/ 2227006 h 4682612"/>
              <a:gd name="connsiteX139" fmla="*/ 6238568 w 6437671"/>
              <a:gd name="connsiteY139" fmla="*/ 2123767 h 4682612"/>
              <a:gd name="connsiteX140" fmla="*/ 6260691 w 6437671"/>
              <a:gd name="connsiteY140" fmla="*/ 2079522 h 4682612"/>
              <a:gd name="connsiteX141" fmla="*/ 6290187 w 6437671"/>
              <a:gd name="connsiteY141" fmla="*/ 1998406 h 4682612"/>
              <a:gd name="connsiteX142" fmla="*/ 6319684 w 6437671"/>
              <a:gd name="connsiteY142" fmla="*/ 1954161 h 4682612"/>
              <a:gd name="connsiteX143" fmla="*/ 6386052 w 6437671"/>
              <a:gd name="connsiteY143" fmla="*/ 1799303 h 4682612"/>
              <a:gd name="connsiteX144" fmla="*/ 6408174 w 6437671"/>
              <a:gd name="connsiteY144" fmla="*/ 1718187 h 4682612"/>
              <a:gd name="connsiteX145" fmla="*/ 6430297 w 6437671"/>
              <a:gd name="connsiteY145" fmla="*/ 1644445 h 4682612"/>
              <a:gd name="connsiteX146" fmla="*/ 6437671 w 6437671"/>
              <a:gd name="connsiteY146" fmla="*/ 1533832 h 4682612"/>
              <a:gd name="connsiteX147" fmla="*/ 6430297 w 6437671"/>
              <a:gd name="connsiteY147" fmla="*/ 1165122 h 4682612"/>
              <a:gd name="connsiteX148" fmla="*/ 6422923 w 6437671"/>
              <a:gd name="connsiteY148" fmla="*/ 1135625 h 4682612"/>
              <a:gd name="connsiteX149" fmla="*/ 6408174 w 6437671"/>
              <a:gd name="connsiteY149" fmla="*/ 1106129 h 4682612"/>
              <a:gd name="connsiteX150" fmla="*/ 6400800 w 6437671"/>
              <a:gd name="connsiteY150" fmla="*/ 1069258 h 4682612"/>
              <a:gd name="connsiteX151" fmla="*/ 6378678 w 6437671"/>
              <a:gd name="connsiteY151" fmla="*/ 1039761 h 4682612"/>
              <a:gd name="connsiteX152" fmla="*/ 6319684 w 6437671"/>
              <a:gd name="connsiteY152" fmla="*/ 936522 h 4682612"/>
              <a:gd name="connsiteX153" fmla="*/ 6172200 w 6437671"/>
              <a:gd name="connsiteY153" fmla="*/ 774290 h 4682612"/>
              <a:gd name="connsiteX154" fmla="*/ 6142703 w 6437671"/>
              <a:gd name="connsiteY154" fmla="*/ 737419 h 4682612"/>
              <a:gd name="connsiteX155" fmla="*/ 5943600 w 6437671"/>
              <a:gd name="connsiteY155" fmla="*/ 619432 h 4682612"/>
              <a:gd name="connsiteX156" fmla="*/ 5914103 w 6437671"/>
              <a:gd name="connsiteY156" fmla="*/ 582561 h 4682612"/>
              <a:gd name="connsiteX157" fmla="*/ 5773994 w 6437671"/>
              <a:gd name="connsiteY157" fmla="*/ 523567 h 4682612"/>
              <a:gd name="connsiteX158" fmla="*/ 5633884 w 6437671"/>
              <a:gd name="connsiteY158" fmla="*/ 464574 h 4682612"/>
              <a:gd name="connsiteX159" fmla="*/ 5449529 w 6437671"/>
              <a:gd name="connsiteY159" fmla="*/ 383458 h 4682612"/>
              <a:gd name="connsiteX160" fmla="*/ 5412658 w 6437671"/>
              <a:gd name="connsiteY160" fmla="*/ 376083 h 4682612"/>
              <a:gd name="connsiteX161" fmla="*/ 5257800 w 6437671"/>
              <a:gd name="connsiteY161" fmla="*/ 339212 h 4682612"/>
              <a:gd name="connsiteX162" fmla="*/ 5147187 w 6437671"/>
              <a:gd name="connsiteY162" fmla="*/ 309716 h 4682612"/>
              <a:gd name="connsiteX163" fmla="*/ 5125065 w 6437671"/>
              <a:gd name="connsiteY163" fmla="*/ 302342 h 4682612"/>
              <a:gd name="connsiteX164" fmla="*/ 5036574 w 6437671"/>
              <a:gd name="connsiteY164" fmla="*/ 287593 h 4682612"/>
              <a:gd name="connsiteX165" fmla="*/ 5014452 w 6437671"/>
              <a:gd name="connsiteY165" fmla="*/ 280219 h 4682612"/>
              <a:gd name="connsiteX166" fmla="*/ 4874342 w 6437671"/>
              <a:gd name="connsiteY166" fmla="*/ 258096 h 4682612"/>
              <a:gd name="connsiteX167" fmla="*/ 4807974 w 6437671"/>
              <a:gd name="connsiteY167" fmla="*/ 235974 h 4682612"/>
              <a:gd name="connsiteX168" fmla="*/ 4756355 w 6437671"/>
              <a:gd name="connsiteY168" fmla="*/ 213851 h 4682612"/>
              <a:gd name="connsiteX169" fmla="*/ 4660491 w 6437671"/>
              <a:gd name="connsiteY169" fmla="*/ 199103 h 4682612"/>
              <a:gd name="connsiteX170" fmla="*/ 4616245 w 6437671"/>
              <a:gd name="connsiteY170" fmla="*/ 184354 h 4682612"/>
              <a:gd name="connsiteX171" fmla="*/ 4542503 w 6437671"/>
              <a:gd name="connsiteY171" fmla="*/ 176980 h 4682612"/>
              <a:gd name="connsiteX172" fmla="*/ 4417142 w 6437671"/>
              <a:gd name="connsiteY172" fmla="*/ 162232 h 4682612"/>
              <a:gd name="connsiteX173" fmla="*/ 4380271 w 6437671"/>
              <a:gd name="connsiteY173" fmla="*/ 154858 h 4682612"/>
              <a:gd name="connsiteX174" fmla="*/ 4188542 w 6437671"/>
              <a:gd name="connsiteY174" fmla="*/ 125361 h 4682612"/>
              <a:gd name="connsiteX175" fmla="*/ 3996813 w 6437671"/>
              <a:gd name="connsiteY175" fmla="*/ 88490 h 4682612"/>
              <a:gd name="connsiteX176" fmla="*/ 3819832 w 6437671"/>
              <a:gd name="connsiteY176" fmla="*/ 73742 h 4682612"/>
              <a:gd name="connsiteX177" fmla="*/ 3554361 w 6437671"/>
              <a:gd name="connsiteY177" fmla="*/ 29496 h 4682612"/>
              <a:gd name="connsiteX178" fmla="*/ 3274142 w 6437671"/>
              <a:gd name="connsiteY178" fmla="*/ 14748 h 4682612"/>
              <a:gd name="connsiteX179" fmla="*/ 3119284 w 6437671"/>
              <a:gd name="connsiteY179" fmla="*/ 0 h 4682612"/>
              <a:gd name="connsiteX180" fmla="*/ 2743200 w 6437671"/>
              <a:gd name="connsiteY180" fmla="*/ 14748 h 4682612"/>
              <a:gd name="connsiteX181" fmla="*/ 2706329 w 6437671"/>
              <a:gd name="connsiteY181" fmla="*/ 22122 h 4682612"/>
              <a:gd name="connsiteX182" fmla="*/ 2617839 w 6437671"/>
              <a:gd name="connsiteY182" fmla="*/ 36871 h 4682612"/>
              <a:gd name="connsiteX183" fmla="*/ 2440858 w 6437671"/>
              <a:gd name="connsiteY183" fmla="*/ 81116 h 4682612"/>
              <a:gd name="connsiteX184" fmla="*/ 2403987 w 6437671"/>
              <a:gd name="connsiteY184" fmla="*/ 88490 h 4682612"/>
              <a:gd name="connsiteX185" fmla="*/ 2197510 w 6437671"/>
              <a:gd name="connsiteY185" fmla="*/ 154858 h 4682612"/>
              <a:gd name="connsiteX186" fmla="*/ 2123768 w 6437671"/>
              <a:gd name="connsiteY186" fmla="*/ 176980 h 4682612"/>
              <a:gd name="connsiteX187" fmla="*/ 2086897 w 6437671"/>
              <a:gd name="connsiteY187" fmla="*/ 191729 h 4682612"/>
              <a:gd name="connsiteX188" fmla="*/ 2057400 w 6437671"/>
              <a:gd name="connsiteY188" fmla="*/ 199103 h 4682612"/>
              <a:gd name="connsiteX189" fmla="*/ 1991032 w 6437671"/>
              <a:gd name="connsiteY189" fmla="*/ 213851 h 4682612"/>
              <a:gd name="connsiteX190" fmla="*/ 1651820 w 6437671"/>
              <a:gd name="connsiteY190" fmla="*/ 250722 h 4682612"/>
              <a:gd name="connsiteX191" fmla="*/ 1607574 w 6437671"/>
              <a:gd name="connsiteY191" fmla="*/ 258096 h 4682612"/>
              <a:gd name="connsiteX192" fmla="*/ 1496961 w 6437671"/>
              <a:gd name="connsiteY192" fmla="*/ 272845 h 4682612"/>
              <a:gd name="connsiteX193" fmla="*/ 1474839 w 6437671"/>
              <a:gd name="connsiteY193" fmla="*/ 280219 h 4682612"/>
              <a:gd name="connsiteX194" fmla="*/ 1342103 w 6437671"/>
              <a:gd name="connsiteY194" fmla="*/ 309716 h 4682612"/>
              <a:gd name="connsiteX195" fmla="*/ 1297858 w 6437671"/>
              <a:gd name="connsiteY195" fmla="*/ 331838 h 4682612"/>
              <a:gd name="connsiteX196" fmla="*/ 1216742 w 6437671"/>
              <a:gd name="connsiteY196" fmla="*/ 361335 h 4682612"/>
              <a:gd name="connsiteX197" fmla="*/ 1084007 w 6437671"/>
              <a:gd name="connsiteY197" fmla="*/ 435077 h 4682612"/>
              <a:gd name="connsiteX198" fmla="*/ 1032387 w 6437671"/>
              <a:gd name="connsiteY198" fmla="*/ 471948 h 4682612"/>
              <a:gd name="connsiteX199" fmla="*/ 980768 w 6437671"/>
              <a:gd name="connsiteY199" fmla="*/ 494071 h 4682612"/>
              <a:gd name="connsiteX200" fmla="*/ 892278 w 6437671"/>
              <a:gd name="connsiteY200" fmla="*/ 560438 h 4682612"/>
              <a:gd name="connsiteX201" fmla="*/ 752168 w 6437671"/>
              <a:gd name="connsiteY201" fmla="*/ 700548 h 4682612"/>
              <a:gd name="connsiteX202" fmla="*/ 693174 w 6437671"/>
              <a:gd name="connsiteY202" fmla="*/ 752167 h 4682612"/>
              <a:gd name="connsiteX203" fmla="*/ 553065 w 6437671"/>
              <a:gd name="connsiteY203" fmla="*/ 884903 h 4682612"/>
              <a:gd name="connsiteX204" fmla="*/ 516194 w 6437671"/>
              <a:gd name="connsiteY204" fmla="*/ 921774 h 4682612"/>
              <a:gd name="connsiteX205" fmla="*/ 486697 w 6437671"/>
              <a:gd name="connsiteY205" fmla="*/ 958645 h 4682612"/>
              <a:gd name="connsiteX206" fmla="*/ 449826 w 6437671"/>
              <a:gd name="connsiteY206" fmla="*/ 980767 h 4682612"/>
              <a:gd name="connsiteX207" fmla="*/ 353961 w 6437671"/>
              <a:gd name="connsiteY207" fmla="*/ 1076632 h 4682612"/>
              <a:gd name="connsiteX208" fmla="*/ 243349 w 6437671"/>
              <a:gd name="connsiteY208" fmla="*/ 1201993 h 4682612"/>
              <a:gd name="connsiteX209" fmla="*/ 191729 w 6437671"/>
              <a:gd name="connsiteY209" fmla="*/ 1275735 h 4682612"/>
              <a:gd name="connsiteX210" fmla="*/ 140110 w 6437671"/>
              <a:gd name="connsiteY210" fmla="*/ 1334729 h 4682612"/>
              <a:gd name="connsiteX211" fmla="*/ 81116 w 6437671"/>
              <a:gd name="connsiteY211" fmla="*/ 1474838 h 4682612"/>
              <a:gd name="connsiteX212" fmla="*/ 73742 w 6437671"/>
              <a:gd name="connsiteY212" fmla="*/ 1504335 h 4682612"/>
              <a:gd name="connsiteX213" fmla="*/ 44245 w 6437671"/>
              <a:gd name="connsiteY213" fmla="*/ 1585451 h 4682612"/>
              <a:gd name="connsiteX214" fmla="*/ 22123 w 6437671"/>
              <a:gd name="connsiteY214" fmla="*/ 1703438 h 4682612"/>
              <a:gd name="connsiteX215" fmla="*/ 14749 w 6437671"/>
              <a:gd name="connsiteY215" fmla="*/ 1799303 h 4682612"/>
              <a:gd name="connsiteX216" fmla="*/ 0 w 6437671"/>
              <a:gd name="connsiteY216" fmla="*/ 1814051 h 4682612"/>
              <a:gd name="connsiteX217" fmla="*/ 14749 w 6437671"/>
              <a:gd name="connsiteY217" fmla="*/ 2249129 h 4682612"/>
              <a:gd name="connsiteX218" fmla="*/ 36871 w 6437671"/>
              <a:gd name="connsiteY218" fmla="*/ 2440858 h 4682612"/>
              <a:gd name="connsiteX219" fmla="*/ 44245 w 6437671"/>
              <a:gd name="connsiteY219" fmla="*/ 2514600 h 4682612"/>
              <a:gd name="connsiteX220" fmla="*/ 73742 w 6437671"/>
              <a:gd name="connsiteY220" fmla="*/ 2662083 h 4682612"/>
              <a:gd name="connsiteX221" fmla="*/ 103239 w 6437671"/>
              <a:gd name="connsiteY221" fmla="*/ 2765322 h 4682612"/>
              <a:gd name="connsiteX222" fmla="*/ 117987 w 6437671"/>
              <a:gd name="connsiteY222" fmla="*/ 2824316 h 4682612"/>
              <a:gd name="connsiteX223" fmla="*/ 184355 w 6437671"/>
              <a:gd name="connsiteY223" fmla="*/ 2971800 h 4682612"/>
              <a:gd name="connsiteX224" fmla="*/ 191729 w 6437671"/>
              <a:gd name="connsiteY224" fmla="*/ 3001296 h 4682612"/>
              <a:gd name="connsiteX225" fmla="*/ 206478 w 6437671"/>
              <a:gd name="connsiteY225" fmla="*/ 3067664 h 4682612"/>
              <a:gd name="connsiteX226" fmla="*/ 213852 w 6437671"/>
              <a:gd name="connsiteY226" fmla="*/ 3089787 h 4682612"/>
              <a:gd name="connsiteX227" fmla="*/ 250723 w 6437671"/>
              <a:gd name="connsiteY227" fmla="*/ 3200400 h 4682612"/>
              <a:gd name="connsiteX228" fmla="*/ 265471 w 6437671"/>
              <a:gd name="connsiteY228" fmla="*/ 3296264 h 4682612"/>
              <a:gd name="connsiteX229" fmla="*/ 294968 w 6437671"/>
              <a:gd name="connsiteY229" fmla="*/ 3384754 h 4682612"/>
              <a:gd name="connsiteX230" fmla="*/ 317091 w 6437671"/>
              <a:gd name="connsiteY230" fmla="*/ 3495367 h 4682612"/>
              <a:gd name="connsiteX231" fmla="*/ 324465 w 6437671"/>
              <a:gd name="connsiteY231" fmla="*/ 3524864 h 4682612"/>
              <a:gd name="connsiteX232" fmla="*/ 353961 w 6437671"/>
              <a:gd name="connsiteY232" fmla="*/ 3635477 h 4682612"/>
              <a:gd name="connsiteX233" fmla="*/ 405581 w 6437671"/>
              <a:gd name="connsiteY233" fmla="*/ 3723967 h 4682612"/>
              <a:gd name="connsiteX234" fmla="*/ 412955 w 6437671"/>
              <a:gd name="connsiteY234" fmla="*/ 3746090 h 4682612"/>
              <a:gd name="connsiteX235" fmla="*/ 479323 w 6437671"/>
              <a:gd name="connsiteY235" fmla="*/ 3819832 h 4682612"/>
              <a:gd name="connsiteX236" fmla="*/ 501445 w 6437671"/>
              <a:gd name="connsiteY236" fmla="*/ 3841954 h 4682612"/>
              <a:gd name="connsiteX237" fmla="*/ 523568 w 6437671"/>
              <a:gd name="connsiteY237" fmla="*/ 3864077 h 4682612"/>
              <a:gd name="connsiteX238" fmla="*/ 553065 w 6437671"/>
              <a:gd name="connsiteY238" fmla="*/ 3886200 h 4682612"/>
              <a:gd name="connsiteX239" fmla="*/ 575187 w 6437671"/>
              <a:gd name="connsiteY239" fmla="*/ 3908322 h 4682612"/>
              <a:gd name="connsiteX240" fmla="*/ 656303 w 6437671"/>
              <a:gd name="connsiteY240" fmla="*/ 3952567 h 4682612"/>
              <a:gd name="connsiteX241" fmla="*/ 693174 w 6437671"/>
              <a:gd name="connsiteY241" fmla="*/ 3989438 h 4682612"/>
              <a:gd name="connsiteX242" fmla="*/ 789039 w 6437671"/>
              <a:gd name="connsiteY242" fmla="*/ 4033683 h 4682612"/>
              <a:gd name="connsiteX243" fmla="*/ 855407 w 6437671"/>
              <a:gd name="connsiteY243" fmla="*/ 4077929 h 4682612"/>
              <a:gd name="connsiteX244" fmla="*/ 1002891 w 6437671"/>
              <a:gd name="connsiteY244" fmla="*/ 4136922 h 4682612"/>
              <a:gd name="connsiteX245" fmla="*/ 1032387 w 6437671"/>
              <a:gd name="connsiteY245" fmla="*/ 4159045 h 4682612"/>
              <a:gd name="connsiteX246" fmla="*/ 1128252 w 6437671"/>
              <a:gd name="connsiteY246" fmla="*/ 4195916 h 4682612"/>
              <a:gd name="connsiteX247" fmla="*/ 1224116 w 6437671"/>
              <a:gd name="connsiteY247" fmla="*/ 4240161 h 4682612"/>
              <a:gd name="connsiteX248" fmla="*/ 1334729 w 6437671"/>
              <a:gd name="connsiteY248" fmla="*/ 4277032 h 4682612"/>
              <a:gd name="connsiteX249" fmla="*/ 1482213 w 6437671"/>
              <a:gd name="connsiteY249" fmla="*/ 4321277 h 4682612"/>
              <a:gd name="connsiteX250" fmla="*/ 1629697 w 6437671"/>
              <a:gd name="connsiteY250" fmla="*/ 4365522 h 4682612"/>
              <a:gd name="connsiteX251" fmla="*/ 1718187 w 6437671"/>
              <a:gd name="connsiteY251" fmla="*/ 4380271 h 4682612"/>
              <a:gd name="connsiteX252" fmla="*/ 1755058 w 6437671"/>
              <a:gd name="connsiteY252" fmla="*/ 4387645 h 4682612"/>
              <a:gd name="connsiteX253" fmla="*/ 1799303 w 6437671"/>
              <a:gd name="connsiteY253" fmla="*/ 4402393 h 4682612"/>
              <a:gd name="connsiteX254" fmla="*/ 1865671 w 6437671"/>
              <a:gd name="connsiteY254" fmla="*/ 4409767 h 4682612"/>
              <a:gd name="connsiteX255" fmla="*/ 1909916 w 6437671"/>
              <a:gd name="connsiteY255" fmla="*/ 4424516 h 4682612"/>
              <a:gd name="connsiteX256" fmla="*/ 1939413 w 6437671"/>
              <a:gd name="connsiteY256" fmla="*/ 4431890 h 4682612"/>
              <a:gd name="connsiteX257" fmla="*/ 1983658 w 6437671"/>
              <a:gd name="connsiteY257" fmla="*/ 4446638 h 4682612"/>
              <a:gd name="connsiteX258" fmla="*/ 2035278 w 6437671"/>
              <a:gd name="connsiteY258" fmla="*/ 4454012 h 4682612"/>
              <a:gd name="connsiteX259" fmla="*/ 2094271 w 6437671"/>
              <a:gd name="connsiteY259" fmla="*/ 4476135 h 4682612"/>
              <a:gd name="connsiteX260" fmla="*/ 2131142 w 6437671"/>
              <a:gd name="connsiteY260" fmla="*/ 4490883 h 4682612"/>
              <a:gd name="connsiteX261" fmla="*/ 2212258 w 6437671"/>
              <a:gd name="connsiteY261" fmla="*/ 4505632 h 4682612"/>
              <a:gd name="connsiteX262" fmla="*/ 2256503 w 6437671"/>
              <a:gd name="connsiteY262" fmla="*/ 4520380 h 4682612"/>
              <a:gd name="connsiteX263" fmla="*/ 2286000 w 6437671"/>
              <a:gd name="connsiteY263" fmla="*/ 4527754 h 4682612"/>
              <a:gd name="connsiteX264" fmla="*/ 2396613 w 6437671"/>
              <a:gd name="connsiteY264" fmla="*/ 4557251 h 4682612"/>
              <a:gd name="connsiteX265" fmla="*/ 2440858 w 6437671"/>
              <a:gd name="connsiteY265" fmla="*/ 4564625 h 4682612"/>
              <a:gd name="connsiteX266" fmla="*/ 2536723 w 6437671"/>
              <a:gd name="connsiteY266" fmla="*/ 4586748 h 4682612"/>
              <a:gd name="connsiteX267" fmla="*/ 2566220 w 6437671"/>
              <a:gd name="connsiteY267" fmla="*/ 4601496 h 4682612"/>
              <a:gd name="connsiteX268" fmla="*/ 2610465 w 6437671"/>
              <a:gd name="connsiteY268" fmla="*/ 4608871 h 4682612"/>
              <a:gd name="connsiteX269" fmla="*/ 2676832 w 6437671"/>
              <a:gd name="connsiteY269" fmla="*/ 4623619 h 4682612"/>
              <a:gd name="connsiteX270" fmla="*/ 2743200 w 6437671"/>
              <a:gd name="connsiteY270" fmla="*/ 4645742 h 4682612"/>
              <a:gd name="connsiteX271" fmla="*/ 2772697 w 6437671"/>
              <a:gd name="connsiteY271" fmla="*/ 4653116 h 4682612"/>
              <a:gd name="connsiteX272" fmla="*/ 2839065 w 6437671"/>
              <a:gd name="connsiteY272" fmla="*/ 4667864 h 4682612"/>
              <a:gd name="connsiteX273" fmla="*/ 3082413 w 6437671"/>
              <a:gd name="connsiteY273" fmla="*/ 4682612 h 4682612"/>
              <a:gd name="connsiteX274" fmla="*/ 3252020 w 6437671"/>
              <a:gd name="connsiteY274" fmla="*/ 4660490 h 4682612"/>
              <a:gd name="connsiteX275" fmla="*/ 3274142 w 6437671"/>
              <a:gd name="connsiteY275" fmla="*/ 4653116 h 4682612"/>
              <a:gd name="connsiteX276" fmla="*/ 3303639 w 6437671"/>
              <a:gd name="connsiteY276" fmla="*/ 4630993 h 4682612"/>
              <a:gd name="connsiteX277" fmla="*/ 3325761 w 6437671"/>
              <a:gd name="connsiteY277" fmla="*/ 4623619 h 4682612"/>
              <a:gd name="connsiteX278" fmla="*/ 3340510 w 6437671"/>
              <a:gd name="connsiteY278" fmla="*/ 4616245 h 468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6437671" h="4682612">
                <a:moveTo>
                  <a:pt x="3296265" y="486696"/>
                </a:moveTo>
                <a:cubicBezTo>
                  <a:pt x="3293807" y="501445"/>
                  <a:pt x="3290867" y="516121"/>
                  <a:pt x="3288891" y="530942"/>
                </a:cubicBezTo>
                <a:cubicBezTo>
                  <a:pt x="3285949" y="553005"/>
                  <a:pt x="3285881" y="575483"/>
                  <a:pt x="3281516" y="597309"/>
                </a:cubicBezTo>
                <a:cubicBezTo>
                  <a:pt x="3278467" y="612553"/>
                  <a:pt x="3270858" y="626556"/>
                  <a:pt x="3266768" y="641554"/>
                </a:cubicBezTo>
                <a:cubicBezTo>
                  <a:pt x="3260298" y="665277"/>
                  <a:pt x="3255185" y="707887"/>
                  <a:pt x="3252020" y="730045"/>
                </a:cubicBezTo>
                <a:cubicBezTo>
                  <a:pt x="3248043" y="813545"/>
                  <a:pt x="3250532" y="863584"/>
                  <a:pt x="3237271" y="936522"/>
                </a:cubicBezTo>
                <a:cubicBezTo>
                  <a:pt x="3236433" y="941133"/>
                  <a:pt x="3226643" y="981275"/>
                  <a:pt x="3222523" y="988142"/>
                </a:cubicBezTo>
                <a:cubicBezTo>
                  <a:pt x="3213943" y="1002442"/>
                  <a:pt x="3197707" y="1007592"/>
                  <a:pt x="3185652" y="1017638"/>
                </a:cubicBezTo>
                <a:cubicBezTo>
                  <a:pt x="3177640" y="1024314"/>
                  <a:pt x="3172206" y="1033976"/>
                  <a:pt x="3163529" y="1039761"/>
                </a:cubicBezTo>
                <a:cubicBezTo>
                  <a:pt x="3156696" y="1044316"/>
                  <a:pt x="3116476" y="1053104"/>
                  <a:pt x="3111910" y="1054509"/>
                </a:cubicBezTo>
                <a:cubicBezTo>
                  <a:pt x="2939027" y="1107704"/>
                  <a:pt x="3127744" y="1055907"/>
                  <a:pt x="3001297" y="1084006"/>
                </a:cubicBezTo>
                <a:cubicBezTo>
                  <a:pt x="2993709" y="1085692"/>
                  <a:pt x="2986619" y="1089146"/>
                  <a:pt x="2979174" y="1091380"/>
                </a:cubicBezTo>
                <a:cubicBezTo>
                  <a:pt x="2962034" y="1096522"/>
                  <a:pt x="2945143" y="1102831"/>
                  <a:pt x="2927555" y="1106129"/>
                </a:cubicBezTo>
                <a:cubicBezTo>
                  <a:pt x="2905677" y="1110231"/>
                  <a:pt x="2883310" y="1111045"/>
                  <a:pt x="2861187" y="1113503"/>
                </a:cubicBezTo>
                <a:cubicBezTo>
                  <a:pt x="2846439" y="1118419"/>
                  <a:pt x="2832133" y="1124949"/>
                  <a:pt x="2816942" y="1128251"/>
                </a:cubicBezTo>
                <a:cubicBezTo>
                  <a:pt x="2775478" y="1137265"/>
                  <a:pt x="2731836" y="1136956"/>
                  <a:pt x="2691581" y="1150374"/>
                </a:cubicBezTo>
                <a:cubicBezTo>
                  <a:pt x="2684207" y="1152832"/>
                  <a:pt x="2676957" y="1155703"/>
                  <a:pt x="2669458" y="1157748"/>
                </a:cubicBezTo>
                <a:cubicBezTo>
                  <a:pt x="2575280" y="1183432"/>
                  <a:pt x="2645009" y="1162017"/>
                  <a:pt x="2544097" y="1187245"/>
                </a:cubicBezTo>
                <a:cubicBezTo>
                  <a:pt x="2536556" y="1189130"/>
                  <a:pt x="2529473" y="1192574"/>
                  <a:pt x="2521974" y="1194619"/>
                </a:cubicBezTo>
                <a:cubicBezTo>
                  <a:pt x="2502419" y="1199952"/>
                  <a:pt x="2482801" y="1205120"/>
                  <a:pt x="2462981" y="1209367"/>
                </a:cubicBezTo>
                <a:cubicBezTo>
                  <a:pt x="2448361" y="1212500"/>
                  <a:pt x="2433305" y="1213380"/>
                  <a:pt x="2418736" y="1216742"/>
                </a:cubicBezTo>
                <a:cubicBezTo>
                  <a:pt x="2279210" y="1248941"/>
                  <a:pt x="2469425" y="1211439"/>
                  <a:pt x="2300749" y="1253612"/>
                </a:cubicBezTo>
                <a:lnTo>
                  <a:pt x="2271252" y="1260987"/>
                </a:lnTo>
                <a:cubicBezTo>
                  <a:pt x="2263878" y="1265903"/>
                  <a:pt x="2257458" y="1272706"/>
                  <a:pt x="2249129" y="1275735"/>
                </a:cubicBezTo>
                <a:cubicBezTo>
                  <a:pt x="2230080" y="1282662"/>
                  <a:pt x="2190136" y="1290483"/>
                  <a:pt x="2190136" y="1290483"/>
                </a:cubicBezTo>
                <a:cubicBezTo>
                  <a:pt x="2180304" y="1295399"/>
                  <a:pt x="2170249" y="1299893"/>
                  <a:pt x="2160639" y="1305232"/>
                </a:cubicBezTo>
                <a:cubicBezTo>
                  <a:pt x="2148110" y="1312193"/>
                  <a:pt x="2136588" y="1320944"/>
                  <a:pt x="2123768" y="1327354"/>
                </a:cubicBezTo>
                <a:cubicBezTo>
                  <a:pt x="2116815" y="1330830"/>
                  <a:pt x="2108489" y="1331044"/>
                  <a:pt x="2101645" y="1334729"/>
                </a:cubicBezTo>
                <a:cubicBezTo>
                  <a:pt x="2076406" y="1348319"/>
                  <a:pt x="2055098" y="1369909"/>
                  <a:pt x="2027903" y="1378974"/>
                </a:cubicBezTo>
                <a:cubicBezTo>
                  <a:pt x="2020529" y="1381432"/>
                  <a:pt x="2012733" y="1382872"/>
                  <a:pt x="2005781" y="1386348"/>
                </a:cubicBezTo>
                <a:cubicBezTo>
                  <a:pt x="1994310" y="1392084"/>
                  <a:pt x="1960431" y="1413473"/>
                  <a:pt x="1946787" y="1423219"/>
                </a:cubicBezTo>
                <a:cubicBezTo>
                  <a:pt x="1938984" y="1428793"/>
                  <a:pt x="1906761" y="1454294"/>
                  <a:pt x="1895168" y="1460090"/>
                </a:cubicBezTo>
                <a:cubicBezTo>
                  <a:pt x="1888215" y="1463566"/>
                  <a:pt x="1880419" y="1465006"/>
                  <a:pt x="1873045" y="1467464"/>
                </a:cubicBezTo>
                <a:cubicBezTo>
                  <a:pt x="1805944" y="1517790"/>
                  <a:pt x="1837899" y="1505748"/>
                  <a:pt x="1784555" y="1519083"/>
                </a:cubicBezTo>
                <a:cubicBezTo>
                  <a:pt x="1772265" y="1528915"/>
                  <a:pt x="1760780" y="1539849"/>
                  <a:pt x="1747684" y="1548580"/>
                </a:cubicBezTo>
                <a:cubicBezTo>
                  <a:pt x="1729458" y="1560731"/>
                  <a:pt x="1715731" y="1564148"/>
                  <a:pt x="1696065" y="1570703"/>
                </a:cubicBezTo>
                <a:cubicBezTo>
                  <a:pt x="1608231" y="1636576"/>
                  <a:pt x="1719911" y="1558780"/>
                  <a:pt x="1637071" y="1600200"/>
                </a:cubicBezTo>
                <a:cubicBezTo>
                  <a:pt x="1564614" y="1636428"/>
                  <a:pt x="1653211" y="1613195"/>
                  <a:pt x="1570703" y="1629696"/>
                </a:cubicBezTo>
                <a:cubicBezTo>
                  <a:pt x="1553497" y="1637070"/>
                  <a:pt x="1536556" y="1645099"/>
                  <a:pt x="1519084" y="1651819"/>
                </a:cubicBezTo>
                <a:cubicBezTo>
                  <a:pt x="1504574" y="1657400"/>
                  <a:pt x="1488992" y="1660134"/>
                  <a:pt x="1474839" y="1666567"/>
                </a:cubicBezTo>
                <a:cubicBezTo>
                  <a:pt x="1461791" y="1672498"/>
                  <a:pt x="1450497" y="1681729"/>
                  <a:pt x="1437968" y="1688690"/>
                </a:cubicBezTo>
                <a:cubicBezTo>
                  <a:pt x="1410634" y="1703876"/>
                  <a:pt x="1412455" y="1702110"/>
                  <a:pt x="1386349" y="1710812"/>
                </a:cubicBezTo>
                <a:cubicBezTo>
                  <a:pt x="1381433" y="1715728"/>
                  <a:pt x="1377562" y="1721984"/>
                  <a:pt x="1371600" y="1725561"/>
                </a:cubicBezTo>
                <a:cubicBezTo>
                  <a:pt x="1364935" y="1729560"/>
                  <a:pt x="1356622" y="1729873"/>
                  <a:pt x="1349478" y="1732935"/>
                </a:cubicBezTo>
                <a:cubicBezTo>
                  <a:pt x="1339374" y="1737265"/>
                  <a:pt x="1329813" y="1742767"/>
                  <a:pt x="1319981" y="1747683"/>
                </a:cubicBezTo>
                <a:cubicBezTo>
                  <a:pt x="1249404" y="1818260"/>
                  <a:pt x="1339769" y="1734491"/>
                  <a:pt x="1275736" y="1777180"/>
                </a:cubicBezTo>
                <a:cubicBezTo>
                  <a:pt x="1234299" y="1804805"/>
                  <a:pt x="1272390" y="1794717"/>
                  <a:pt x="1231491" y="1828800"/>
                </a:cubicBezTo>
                <a:cubicBezTo>
                  <a:pt x="1225519" y="1833776"/>
                  <a:pt x="1216742" y="1833716"/>
                  <a:pt x="1209368" y="1836174"/>
                </a:cubicBezTo>
                <a:cubicBezTo>
                  <a:pt x="1206910" y="1843548"/>
                  <a:pt x="1206658" y="1852078"/>
                  <a:pt x="1201994" y="1858296"/>
                </a:cubicBezTo>
                <a:cubicBezTo>
                  <a:pt x="1130249" y="1953956"/>
                  <a:pt x="1194172" y="1858744"/>
                  <a:pt x="1143000" y="1909916"/>
                </a:cubicBezTo>
                <a:cubicBezTo>
                  <a:pt x="1134310" y="1918606"/>
                  <a:pt x="1129043" y="1930226"/>
                  <a:pt x="1120878" y="1939412"/>
                </a:cubicBezTo>
                <a:cubicBezTo>
                  <a:pt x="1085163" y="1979592"/>
                  <a:pt x="1093906" y="1971333"/>
                  <a:pt x="1054510" y="1991032"/>
                </a:cubicBezTo>
                <a:cubicBezTo>
                  <a:pt x="1030433" y="2039184"/>
                  <a:pt x="1047534" y="2012756"/>
                  <a:pt x="995516" y="2064774"/>
                </a:cubicBezTo>
                <a:lnTo>
                  <a:pt x="995516" y="2064774"/>
                </a:lnTo>
                <a:cubicBezTo>
                  <a:pt x="965457" y="2109862"/>
                  <a:pt x="998955" y="2062748"/>
                  <a:pt x="951271" y="2116393"/>
                </a:cubicBezTo>
                <a:cubicBezTo>
                  <a:pt x="927913" y="2142671"/>
                  <a:pt x="923930" y="2150030"/>
                  <a:pt x="907026" y="2175387"/>
                </a:cubicBezTo>
                <a:cubicBezTo>
                  <a:pt x="904568" y="2185219"/>
                  <a:pt x="904680" y="2196084"/>
                  <a:pt x="899652" y="2204883"/>
                </a:cubicBezTo>
                <a:cubicBezTo>
                  <a:pt x="894478" y="2213938"/>
                  <a:pt x="884205" y="2218994"/>
                  <a:pt x="877529" y="2227006"/>
                </a:cubicBezTo>
                <a:cubicBezTo>
                  <a:pt x="871855" y="2233815"/>
                  <a:pt x="867697" y="2241755"/>
                  <a:pt x="862781" y="2249129"/>
                </a:cubicBezTo>
                <a:cubicBezTo>
                  <a:pt x="860323" y="2258961"/>
                  <a:pt x="859939" y="2269560"/>
                  <a:pt x="855407" y="2278625"/>
                </a:cubicBezTo>
                <a:cubicBezTo>
                  <a:pt x="852298" y="2284844"/>
                  <a:pt x="843767" y="2287155"/>
                  <a:pt x="840658" y="2293374"/>
                </a:cubicBezTo>
                <a:cubicBezTo>
                  <a:pt x="836126" y="2302439"/>
                  <a:pt x="835483" y="2312977"/>
                  <a:pt x="833284" y="2322871"/>
                </a:cubicBezTo>
                <a:cubicBezTo>
                  <a:pt x="821420" y="2376261"/>
                  <a:pt x="831713" y="2342334"/>
                  <a:pt x="818536" y="2381864"/>
                </a:cubicBezTo>
                <a:cubicBezTo>
                  <a:pt x="820994" y="2428567"/>
                  <a:pt x="821859" y="2475382"/>
                  <a:pt x="825910" y="2521974"/>
                </a:cubicBezTo>
                <a:cubicBezTo>
                  <a:pt x="826788" y="2532071"/>
                  <a:pt x="831085" y="2541577"/>
                  <a:pt x="833284" y="2551471"/>
                </a:cubicBezTo>
                <a:cubicBezTo>
                  <a:pt x="836003" y="2563706"/>
                  <a:pt x="837360" y="2576250"/>
                  <a:pt x="840658" y="2588342"/>
                </a:cubicBezTo>
                <a:cubicBezTo>
                  <a:pt x="844749" y="2603340"/>
                  <a:pt x="851636" y="2617505"/>
                  <a:pt x="855407" y="2632587"/>
                </a:cubicBezTo>
                <a:cubicBezTo>
                  <a:pt x="864467" y="2668828"/>
                  <a:pt x="855615" y="2654917"/>
                  <a:pt x="877529" y="2676832"/>
                </a:cubicBezTo>
                <a:cubicBezTo>
                  <a:pt x="884313" y="2703967"/>
                  <a:pt x="881677" y="2707481"/>
                  <a:pt x="899652" y="2728451"/>
                </a:cubicBezTo>
                <a:cubicBezTo>
                  <a:pt x="908701" y="2739008"/>
                  <a:pt x="921436" y="2746378"/>
                  <a:pt x="929149" y="2757948"/>
                </a:cubicBezTo>
                <a:cubicBezTo>
                  <a:pt x="955465" y="2797424"/>
                  <a:pt x="937632" y="2773807"/>
                  <a:pt x="988142" y="2824316"/>
                </a:cubicBezTo>
                <a:cubicBezTo>
                  <a:pt x="993058" y="2829232"/>
                  <a:pt x="997106" y="2835207"/>
                  <a:pt x="1002891" y="2839064"/>
                </a:cubicBezTo>
                <a:cubicBezTo>
                  <a:pt x="1010265" y="2843980"/>
                  <a:pt x="1018746" y="2847545"/>
                  <a:pt x="1025013" y="2853812"/>
                </a:cubicBezTo>
                <a:cubicBezTo>
                  <a:pt x="1033704" y="2862503"/>
                  <a:pt x="1038445" y="2874618"/>
                  <a:pt x="1047136" y="2883309"/>
                </a:cubicBezTo>
                <a:cubicBezTo>
                  <a:pt x="1061433" y="2897606"/>
                  <a:pt x="1073386" y="2899434"/>
                  <a:pt x="1091381" y="2905432"/>
                </a:cubicBezTo>
                <a:cubicBezTo>
                  <a:pt x="1096297" y="2912806"/>
                  <a:pt x="1099862" y="2921287"/>
                  <a:pt x="1106129" y="2927554"/>
                </a:cubicBezTo>
                <a:cubicBezTo>
                  <a:pt x="1112396" y="2933821"/>
                  <a:pt x="1120557" y="2937906"/>
                  <a:pt x="1128252" y="2942303"/>
                </a:cubicBezTo>
                <a:cubicBezTo>
                  <a:pt x="1137796" y="2947757"/>
                  <a:pt x="1147645" y="2952721"/>
                  <a:pt x="1157749" y="2957051"/>
                </a:cubicBezTo>
                <a:cubicBezTo>
                  <a:pt x="1172558" y="2963398"/>
                  <a:pt x="1194403" y="2968058"/>
                  <a:pt x="1209368" y="2971800"/>
                </a:cubicBezTo>
                <a:cubicBezTo>
                  <a:pt x="1219200" y="2979174"/>
                  <a:pt x="1228194" y="2987824"/>
                  <a:pt x="1238865" y="2993922"/>
                </a:cubicBezTo>
                <a:cubicBezTo>
                  <a:pt x="1247092" y="2998623"/>
                  <a:pt x="1284101" y="3007075"/>
                  <a:pt x="1290484" y="3008671"/>
                </a:cubicBezTo>
                <a:cubicBezTo>
                  <a:pt x="1393038" y="3070201"/>
                  <a:pt x="1263869" y="2995363"/>
                  <a:pt x="1364226" y="3045542"/>
                </a:cubicBezTo>
                <a:cubicBezTo>
                  <a:pt x="1377046" y="3051952"/>
                  <a:pt x="1387999" y="3061843"/>
                  <a:pt x="1401097" y="3067664"/>
                </a:cubicBezTo>
                <a:cubicBezTo>
                  <a:pt x="1409617" y="3071451"/>
                  <a:pt x="1461635" y="3081246"/>
                  <a:pt x="1467465" y="3082412"/>
                </a:cubicBezTo>
                <a:cubicBezTo>
                  <a:pt x="1541595" y="3119479"/>
                  <a:pt x="1448073" y="3075950"/>
                  <a:pt x="1533832" y="3104535"/>
                </a:cubicBezTo>
                <a:cubicBezTo>
                  <a:pt x="1544261" y="3108011"/>
                  <a:pt x="1553036" y="3115423"/>
                  <a:pt x="1563329" y="3119283"/>
                </a:cubicBezTo>
                <a:cubicBezTo>
                  <a:pt x="1572819" y="3122842"/>
                  <a:pt x="1583118" y="3123746"/>
                  <a:pt x="1592826" y="3126658"/>
                </a:cubicBezTo>
                <a:cubicBezTo>
                  <a:pt x="1682568" y="3153581"/>
                  <a:pt x="1598596" y="3131788"/>
                  <a:pt x="1666568" y="3148780"/>
                </a:cubicBezTo>
                <a:cubicBezTo>
                  <a:pt x="1701666" y="3172179"/>
                  <a:pt x="1674899" y="3157917"/>
                  <a:pt x="1718187" y="3170903"/>
                </a:cubicBezTo>
                <a:cubicBezTo>
                  <a:pt x="1733077" y="3175370"/>
                  <a:pt x="1747434" y="3181561"/>
                  <a:pt x="1762432" y="3185651"/>
                </a:cubicBezTo>
                <a:cubicBezTo>
                  <a:pt x="1786150" y="3192119"/>
                  <a:pt x="1828771" y="3197235"/>
                  <a:pt x="1850923" y="3200400"/>
                </a:cubicBezTo>
                <a:cubicBezTo>
                  <a:pt x="1899992" y="3224933"/>
                  <a:pt x="1860108" y="3208226"/>
                  <a:pt x="1917291" y="3222522"/>
                </a:cubicBezTo>
                <a:cubicBezTo>
                  <a:pt x="1934652" y="3226862"/>
                  <a:pt x="1951770" y="3232129"/>
                  <a:pt x="1968910" y="3237271"/>
                </a:cubicBezTo>
                <a:cubicBezTo>
                  <a:pt x="1976355" y="3239505"/>
                  <a:pt x="1983491" y="3242760"/>
                  <a:pt x="1991032" y="3244645"/>
                </a:cubicBezTo>
                <a:cubicBezTo>
                  <a:pt x="2011646" y="3249798"/>
                  <a:pt x="2052425" y="3256106"/>
                  <a:pt x="2072149" y="3259393"/>
                </a:cubicBezTo>
                <a:cubicBezTo>
                  <a:pt x="2202601" y="3311576"/>
                  <a:pt x="1994230" y="3231594"/>
                  <a:pt x="2160639" y="3281516"/>
                </a:cubicBezTo>
                <a:cubicBezTo>
                  <a:pt x="2169128" y="3284063"/>
                  <a:pt x="2174353" y="3293462"/>
                  <a:pt x="2182761" y="3296264"/>
                </a:cubicBezTo>
                <a:cubicBezTo>
                  <a:pt x="2196946" y="3300992"/>
                  <a:pt x="2212345" y="3300706"/>
                  <a:pt x="2227007" y="3303638"/>
                </a:cubicBezTo>
                <a:cubicBezTo>
                  <a:pt x="2236945" y="3305626"/>
                  <a:pt x="2246610" y="3308813"/>
                  <a:pt x="2256503" y="3311012"/>
                </a:cubicBezTo>
                <a:cubicBezTo>
                  <a:pt x="2268738" y="3313731"/>
                  <a:pt x="2281282" y="3315089"/>
                  <a:pt x="2293374" y="3318387"/>
                </a:cubicBezTo>
                <a:cubicBezTo>
                  <a:pt x="2308373" y="3322478"/>
                  <a:pt x="2322621" y="3329045"/>
                  <a:pt x="2337620" y="3333135"/>
                </a:cubicBezTo>
                <a:cubicBezTo>
                  <a:pt x="2349712" y="3336433"/>
                  <a:pt x="2362278" y="3337691"/>
                  <a:pt x="2374491" y="3340509"/>
                </a:cubicBezTo>
                <a:cubicBezTo>
                  <a:pt x="2394241" y="3345067"/>
                  <a:pt x="2413608" y="3351283"/>
                  <a:pt x="2433484" y="3355258"/>
                </a:cubicBezTo>
                <a:cubicBezTo>
                  <a:pt x="2450527" y="3358667"/>
                  <a:pt x="2468020" y="3359429"/>
                  <a:pt x="2485103" y="3362632"/>
                </a:cubicBezTo>
                <a:cubicBezTo>
                  <a:pt x="2507377" y="3366808"/>
                  <a:pt x="2528921" y="3375125"/>
                  <a:pt x="2551471" y="3377380"/>
                </a:cubicBezTo>
                <a:cubicBezTo>
                  <a:pt x="2602892" y="3382522"/>
                  <a:pt x="2654727" y="3381965"/>
                  <a:pt x="2706329" y="3384754"/>
                </a:cubicBezTo>
                <a:cubicBezTo>
                  <a:pt x="2793686" y="3389476"/>
                  <a:pt x="2910735" y="3397634"/>
                  <a:pt x="2993923" y="3406877"/>
                </a:cubicBezTo>
                <a:lnTo>
                  <a:pt x="3119284" y="3421625"/>
                </a:lnTo>
                <a:cubicBezTo>
                  <a:pt x="3148857" y="3426061"/>
                  <a:pt x="3178083" y="3432811"/>
                  <a:pt x="3207774" y="3436374"/>
                </a:cubicBezTo>
                <a:cubicBezTo>
                  <a:pt x="3239595" y="3440193"/>
                  <a:pt x="3271749" y="3440559"/>
                  <a:pt x="3303639" y="3443748"/>
                </a:cubicBezTo>
                <a:cubicBezTo>
                  <a:pt x="3320934" y="3445477"/>
                  <a:pt x="3337942" y="3449616"/>
                  <a:pt x="3355258" y="3451122"/>
                </a:cubicBezTo>
                <a:cubicBezTo>
                  <a:pt x="3394516" y="3454536"/>
                  <a:pt x="3433975" y="3455223"/>
                  <a:pt x="3473245" y="3458496"/>
                </a:cubicBezTo>
                <a:cubicBezTo>
                  <a:pt x="3767787" y="3483042"/>
                  <a:pt x="3461376" y="3467933"/>
                  <a:pt x="3841955" y="3480619"/>
                </a:cubicBezTo>
                <a:lnTo>
                  <a:pt x="4638368" y="3473245"/>
                </a:lnTo>
                <a:cubicBezTo>
                  <a:pt x="4653909" y="3472836"/>
                  <a:pt x="4667278" y="3461052"/>
                  <a:pt x="4682613" y="3458496"/>
                </a:cubicBezTo>
                <a:cubicBezTo>
                  <a:pt x="4711809" y="3453630"/>
                  <a:pt x="4741606" y="3453580"/>
                  <a:pt x="4771103" y="3451122"/>
                </a:cubicBezTo>
                <a:cubicBezTo>
                  <a:pt x="4810432" y="3431458"/>
                  <a:pt x="4847377" y="3406036"/>
                  <a:pt x="4889091" y="3392129"/>
                </a:cubicBezTo>
                <a:cubicBezTo>
                  <a:pt x="4896465" y="3389671"/>
                  <a:pt x="4904069" y="3387816"/>
                  <a:pt x="4911213" y="3384754"/>
                </a:cubicBezTo>
                <a:cubicBezTo>
                  <a:pt x="4974666" y="3357559"/>
                  <a:pt x="4902496" y="3377764"/>
                  <a:pt x="5007078" y="3347883"/>
                </a:cubicBezTo>
                <a:cubicBezTo>
                  <a:pt x="5019129" y="3344440"/>
                  <a:pt x="5031659" y="3342967"/>
                  <a:pt x="5043949" y="3340509"/>
                </a:cubicBezTo>
                <a:cubicBezTo>
                  <a:pt x="5106488" y="3298816"/>
                  <a:pt x="5006004" y="3362559"/>
                  <a:pt x="5117691" y="3311012"/>
                </a:cubicBezTo>
                <a:cubicBezTo>
                  <a:pt x="5133785" y="3303584"/>
                  <a:pt x="5145823" y="3288901"/>
                  <a:pt x="5161936" y="3281516"/>
                </a:cubicBezTo>
                <a:cubicBezTo>
                  <a:pt x="5205092" y="3261736"/>
                  <a:pt x="5256692" y="3258380"/>
                  <a:pt x="5294671" y="3229896"/>
                </a:cubicBezTo>
                <a:cubicBezTo>
                  <a:pt x="5314336" y="3215148"/>
                  <a:pt x="5332927" y="3198848"/>
                  <a:pt x="5353665" y="3185651"/>
                </a:cubicBezTo>
                <a:cubicBezTo>
                  <a:pt x="5360223" y="3181478"/>
                  <a:pt x="5369073" y="3182194"/>
                  <a:pt x="5375787" y="3178277"/>
                </a:cubicBezTo>
                <a:cubicBezTo>
                  <a:pt x="5398753" y="3164880"/>
                  <a:pt x="5419189" y="3147429"/>
                  <a:pt x="5442155" y="3134032"/>
                </a:cubicBezTo>
                <a:cubicBezTo>
                  <a:pt x="5448869" y="3130115"/>
                  <a:pt x="5457325" y="3130134"/>
                  <a:pt x="5464278" y="3126658"/>
                </a:cubicBezTo>
                <a:cubicBezTo>
                  <a:pt x="5474303" y="3121645"/>
                  <a:pt x="5541220" y="3080047"/>
                  <a:pt x="5545394" y="3075038"/>
                </a:cubicBezTo>
                <a:cubicBezTo>
                  <a:pt x="5602290" y="3006763"/>
                  <a:pt x="5568696" y="3044361"/>
                  <a:pt x="5648632" y="2964425"/>
                </a:cubicBezTo>
                <a:cubicBezTo>
                  <a:pt x="5656006" y="2957051"/>
                  <a:pt x="5662907" y="2949170"/>
                  <a:pt x="5670755" y="2942303"/>
                </a:cubicBezTo>
                <a:cubicBezTo>
                  <a:pt x="5690420" y="2925096"/>
                  <a:pt x="5711273" y="2909160"/>
                  <a:pt x="5729749" y="2890683"/>
                </a:cubicBezTo>
                <a:cubicBezTo>
                  <a:pt x="5740878" y="2879554"/>
                  <a:pt x="5749002" y="2865762"/>
                  <a:pt x="5759245" y="2853812"/>
                </a:cubicBezTo>
                <a:cubicBezTo>
                  <a:pt x="5877674" y="2715645"/>
                  <a:pt x="5758784" y="2864259"/>
                  <a:pt x="5877232" y="2706329"/>
                </a:cubicBezTo>
                <a:cubicBezTo>
                  <a:pt x="5894048" y="2683908"/>
                  <a:pt x="5913306" y="2663280"/>
                  <a:pt x="5928852" y="2639961"/>
                </a:cubicBezTo>
                <a:cubicBezTo>
                  <a:pt x="5938684" y="2625213"/>
                  <a:pt x="5948184" y="2610237"/>
                  <a:pt x="5958349" y="2595716"/>
                </a:cubicBezTo>
                <a:cubicBezTo>
                  <a:pt x="6012477" y="2518390"/>
                  <a:pt x="5938925" y="2633899"/>
                  <a:pt x="6024716" y="2499851"/>
                </a:cubicBezTo>
                <a:cubicBezTo>
                  <a:pt x="6049717" y="2460788"/>
                  <a:pt x="6070631" y="2418967"/>
                  <a:pt x="6098458" y="2381864"/>
                </a:cubicBezTo>
                <a:cubicBezTo>
                  <a:pt x="6132472" y="2336513"/>
                  <a:pt x="6114483" y="2363038"/>
                  <a:pt x="6150078" y="2300748"/>
                </a:cubicBezTo>
                <a:cubicBezTo>
                  <a:pt x="6166180" y="2220238"/>
                  <a:pt x="6141213" y="2309621"/>
                  <a:pt x="6194323" y="2227006"/>
                </a:cubicBezTo>
                <a:cubicBezTo>
                  <a:pt x="6211833" y="2199768"/>
                  <a:pt x="6224323" y="2155107"/>
                  <a:pt x="6238568" y="2123767"/>
                </a:cubicBezTo>
                <a:cubicBezTo>
                  <a:pt x="6245391" y="2108756"/>
                  <a:pt x="6254413" y="2094769"/>
                  <a:pt x="6260691" y="2079522"/>
                </a:cubicBezTo>
                <a:cubicBezTo>
                  <a:pt x="6271645" y="2052918"/>
                  <a:pt x="6277937" y="2024438"/>
                  <a:pt x="6290187" y="1998406"/>
                </a:cubicBezTo>
                <a:cubicBezTo>
                  <a:pt x="6297734" y="1982368"/>
                  <a:pt x="6311994" y="1970132"/>
                  <a:pt x="6319684" y="1954161"/>
                </a:cubicBezTo>
                <a:cubicBezTo>
                  <a:pt x="6344047" y="1903561"/>
                  <a:pt x="6364863" y="1851313"/>
                  <a:pt x="6386052" y="1799303"/>
                </a:cubicBezTo>
                <a:cubicBezTo>
                  <a:pt x="6409360" y="1742093"/>
                  <a:pt x="6394045" y="1771169"/>
                  <a:pt x="6408174" y="1718187"/>
                </a:cubicBezTo>
                <a:cubicBezTo>
                  <a:pt x="6414786" y="1693391"/>
                  <a:pt x="6422923" y="1669026"/>
                  <a:pt x="6430297" y="1644445"/>
                </a:cubicBezTo>
                <a:cubicBezTo>
                  <a:pt x="6432755" y="1607574"/>
                  <a:pt x="6437671" y="1570785"/>
                  <a:pt x="6437671" y="1533832"/>
                </a:cubicBezTo>
                <a:cubicBezTo>
                  <a:pt x="6437671" y="1410904"/>
                  <a:pt x="6434847" y="1287966"/>
                  <a:pt x="6430297" y="1165122"/>
                </a:cubicBezTo>
                <a:cubicBezTo>
                  <a:pt x="6429922" y="1154994"/>
                  <a:pt x="6426482" y="1145115"/>
                  <a:pt x="6422923" y="1135625"/>
                </a:cubicBezTo>
                <a:cubicBezTo>
                  <a:pt x="6419063" y="1125332"/>
                  <a:pt x="6413090" y="1115961"/>
                  <a:pt x="6408174" y="1106129"/>
                </a:cubicBezTo>
                <a:cubicBezTo>
                  <a:pt x="6405716" y="1093839"/>
                  <a:pt x="6405890" y="1080712"/>
                  <a:pt x="6400800" y="1069258"/>
                </a:cubicBezTo>
                <a:cubicBezTo>
                  <a:pt x="6395809" y="1058027"/>
                  <a:pt x="6385087" y="1050248"/>
                  <a:pt x="6378678" y="1039761"/>
                </a:cubicBezTo>
                <a:cubicBezTo>
                  <a:pt x="6358010" y="1005941"/>
                  <a:pt x="6340292" y="970378"/>
                  <a:pt x="6319684" y="936522"/>
                </a:cubicBezTo>
                <a:cubicBezTo>
                  <a:pt x="6218101" y="769636"/>
                  <a:pt x="6350186" y="996771"/>
                  <a:pt x="6172200" y="774290"/>
                </a:cubicBezTo>
                <a:cubicBezTo>
                  <a:pt x="6162368" y="762000"/>
                  <a:pt x="6155734" y="746246"/>
                  <a:pt x="6142703" y="737419"/>
                </a:cubicBezTo>
                <a:cubicBezTo>
                  <a:pt x="6078833" y="694152"/>
                  <a:pt x="6009968" y="658761"/>
                  <a:pt x="5943600" y="619432"/>
                </a:cubicBezTo>
                <a:cubicBezTo>
                  <a:pt x="5933768" y="607142"/>
                  <a:pt x="5927805" y="590306"/>
                  <a:pt x="5914103" y="582561"/>
                </a:cubicBezTo>
                <a:cubicBezTo>
                  <a:pt x="5869988" y="557626"/>
                  <a:pt x="5819319" y="546229"/>
                  <a:pt x="5773994" y="523567"/>
                </a:cubicBezTo>
                <a:cubicBezTo>
                  <a:pt x="5639766" y="456455"/>
                  <a:pt x="5800439" y="533972"/>
                  <a:pt x="5633884" y="464574"/>
                </a:cubicBezTo>
                <a:cubicBezTo>
                  <a:pt x="5571911" y="438752"/>
                  <a:pt x="5511864" y="408392"/>
                  <a:pt x="5449529" y="383458"/>
                </a:cubicBezTo>
                <a:cubicBezTo>
                  <a:pt x="5437892" y="378803"/>
                  <a:pt x="5424871" y="378901"/>
                  <a:pt x="5412658" y="376083"/>
                </a:cubicBezTo>
                <a:lnTo>
                  <a:pt x="5257800" y="339212"/>
                </a:lnTo>
                <a:cubicBezTo>
                  <a:pt x="5220780" y="329957"/>
                  <a:pt x="5183388" y="321783"/>
                  <a:pt x="5147187" y="309716"/>
                </a:cubicBezTo>
                <a:cubicBezTo>
                  <a:pt x="5139813" y="307258"/>
                  <a:pt x="5132687" y="303866"/>
                  <a:pt x="5125065" y="302342"/>
                </a:cubicBezTo>
                <a:cubicBezTo>
                  <a:pt x="5095742" y="296477"/>
                  <a:pt x="5065897" y="293458"/>
                  <a:pt x="5036574" y="287593"/>
                </a:cubicBezTo>
                <a:cubicBezTo>
                  <a:pt x="5028952" y="286069"/>
                  <a:pt x="5022052" y="281848"/>
                  <a:pt x="5014452" y="280219"/>
                </a:cubicBezTo>
                <a:cubicBezTo>
                  <a:pt x="4950432" y="266501"/>
                  <a:pt x="4934217" y="265581"/>
                  <a:pt x="4874342" y="258096"/>
                </a:cubicBezTo>
                <a:cubicBezTo>
                  <a:pt x="4800194" y="221023"/>
                  <a:pt x="4893752" y="264567"/>
                  <a:pt x="4807974" y="235974"/>
                </a:cubicBezTo>
                <a:cubicBezTo>
                  <a:pt x="4790215" y="230054"/>
                  <a:pt x="4774247" y="219356"/>
                  <a:pt x="4756355" y="213851"/>
                </a:cubicBezTo>
                <a:cubicBezTo>
                  <a:pt x="4747488" y="211123"/>
                  <a:pt x="4665855" y="199869"/>
                  <a:pt x="4660491" y="199103"/>
                </a:cubicBezTo>
                <a:cubicBezTo>
                  <a:pt x="4645742" y="194187"/>
                  <a:pt x="4631525" y="187219"/>
                  <a:pt x="4616245" y="184354"/>
                </a:cubicBezTo>
                <a:cubicBezTo>
                  <a:pt x="4591965" y="179801"/>
                  <a:pt x="4567055" y="179708"/>
                  <a:pt x="4542503" y="176980"/>
                </a:cubicBezTo>
                <a:lnTo>
                  <a:pt x="4417142" y="162232"/>
                </a:lnTo>
                <a:cubicBezTo>
                  <a:pt x="4404723" y="160539"/>
                  <a:pt x="4392645" y="156854"/>
                  <a:pt x="4380271" y="154858"/>
                </a:cubicBezTo>
                <a:lnTo>
                  <a:pt x="4188542" y="125361"/>
                </a:lnTo>
                <a:cubicBezTo>
                  <a:pt x="4056993" y="102809"/>
                  <a:pt x="4188976" y="111924"/>
                  <a:pt x="3996813" y="88490"/>
                </a:cubicBezTo>
                <a:cubicBezTo>
                  <a:pt x="3938050" y="81324"/>
                  <a:pt x="3878826" y="78658"/>
                  <a:pt x="3819832" y="73742"/>
                </a:cubicBezTo>
                <a:cubicBezTo>
                  <a:pt x="3780090" y="66516"/>
                  <a:pt x="3612910" y="34000"/>
                  <a:pt x="3554361" y="29496"/>
                </a:cubicBezTo>
                <a:cubicBezTo>
                  <a:pt x="3461101" y="22322"/>
                  <a:pt x="3367463" y="21075"/>
                  <a:pt x="3274142" y="14748"/>
                </a:cubicBezTo>
                <a:cubicBezTo>
                  <a:pt x="3222408" y="11241"/>
                  <a:pt x="3170903" y="4916"/>
                  <a:pt x="3119284" y="0"/>
                </a:cubicBezTo>
                <a:lnTo>
                  <a:pt x="2743200" y="14748"/>
                </a:lnTo>
                <a:cubicBezTo>
                  <a:pt x="2730684" y="15418"/>
                  <a:pt x="2718672" y="19944"/>
                  <a:pt x="2706329" y="22122"/>
                </a:cubicBezTo>
                <a:cubicBezTo>
                  <a:pt x="2676880" y="27319"/>
                  <a:pt x="2647122" y="30812"/>
                  <a:pt x="2617839" y="36871"/>
                </a:cubicBezTo>
                <a:cubicBezTo>
                  <a:pt x="2384443" y="85160"/>
                  <a:pt x="2571529" y="48448"/>
                  <a:pt x="2440858" y="81116"/>
                </a:cubicBezTo>
                <a:cubicBezTo>
                  <a:pt x="2428699" y="84156"/>
                  <a:pt x="2415982" y="84855"/>
                  <a:pt x="2403987" y="88490"/>
                </a:cubicBezTo>
                <a:cubicBezTo>
                  <a:pt x="2334800" y="109456"/>
                  <a:pt x="2262172" y="122528"/>
                  <a:pt x="2197510" y="154858"/>
                </a:cubicBezTo>
                <a:cubicBezTo>
                  <a:pt x="2154640" y="176292"/>
                  <a:pt x="2178856" y="167799"/>
                  <a:pt x="2123768" y="176980"/>
                </a:cubicBezTo>
                <a:cubicBezTo>
                  <a:pt x="2111478" y="181896"/>
                  <a:pt x="2099455" y="187543"/>
                  <a:pt x="2086897" y="191729"/>
                </a:cubicBezTo>
                <a:cubicBezTo>
                  <a:pt x="2077282" y="194934"/>
                  <a:pt x="2067275" y="196824"/>
                  <a:pt x="2057400" y="199103"/>
                </a:cubicBezTo>
                <a:cubicBezTo>
                  <a:pt x="2035318" y="204199"/>
                  <a:pt x="2013315" y="209724"/>
                  <a:pt x="1991032" y="213851"/>
                </a:cubicBezTo>
                <a:cubicBezTo>
                  <a:pt x="1822916" y="244984"/>
                  <a:pt x="1852765" y="236369"/>
                  <a:pt x="1651820" y="250722"/>
                </a:cubicBezTo>
                <a:cubicBezTo>
                  <a:pt x="1637071" y="253180"/>
                  <a:pt x="1622376" y="255981"/>
                  <a:pt x="1607574" y="258096"/>
                </a:cubicBezTo>
                <a:cubicBezTo>
                  <a:pt x="1570751" y="263357"/>
                  <a:pt x="1533652" y="266730"/>
                  <a:pt x="1496961" y="272845"/>
                </a:cubicBezTo>
                <a:cubicBezTo>
                  <a:pt x="1489294" y="274123"/>
                  <a:pt x="1482439" y="278590"/>
                  <a:pt x="1474839" y="280219"/>
                </a:cubicBezTo>
                <a:cubicBezTo>
                  <a:pt x="1426883" y="290495"/>
                  <a:pt x="1387090" y="292413"/>
                  <a:pt x="1342103" y="309716"/>
                </a:cubicBezTo>
                <a:cubicBezTo>
                  <a:pt x="1326713" y="315635"/>
                  <a:pt x="1312829" y="324928"/>
                  <a:pt x="1297858" y="331838"/>
                </a:cubicBezTo>
                <a:cubicBezTo>
                  <a:pt x="1246416" y="355580"/>
                  <a:pt x="1259261" y="350706"/>
                  <a:pt x="1216742" y="361335"/>
                </a:cubicBezTo>
                <a:cubicBezTo>
                  <a:pt x="1172497" y="385916"/>
                  <a:pt x="1125194" y="405658"/>
                  <a:pt x="1084007" y="435077"/>
                </a:cubicBezTo>
                <a:cubicBezTo>
                  <a:pt x="1066800" y="447367"/>
                  <a:pt x="1050746" y="461457"/>
                  <a:pt x="1032387" y="471948"/>
                </a:cubicBezTo>
                <a:cubicBezTo>
                  <a:pt x="1016134" y="481236"/>
                  <a:pt x="997512" y="485699"/>
                  <a:pt x="980768" y="494071"/>
                </a:cubicBezTo>
                <a:cubicBezTo>
                  <a:pt x="945602" y="511654"/>
                  <a:pt x="921357" y="532477"/>
                  <a:pt x="892278" y="560438"/>
                </a:cubicBezTo>
                <a:cubicBezTo>
                  <a:pt x="844668" y="606217"/>
                  <a:pt x="801875" y="657055"/>
                  <a:pt x="752168" y="700548"/>
                </a:cubicBezTo>
                <a:cubicBezTo>
                  <a:pt x="732503" y="717754"/>
                  <a:pt x="711650" y="733691"/>
                  <a:pt x="693174" y="752167"/>
                </a:cubicBezTo>
                <a:cubicBezTo>
                  <a:pt x="558298" y="887043"/>
                  <a:pt x="631193" y="858860"/>
                  <a:pt x="553065" y="884903"/>
                </a:cubicBezTo>
                <a:cubicBezTo>
                  <a:pt x="540775" y="897193"/>
                  <a:pt x="527821" y="908855"/>
                  <a:pt x="516194" y="921774"/>
                </a:cubicBezTo>
                <a:cubicBezTo>
                  <a:pt x="505665" y="933473"/>
                  <a:pt x="498461" y="948188"/>
                  <a:pt x="486697" y="958645"/>
                </a:cubicBezTo>
                <a:cubicBezTo>
                  <a:pt x="475984" y="968167"/>
                  <a:pt x="460538" y="971245"/>
                  <a:pt x="449826" y="980767"/>
                </a:cubicBezTo>
                <a:cubicBezTo>
                  <a:pt x="416050" y="1010790"/>
                  <a:pt x="385916" y="1044677"/>
                  <a:pt x="353961" y="1076632"/>
                </a:cubicBezTo>
                <a:cubicBezTo>
                  <a:pt x="299790" y="1130803"/>
                  <a:pt x="338626" y="1090836"/>
                  <a:pt x="243349" y="1201993"/>
                </a:cubicBezTo>
                <a:cubicBezTo>
                  <a:pt x="229478" y="1243602"/>
                  <a:pt x="239076" y="1224084"/>
                  <a:pt x="191729" y="1275735"/>
                </a:cubicBezTo>
                <a:cubicBezTo>
                  <a:pt x="178128" y="1290573"/>
                  <a:pt x="149438" y="1312574"/>
                  <a:pt x="140110" y="1334729"/>
                </a:cubicBezTo>
                <a:cubicBezTo>
                  <a:pt x="76971" y="1484686"/>
                  <a:pt x="122495" y="1412773"/>
                  <a:pt x="81116" y="1474838"/>
                </a:cubicBezTo>
                <a:cubicBezTo>
                  <a:pt x="78658" y="1484670"/>
                  <a:pt x="76947" y="1494720"/>
                  <a:pt x="73742" y="1504335"/>
                </a:cubicBezTo>
                <a:cubicBezTo>
                  <a:pt x="64644" y="1531629"/>
                  <a:pt x="51465" y="1557601"/>
                  <a:pt x="44245" y="1585451"/>
                </a:cubicBezTo>
                <a:cubicBezTo>
                  <a:pt x="34203" y="1624185"/>
                  <a:pt x="29497" y="1664109"/>
                  <a:pt x="22123" y="1703438"/>
                </a:cubicBezTo>
                <a:cubicBezTo>
                  <a:pt x="19665" y="1735393"/>
                  <a:pt x="21035" y="1767876"/>
                  <a:pt x="14749" y="1799303"/>
                </a:cubicBezTo>
                <a:cubicBezTo>
                  <a:pt x="13385" y="1806120"/>
                  <a:pt x="0" y="1807098"/>
                  <a:pt x="0" y="1814051"/>
                </a:cubicBezTo>
                <a:cubicBezTo>
                  <a:pt x="0" y="1959160"/>
                  <a:pt x="8446" y="2104157"/>
                  <a:pt x="14749" y="2249129"/>
                </a:cubicBezTo>
                <a:cubicBezTo>
                  <a:pt x="16318" y="2285222"/>
                  <a:pt x="34700" y="2422041"/>
                  <a:pt x="36871" y="2440858"/>
                </a:cubicBezTo>
                <a:cubicBezTo>
                  <a:pt x="39703" y="2465398"/>
                  <a:pt x="40751" y="2490145"/>
                  <a:pt x="44245" y="2514600"/>
                </a:cubicBezTo>
                <a:cubicBezTo>
                  <a:pt x="48852" y="2546851"/>
                  <a:pt x="64738" y="2627569"/>
                  <a:pt x="73742" y="2662083"/>
                </a:cubicBezTo>
                <a:cubicBezTo>
                  <a:pt x="82776" y="2696714"/>
                  <a:pt x="93822" y="2730793"/>
                  <a:pt x="103239" y="2765322"/>
                </a:cubicBezTo>
                <a:cubicBezTo>
                  <a:pt x="108572" y="2784878"/>
                  <a:pt x="109415" y="2805948"/>
                  <a:pt x="117987" y="2824316"/>
                </a:cubicBezTo>
                <a:cubicBezTo>
                  <a:pt x="121673" y="2832214"/>
                  <a:pt x="171912" y="2934469"/>
                  <a:pt x="184355" y="2971800"/>
                </a:cubicBezTo>
                <a:cubicBezTo>
                  <a:pt x="187560" y="2981415"/>
                  <a:pt x="189450" y="2991421"/>
                  <a:pt x="191729" y="3001296"/>
                </a:cubicBezTo>
                <a:cubicBezTo>
                  <a:pt x="196825" y="3023378"/>
                  <a:pt x="200982" y="3045678"/>
                  <a:pt x="206478" y="3067664"/>
                </a:cubicBezTo>
                <a:cubicBezTo>
                  <a:pt x="208363" y="3075205"/>
                  <a:pt x="211566" y="3082358"/>
                  <a:pt x="213852" y="3089787"/>
                </a:cubicBezTo>
                <a:cubicBezTo>
                  <a:pt x="242657" y="3183406"/>
                  <a:pt x="224957" y="3135989"/>
                  <a:pt x="250723" y="3200400"/>
                </a:cubicBezTo>
                <a:cubicBezTo>
                  <a:pt x="253458" y="3222284"/>
                  <a:pt x="258127" y="3271296"/>
                  <a:pt x="265471" y="3296264"/>
                </a:cubicBezTo>
                <a:cubicBezTo>
                  <a:pt x="274244" y="3326093"/>
                  <a:pt x="287165" y="3354657"/>
                  <a:pt x="294968" y="3384754"/>
                </a:cubicBezTo>
                <a:cubicBezTo>
                  <a:pt x="304405" y="3421152"/>
                  <a:pt x="309345" y="3458572"/>
                  <a:pt x="317091" y="3495367"/>
                </a:cubicBezTo>
                <a:cubicBezTo>
                  <a:pt x="319179" y="3505285"/>
                  <a:pt x="322266" y="3514970"/>
                  <a:pt x="324465" y="3524864"/>
                </a:cubicBezTo>
                <a:cubicBezTo>
                  <a:pt x="335686" y="3575362"/>
                  <a:pt x="330664" y="3573353"/>
                  <a:pt x="353961" y="3635477"/>
                </a:cubicBezTo>
                <a:cubicBezTo>
                  <a:pt x="366839" y="3669817"/>
                  <a:pt x="385397" y="3693692"/>
                  <a:pt x="405581" y="3723967"/>
                </a:cubicBezTo>
                <a:cubicBezTo>
                  <a:pt x="408039" y="3731341"/>
                  <a:pt x="409098" y="3739341"/>
                  <a:pt x="412955" y="3746090"/>
                </a:cubicBezTo>
                <a:cubicBezTo>
                  <a:pt x="428349" y="3773029"/>
                  <a:pt x="459045" y="3799554"/>
                  <a:pt x="479323" y="3819832"/>
                </a:cubicBezTo>
                <a:lnTo>
                  <a:pt x="501445" y="3841954"/>
                </a:lnTo>
                <a:cubicBezTo>
                  <a:pt x="508819" y="3849328"/>
                  <a:pt x="515225" y="3857820"/>
                  <a:pt x="523568" y="3864077"/>
                </a:cubicBezTo>
                <a:cubicBezTo>
                  <a:pt x="533400" y="3871451"/>
                  <a:pt x="543733" y="3878201"/>
                  <a:pt x="553065" y="3886200"/>
                </a:cubicBezTo>
                <a:cubicBezTo>
                  <a:pt x="560983" y="3892987"/>
                  <a:pt x="566844" y="3902065"/>
                  <a:pt x="575187" y="3908322"/>
                </a:cubicBezTo>
                <a:cubicBezTo>
                  <a:pt x="595594" y="3923628"/>
                  <a:pt x="634445" y="3941638"/>
                  <a:pt x="656303" y="3952567"/>
                </a:cubicBezTo>
                <a:cubicBezTo>
                  <a:pt x="668593" y="3964857"/>
                  <a:pt x="679117" y="3979215"/>
                  <a:pt x="693174" y="3989438"/>
                </a:cubicBezTo>
                <a:cubicBezTo>
                  <a:pt x="717853" y="4007386"/>
                  <a:pt x="763486" y="4019309"/>
                  <a:pt x="789039" y="4033683"/>
                </a:cubicBezTo>
                <a:cubicBezTo>
                  <a:pt x="812213" y="4046718"/>
                  <a:pt x="831834" y="4065630"/>
                  <a:pt x="855407" y="4077929"/>
                </a:cubicBezTo>
                <a:cubicBezTo>
                  <a:pt x="914820" y="4108928"/>
                  <a:pt x="947257" y="4118378"/>
                  <a:pt x="1002891" y="4136922"/>
                </a:cubicBezTo>
                <a:cubicBezTo>
                  <a:pt x="1012723" y="4144296"/>
                  <a:pt x="1021597" y="4153160"/>
                  <a:pt x="1032387" y="4159045"/>
                </a:cubicBezTo>
                <a:cubicBezTo>
                  <a:pt x="1086775" y="4188711"/>
                  <a:pt x="1075815" y="4174067"/>
                  <a:pt x="1128252" y="4195916"/>
                </a:cubicBezTo>
                <a:cubicBezTo>
                  <a:pt x="1213036" y="4231243"/>
                  <a:pt x="1130326" y="4206055"/>
                  <a:pt x="1224116" y="4240161"/>
                </a:cubicBezTo>
                <a:cubicBezTo>
                  <a:pt x="1260641" y="4253443"/>
                  <a:pt x="1297858" y="4264742"/>
                  <a:pt x="1334729" y="4277032"/>
                </a:cubicBezTo>
                <a:cubicBezTo>
                  <a:pt x="1545024" y="4347130"/>
                  <a:pt x="1326187" y="4276698"/>
                  <a:pt x="1482213" y="4321277"/>
                </a:cubicBezTo>
                <a:cubicBezTo>
                  <a:pt x="1531564" y="4335377"/>
                  <a:pt x="1579904" y="4353074"/>
                  <a:pt x="1629697" y="4365522"/>
                </a:cubicBezTo>
                <a:cubicBezTo>
                  <a:pt x="1658708" y="4372775"/>
                  <a:pt x="1688738" y="4375074"/>
                  <a:pt x="1718187" y="4380271"/>
                </a:cubicBezTo>
                <a:cubicBezTo>
                  <a:pt x="1730530" y="4382449"/>
                  <a:pt x="1742966" y="4384347"/>
                  <a:pt x="1755058" y="4387645"/>
                </a:cubicBezTo>
                <a:cubicBezTo>
                  <a:pt x="1770056" y="4391735"/>
                  <a:pt x="1784059" y="4399344"/>
                  <a:pt x="1799303" y="4402393"/>
                </a:cubicBezTo>
                <a:cubicBezTo>
                  <a:pt x="1821130" y="4406758"/>
                  <a:pt x="1843548" y="4407309"/>
                  <a:pt x="1865671" y="4409767"/>
                </a:cubicBezTo>
                <a:cubicBezTo>
                  <a:pt x="1880419" y="4414683"/>
                  <a:pt x="1895025" y="4420049"/>
                  <a:pt x="1909916" y="4424516"/>
                </a:cubicBezTo>
                <a:cubicBezTo>
                  <a:pt x="1919623" y="4427428"/>
                  <a:pt x="1929705" y="4428978"/>
                  <a:pt x="1939413" y="4431890"/>
                </a:cubicBezTo>
                <a:cubicBezTo>
                  <a:pt x="1954303" y="4436357"/>
                  <a:pt x="1968510" y="4443142"/>
                  <a:pt x="1983658" y="4446638"/>
                </a:cubicBezTo>
                <a:cubicBezTo>
                  <a:pt x="2000594" y="4450546"/>
                  <a:pt x="2018071" y="4451554"/>
                  <a:pt x="2035278" y="4454012"/>
                </a:cubicBezTo>
                <a:cubicBezTo>
                  <a:pt x="2076613" y="4481571"/>
                  <a:pt x="2036286" y="4458740"/>
                  <a:pt x="2094271" y="4476135"/>
                </a:cubicBezTo>
                <a:cubicBezTo>
                  <a:pt x="2106950" y="4479939"/>
                  <a:pt x="2118300" y="4487672"/>
                  <a:pt x="2131142" y="4490883"/>
                </a:cubicBezTo>
                <a:cubicBezTo>
                  <a:pt x="2245402" y="4519449"/>
                  <a:pt x="2135223" y="4482522"/>
                  <a:pt x="2212258" y="4505632"/>
                </a:cubicBezTo>
                <a:cubicBezTo>
                  <a:pt x="2227148" y="4510099"/>
                  <a:pt x="2241613" y="4515913"/>
                  <a:pt x="2256503" y="4520380"/>
                </a:cubicBezTo>
                <a:cubicBezTo>
                  <a:pt x="2266211" y="4523292"/>
                  <a:pt x="2276222" y="4525087"/>
                  <a:pt x="2286000" y="4527754"/>
                </a:cubicBezTo>
                <a:cubicBezTo>
                  <a:pt x="2331727" y="4540225"/>
                  <a:pt x="2349009" y="4547050"/>
                  <a:pt x="2396613" y="4557251"/>
                </a:cubicBezTo>
                <a:cubicBezTo>
                  <a:pt x="2411233" y="4560384"/>
                  <a:pt x="2426289" y="4561263"/>
                  <a:pt x="2440858" y="4564625"/>
                </a:cubicBezTo>
                <a:cubicBezTo>
                  <a:pt x="2563422" y="4592909"/>
                  <a:pt x="2427563" y="4568555"/>
                  <a:pt x="2536723" y="4586748"/>
                </a:cubicBezTo>
                <a:cubicBezTo>
                  <a:pt x="2546555" y="4591664"/>
                  <a:pt x="2555691" y="4598337"/>
                  <a:pt x="2566220" y="4601496"/>
                </a:cubicBezTo>
                <a:cubicBezTo>
                  <a:pt x="2580541" y="4605792"/>
                  <a:pt x="2595804" y="4605939"/>
                  <a:pt x="2610465" y="4608871"/>
                </a:cubicBezTo>
                <a:cubicBezTo>
                  <a:pt x="2632687" y="4613315"/>
                  <a:pt x="2654750" y="4618523"/>
                  <a:pt x="2676832" y="4623619"/>
                </a:cubicBezTo>
                <a:cubicBezTo>
                  <a:pt x="2734269" y="4636873"/>
                  <a:pt x="2677200" y="4623742"/>
                  <a:pt x="2743200" y="4645742"/>
                </a:cubicBezTo>
                <a:cubicBezTo>
                  <a:pt x="2752815" y="4648947"/>
                  <a:pt x="2762822" y="4650837"/>
                  <a:pt x="2772697" y="4653116"/>
                </a:cubicBezTo>
                <a:cubicBezTo>
                  <a:pt x="2794779" y="4658212"/>
                  <a:pt x="2816505" y="4665715"/>
                  <a:pt x="2839065" y="4667864"/>
                </a:cubicBezTo>
                <a:cubicBezTo>
                  <a:pt x="2919964" y="4675568"/>
                  <a:pt x="3001297" y="4677696"/>
                  <a:pt x="3082413" y="4682612"/>
                </a:cubicBezTo>
                <a:cubicBezTo>
                  <a:pt x="3094428" y="4681199"/>
                  <a:pt x="3211828" y="4669421"/>
                  <a:pt x="3252020" y="4660490"/>
                </a:cubicBezTo>
                <a:cubicBezTo>
                  <a:pt x="3259608" y="4658804"/>
                  <a:pt x="3266768" y="4655574"/>
                  <a:pt x="3274142" y="4653116"/>
                </a:cubicBezTo>
                <a:cubicBezTo>
                  <a:pt x="3283974" y="4645742"/>
                  <a:pt x="3292968" y="4637091"/>
                  <a:pt x="3303639" y="4630993"/>
                </a:cubicBezTo>
                <a:cubicBezTo>
                  <a:pt x="3310388" y="4627137"/>
                  <a:pt x="3318544" y="4626506"/>
                  <a:pt x="3325761" y="4623619"/>
                </a:cubicBezTo>
                <a:cubicBezTo>
                  <a:pt x="3330864" y="4621578"/>
                  <a:pt x="3335594" y="4618703"/>
                  <a:pt x="3340510" y="4616245"/>
                </a:cubicBezTo>
              </a:path>
            </a:pathLst>
          </a:custGeom>
          <a:noFill/>
          <a:ln w="28575" cap="flat" cmpd="sng" algn="ctr">
            <a:solidFill>
              <a:srgbClr val="15296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3006520" y="1224116"/>
            <a:ext cx="6211222" cy="4152006"/>
          </a:xfrm>
          <a:custGeom>
            <a:avLst/>
            <a:gdLst>
              <a:gd name="connsiteX0" fmla="*/ 3195177 w 6211222"/>
              <a:gd name="connsiteY0" fmla="*/ 479323 h 4152006"/>
              <a:gd name="connsiteX1" fmla="*/ 3143557 w 6211222"/>
              <a:gd name="connsiteY1" fmla="*/ 1172497 h 4152006"/>
              <a:gd name="connsiteX2" fmla="*/ 3106686 w 6211222"/>
              <a:gd name="connsiteY2" fmla="*/ 1231490 h 4152006"/>
              <a:gd name="connsiteX3" fmla="*/ 3062441 w 6211222"/>
              <a:gd name="connsiteY3" fmla="*/ 1268361 h 4152006"/>
              <a:gd name="connsiteX4" fmla="*/ 3032945 w 6211222"/>
              <a:gd name="connsiteY4" fmla="*/ 1290484 h 4152006"/>
              <a:gd name="connsiteX5" fmla="*/ 2996074 w 6211222"/>
              <a:gd name="connsiteY5" fmla="*/ 1312607 h 4152006"/>
              <a:gd name="connsiteX6" fmla="*/ 2981325 w 6211222"/>
              <a:gd name="connsiteY6" fmla="*/ 1327355 h 4152006"/>
              <a:gd name="connsiteX7" fmla="*/ 2944454 w 6211222"/>
              <a:gd name="connsiteY7" fmla="*/ 1334729 h 4152006"/>
              <a:gd name="connsiteX8" fmla="*/ 2922332 w 6211222"/>
              <a:gd name="connsiteY8" fmla="*/ 1356852 h 4152006"/>
              <a:gd name="connsiteX9" fmla="*/ 2870712 w 6211222"/>
              <a:gd name="connsiteY9" fmla="*/ 1371600 h 4152006"/>
              <a:gd name="connsiteX10" fmla="*/ 2848590 w 6211222"/>
              <a:gd name="connsiteY10" fmla="*/ 1378974 h 4152006"/>
              <a:gd name="connsiteX11" fmla="*/ 2752725 w 6211222"/>
              <a:gd name="connsiteY11" fmla="*/ 1401097 h 4152006"/>
              <a:gd name="connsiteX12" fmla="*/ 2678983 w 6211222"/>
              <a:gd name="connsiteY12" fmla="*/ 1408471 h 4152006"/>
              <a:gd name="connsiteX13" fmla="*/ 2479880 w 6211222"/>
              <a:gd name="connsiteY13" fmla="*/ 1423219 h 4152006"/>
              <a:gd name="connsiteX14" fmla="*/ 2295525 w 6211222"/>
              <a:gd name="connsiteY14" fmla="*/ 1430594 h 4152006"/>
              <a:gd name="connsiteX15" fmla="*/ 2214409 w 6211222"/>
              <a:gd name="connsiteY15" fmla="*/ 1445342 h 4152006"/>
              <a:gd name="connsiteX16" fmla="*/ 2125919 w 6211222"/>
              <a:gd name="connsiteY16" fmla="*/ 1460090 h 4152006"/>
              <a:gd name="connsiteX17" fmla="*/ 2096422 w 6211222"/>
              <a:gd name="connsiteY17" fmla="*/ 1474839 h 4152006"/>
              <a:gd name="connsiteX18" fmla="*/ 2022680 w 6211222"/>
              <a:gd name="connsiteY18" fmla="*/ 1489587 h 4152006"/>
              <a:gd name="connsiteX19" fmla="*/ 1941564 w 6211222"/>
              <a:gd name="connsiteY19" fmla="*/ 1526458 h 4152006"/>
              <a:gd name="connsiteX20" fmla="*/ 1919441 w 6211222"/>
              <a:gd name="connsiteY20" fmla="*/ 1541207 h 4152006"/>
              <a:gd name="connsiteX21" fmla="*/ 1875196 w 6211222"/>
              <a:gd name="connsiteY21" fmla="*/ 1563329 h 4152006"/>
              <a:gd name="connsiteX22" fmla="*/ 1860448 w 6211222"/>
              <a:gd name="connsiteY22" fmla="*/ 1585452 h 4152006"/>
              <a:gd name="connsiteX23" fmla="*/ 1838325 w 6211222"/>
              <a:gd name="connsiteY23" fmla="*/ 1592826 h 4152006"/>
              <a:gd name="connsiteX24" fmla="*/ 1794080 w 6211222"/>
              <a:gd name="connsiteY24" fmla="*/ 1644445 h 4152006"/>
              <a:gd name="connsiteX25" fmla="*/ 1779332 w 6211222"/>
              <a:gd name="connsiteY25" fmla="*/ 1666568 h 4152006"/>
              <a:gd name="connsiteX26" fmla="*/ 1757209 w 6211222"/>
              <a:gd name="connsiteY26" fmla="*/ 1673942 h 4152006"/>
              <a:gd name="connsiteX27" fmla="*/ 1749835 w 6211222"/>
              <a:gd name="connsiteY27" fmla="*/ 1696065 h 4152006"/>
              <a:gd name="connsiteX28" fmla="*/ 1735086 w 6211222"/>
              <a:gd name="connsiteY28" fmla="*/ 1718187 h 4152006"/>
              <a:gd name="connsiteX29" fmla="*/ 1705590 w 6211222"/>
              <a:gd name="connsiteY29" fmla="*/ 1769807 h 4152006"/>
              <a:gd name="connsiteX30" fmla="*/ 1683467 w 6211222"/>
              <a:gd name="connsiteY30" fmla="*/ 1850923 h 4152006"/>
              <a:gd name="connsiteX31" fmla="*/ 1698215 w 6211222"/>
              <a:gd name="connsiteY31" fmla="*/ 1932039 h 4152006"/>
              <a:gd name="connsiteX32" fmla="*/ 1705590 w 6211222"/>
              <a:gd name="connsiteY32" fmla="*/ 1954161 h 4152006"/>
              <a:gd name="connsiteX33" fmla="*/ 1720338 w 6211222"/>
              <a:gd name="connsiteY33" fmla="*/ 1968910 h 4152006"/>
              <a:gd name="connsiteX34" fmla="*/ 1749835 w 6211222"/>
              <a:gd name="connsiteY34" fmla="*/ 2005781 h 4152006"/>
              <a:gd name="connsiteX35" fmla="*/ 1801454 w 6211222"/>
              <a:gd name="connsiteY35" fmla="*/ 2027903 h 4152006"/>
              <a:gd name="connsiteX36" fmla="*/ 1816203 w 6211222"/>
              <a:gd name="connsiteY36" fmla="*/ 2042652 h 4152006"/>
              <a:gd name="connsiteX37" fmla="*/ 1889945 w 6211222"/>
              <a:gd name="connsiteY37" fmla="*/ 2064774 h 4152006"/>
              <a:gd name="connsiteX38" fmla="*/ 1912067 w 6211222"/>
              <a:gd name="connsiteY38" fmla="*/ 2072149 h 4152006"/>
              <a:gd name="connsiteX39" fmla="*/ 1956312 w 6211222"/>
              <a:gd name="connsiteY39" fmla="*/ 2094271 h 4152006"/>
              <a:gd name="connsiteX40" fmla="*/ 1963686 w 6211222"/>
              <a:gd name="connsiteY40" fmla="*/ 2116394 h 4152006"/>
              <a:gd name="connsiteX41" fmla="*/ 1978435 w 6211222"/>
              <a:gd name="connsiteY41" fmla="*/ 2131142 h 4152006"/>
              <a:gd name="connsiteX42" fmla="*/ 1993183 w 6211222"/>
              <a:gd name="connsiteY42" fmla="*/ 2153265 h 4152006"/>
              <a:gd name="connsiteX43" fmla="*/ 2015306 w 6211222"/>
              <a:gd name="connsiteY43" fmla="*/ 2190136 h 4152006"/>
              <a:gd name="connsiteX44" fmla="*/ 2015306 w 6211222"/>
              <a:gd name="connsiteY44" fmla="*/ 2300749 h 4152006"/>
              <a:gd name="connsiteX45" fmla="*/ 2000557 w 6211222"/>
              <a:gd name="connsiteY45" fmla="*/ 2315497 h 4152006"/>
              <a:gd name="connsiteX46" fmla="*/ 1985809 w 6211222"/>
              <a:gd name="connsiteY46" fmla="*/ 2337619 h 4152006"/>
              <a:gd name="connsiteX47" fmla="*/ 1963686 w 6211222"/>
              <a:gd name="connsiteY47" fmla="*/ 2374490 h 4152006"/>
              <a:gd name="connsiteX48" fmla="*/ 1956312 w 6211222"/>
              <a:gd name="connsiteY48" fmla="*/ 2396613 h 4152006"/>
              <a:gd name="connsiteX49" fmla="*/ 1919441 w 6211222"/>
              <a:gd name="connsiteY49" fmla="*/ 2433484 h 4152006"/>
              <a:gd name="connsiteX50" fmla="*/ 1904693 w 6211222"/>
              <a:gd name="connsiteY50" fmla="*/ 2462981 h 4152006"/>
              <a:gd name="connsiteX51" fmla="*/ 1860448 w 6211222"/>
              <a:gd name="connsiteY51" fmla="*/ 2492478 h 4152006"/>
              <a:gd name="connsiteX52" fmla="*/ 1808828 w 6211222"/>
              <a:gd name="connsiteY52" fmla="*/ 2551471 h 4152006"/>
              <a:gd name="connsiteX53" fmla="*/ 1764583 w 6211222"/>
              <a:gd name="connsiteY53" fmla="*/ 2603090 h 4152006"/>
              <a:gd name="connsiteX54" fmla="*/ 1735086 w 6211222"/>
              <a:gd name="connsiteY54" fmla="*/ 2617839 h 4152006"/>
              <a:gd name="connsiteX55" fmla="*/ 1720338 w 6211222"/>
              <a:gd name="connsiteY55" fmla="*/ 2647336 h 4152006"/>
              <a:gd name="connsiteX56" fmla="*/ 1661345 w 6211222"/>
              <a:gd name="connsiteY56" fmla="*/ 2676832 h 4152006"/>
              <a:gd name="connsiteX57" fmla="*/ 1646596 w 6211222"/>
              <a:gd name="connsiteY57" fmla="*/ 2698955 h 4152006"/>
              <a:gd name="connsiteX58" fmla="*/ 1624474 w 6211222"/>
              <a:gd name="connsiteY58" fmla="*/ 2706329 h 4152006"/>
              <a:gd name="connsiteX59" fmla="*/ 1580228 w 6211222"/>
              <a:gd name="connsiteY59" fmla="*/ 2735826 h 4152006"/>
              <a:gd name="connsiteX60" fmla="*/ 1550732 w 6211222"/>
              <a:gd name="connsiteY60" fmla="*/ 2757949 h 4152006"/>
              <a:gd name="connsiteX61" fmla="*/ 1535983 w 6211222"/>
              <a:gd name="connsiteY61" fmla="*/ 2772697 h 4152006"/>
              <a:gd name="connsiteX62" fmla="*/ 1506486 w 6211222"/>
              <a:gd name="connsiteY62" fmla="*/ 2794819 h 4152006"/>
              <a:gd name="connsiteX63" fmla="*/ 1469615 w 6211222"/>
              <a:gd name="connsiteY63" fmla="*/ 2839065 h 4152006"/>
              <a:gd name="connsiteX64" fmla="*/ 1454867 w 6211222"/>
              <a:gd name="connsiteY64" fmla="*/ 2868561 h 4152006"/>
              <a:gd name="connsiteX65" fmla="*/ 1425370 w 6211222"/>
              <a:gd name="connsiteY65" fmla="*/ 2920181 h 4152006"/>
              <a:gd name="connsiteX66" fmla="*/ 1432745 w 6211222"/>
              <a:gd name="connsiteY66" fmla="*/ 3075039 h 4152006"/>
              <a:gd name="connsiteX67" fmla="*/ 1454867 w 6211222"/>
              <a:gd name="connsiteY67" fmla="*/ 3097161 h 4152006"/>
              <a:gd name="connsiteX68" fmla="*/ 1462241 w 6211222"/>
              <a:gd name="connsiteY68" fmla="*/ 3119284 h 4152006"/>
              <a:gd name="connsiteX69" fmla="*/ 1528609 w 6211222"/>
              <a:gd name="connsiteY69" fmla="*/ 3193026 h 4152006"/>
              <a:gd name="connsiteX70" fmla="*/ 1594977 w 6211222"/>
              <a:gd name="connsiteY70" fmla="*/ 3252019 h 4152006"/>
              <a:gd name="connsiteX71" fmla="*/ 1617099 w 6211222"/>
              <a:gd name="connsiteY71" fmla="*/ 3274142 h 4152006"/>
              <a:gd name="connsiteX72" fmla="*/ 1661345 w 6211222"/>
              <a:gd name="connsiteY72" fmla="*/ 3288890 h 4152006"/>
              <a:gd name="connsiteX73" fmla="*/ 1676093 w 6211222"/>
              <a:gd name="connsiteY73" fmla="*/ 3311013 h 4152006"/>
              <a:gd name="connsiteX74" fmla="*/ 1720338 w 6211222"/>
              <a:gd name="connsiteY74" fmla="*/ 3333136 h 4152006"/>
              <a:gd name="connsiteX75" fmla="*/ 1749835 w 6211222"/>
              <a:gd name="connsiteY75" fmla="*/ 3347884 h 4152006"/>
              <a:gd name="connsiteX76" fmla="*/ 1779332 w 6211222"/>
              <a:gd name="connsiteY76" fmla="*/ 3370007 h 4152006"/>
              <a:gd name="connsiteX77" fmla="*/ 1875196 w 6211222"/>
              <a:gd name="connsiteY77" fmla="*/ 3399503 h 4152006"/>
              <a:gd name="connsiteX78" fmla="*/ 1993183 w 6211222"/>
              <a:gd name="connsiteY78" fmla="*/ 3421626 h 4152006"/>
              <a:gd name="connsiteX79" fmla="*/ 2059551 w 6211222"/>
              <a:gd name="connsiteY79" fmla="*/ 3429000 h 4152006"/>
              <a:gd name="connsiteX80" fmla="*/ 2384015 w 6211222"/>
              <a:gd name="connsiteY80" fmla="*/ 3451123 h 4152006"/>
              <a:gd name="connsiteX81" fmla="*/ 2465132 w 6211222"/>
              <a:gd name="connsiteY81" fmla="*/ 3465871 h 4152006"/>
              <a:gd name="connsiteX82" fmla="*/ 2568370 w 6211222"/>
              <a:gd name="connsiteY82" fmla="*/ 3480619 h 4152006"/>
              <a:gd name="connsiteX83" fmla="*/ 2619990 w 6211222"/>
              <a:gd name="connsiteY83" fmla="*/ 3495368 h 4152006"/>
              <a:gd name="connsiteX84" fmla="*/ 2678983 w 6211222"/>
              <a:gd name="connsiteY84" fmla="*/ 3502742 h 4152006"/>
              <a:gd name="connsiteX85" fmla="*/ 2737977 w 6211222"/>
              <a:gd name="connsiteY85" fmla="*/ 3517490 h 4152006"/>
              <a:gd name="connsiteX86" fmla="*/ 2782222 w 6211222"/>
              <a:gd name="connsiteY86" fmla="*/ 3532239 h 4152006"/>
              <a:gd name="connsiteX87" fmla="*/ 2863338 w 6211222"/>
              <a:gd name="connsiteY87" fmla="*/ 3539613 h 4152006"/>
              <a:gd name="connsiteX88" fmla="*/ 3055067 w 6211222"/>
              <a:gd name="connsiteY88" fmla="*/ 3561736 h 4152006"/>
              <a:gd name="connsiteX89" fmla="*/ 3335286 w 6211222"/>
              <a:gd name="connsiteY89" fmla="*/ 3569110 h 4152006"/>
              <a:gd name="connsiteX90" fmla="*/ 3468022 w 6211222"/>
              <a:gd name="connsiteY90" fmla="*/ 3583858 h 4152006"/>
              <a:gd name="connsiteX91" fmla="*/ 3527015 w 6211222"/>
              <a:gd name="connsiteY91" fmla="*/ 3591232 h 4152006"/>
              <a:gd name="connsiteX92" fmla="*/ 3681874 w 6211222"/>
              <a:gd name="connsiteY92" fmla="*/ 3598607 h 4152006"/>
              <a:gd name="connsiteX93" fmla="*/ 4021086 w 6211222"/>
              <a:gd name="connsiteY93" fmla="*/ 3591232 h 4152006"/>
              <a:gd name="connsiteX94" fmla="*/ 4131699 w 6211222"/>
              <a:gd name="connsiteY94" fmla="*/ 3576484 h 4152006"/>
              <a:gd name="connsiteX95" fmla="*/ 4220190 w 6211222"/>
              <a:gd name="connsiteY95" fmla="*/ 3569110 h 4152006"/>
              <a:gd name="connsiteX96" fmla="*/ 4478286 w 6211222"/>
              <a:gd name="connsiteY96" fmla="*/ 3532239 h 4152006"/>
              <a:gd name="connsiteX97" fmla="*/ 4544654 w 6211222"/>
              <a:gd name="connsiteY97" fmla="*/ 3517490 h 4152006"/>
              <a:gd name="connsiteX98" fmla="*/ 4611022 w 6211222"/>
              <a:gd name="connsiteY98" fmla="*/ 3510116 h 4152006"/>
              <a:gd name="connsiteX99" fmla="*/ 5001854 w 6211222"/>
              <a:gd name="connsiteY99" fmla="*/ 3443749 h 4152006"/>
              <a:gd name="connsiteX100" fmla="*/ 5200957 w 6211222"/>
              <a:gd name="connsiteY100" fmla="*/ 3399503 h 4152006"/>
              <a:gd name="connsiteX101" fmla="*/ 5282074 w 6211222"/>
              <a:gd name="connsiteY101" fmla="*/ 3355258 h 4152006"/>
              <a:gd name="connsiteX102" fmla="*/ 5400061 w 6211222"/>
              <a:gd name="connsiteY102" fmla="*/ 3303639 h 4152006"/>
              <a:gd name="connsiteX103" fmla="*/ 5422183 w 6211222"/>
              <a:gd name="connsiteY103" fmla="*/ 3296265 h 4152006"/>
              <a:gd name="connsiteX104" fmla="*/ 5503299 w 6211222"/>
              <a:gd name="connsiteY104" fmla="*/ 3244645 h 4152006"/>
              <a:gd name="connsiteX105" fmla="*/ 5599164 w 6211222"/>
              <a:gd name="connsiteY105" fmla="*/ 3193026 h 4152006"/>
              <a:gd name="connsiteX106" fmla="*/ 5665532 w 6211222"/>
              <a:gd name="connsiteY106" fmla="*/ 3141407 h 4152006"/>
              <a:gd name="connsiteX107" fmla="*/ 5687654 w 6211222"/>
              <a:gd name="connsiteY107" fmla="*/ 3111910 h 4152006"/>
              <a:gd name="connsiteX108" fmla="*/ 5717151 w 6211222"/>
              <a:gd name="connsiteY108" fmla="*/ 3060290 h 4152006"/>
              <a:gd name="connsiteX109" fmla="*/ 5746648 w 6211222"/>
              <a:gd name="connsiteY109" fmla="*/ 3030794 h 4152006"/>
              <a:gd name="connsiteX110" fmla="*/ 5813015 w 6211222"/>
              <a:gd name="connsiteY110" fmla="*/ 2949678 h 4152006"/>
              <a:gd name="connsiteX111" fmla="*/ 5820390 w 6211222"/>
              <a:gd name="connsiteY111" fmla="*/ 2905432 h 4152006"/>
              <a:gd name="connsiteX112" fmla="*/ 5842512 w 6211222"/>
              <a:gd name="connsiteY112" fmla="*/ 2875936 h 4152006"/>
              <a:gd name="connsiteX113" fmla="*/ 5857261 w 6211222"/>
              <a:gd name="connsiteY113" fmla="*/ 2853813 h 4152006"/>
              <a:gd name="connsiteX114" fmla="*/ 5879383 w 6211222"/>
              <a:gd name="connsiteY114" fmla="*/ 2772697 h 4152006"/>
              <a:gd name="connsiteX115" fmla="*/ 5886757 w 6211222"/>
              <a:gd name="connsiteY115" fmla="*/ 2750574 h 4152006"/>
              <a:gd name="connsiteX116" fmla="*/ 5923628 w 6211222"/>
              <a:gd name="connsiteY116" fmla="*/ 2669458 h 4152006"/>
              <a:gd name="connsiteX117" fmla="*/ 5945751 w 6211222"/>
              <a:gd name="connsiteY117" fmla="*/ 2588342 h 4152006"/>
              <a:gd name="connsiteX118" fmla="*/ 5960499 w 6211222"/>
              <a:gd name="connsiteY118" fmla="*/ 2529349 h 4152006"/>
              <a:gd name="connsiteX119" fmla="*/ 6019493 w 6211222"/>
              <a:gd name="connsiteY119" fmla="*/ 2381865 h 4152006"/>
              <a:gd name="connsiteX120" fmla="*/ 6048990 w 6211222"/>
              <a:gd name="connsiteY120" fmla="*/ 2315497 h 4152006"/>
              <a:gd name="connsiteX121" fmla="*/ 6063738 w 6211222"/>
              <a:gd name="connsiteY121" fmla="*/ 2286000 h 4152006"/>
              <a:gd name="connsiteX122" fmla="*/ 6093235 w 6211222"/>
              <a:gd name="connsiteY122" fmla="*/ 2204884 h 4152006"/>
              <a:gd name="connsiteX123" fmla="*/ 6144854 w 6211222"/>
              <a:gd name="connsiteY123" fmla="*/ 2079523 h 4152006"/>
              <a:gd name="connsiteX124" fmla="*/ 6181725 w 6211222"/>
              <a:gd name="connsiteY124" fmla="*/ 1983658 h 4152006"/>
              <a:gd name="connsiteX125" fmla="*/ 6189099 w 6211222"/>
              <a:gd name="connsiteY125" fmla="*/ 1917290 h 4152006"/>
              <a:gd name="connsiteX126" fmla="*/ 6196474 w 6211222"/>
              <a:gd name="connsiteY126" fmla="*/ 1895168 h 4152006"/>
              <a:gd name="connsiteX127" fmla="*/ 6211222 w 6211222"/>
              <a:gd name="connsiteY127" fmla="*/ 1836174 h 4152006"/>
              <a:gd name="connsiteX128" fmla="*/ 6196474 w 6211222"/>
              <a:gd name="connsiteY128" fmla="*/ 1452716 h 4152006"/>
              <a:gd name="connsiteX129" fmla="*/ 6189099 w 6211222"/>
              <a:gd name="connsiteY129" fmla="*/ 1430594 h 4152006"/>
              <a:gd name="connsiteX130" fmla="*/ 6166977 w 6211222"/>
              <a:gd name="connsiteY130" fmla="*/ 1349478 h 4152006"/>
              <a:gd name="connsiteX131" fmla="*/ 6093235 w 6211222"/>
              <a:gd name="connsiteY131" fmla="*/ 1209368 h 4152006"/>
              <a:gd name="connsiteX132" fmla="*/ 6041615 w 6211222"/>
              <a:gd name="connsiteY132" fmla="*/ 1120878 h 4152006"/>
              <a:gd name="connsiteX133" fmla="*/ 5960499 w 6211222"/>
              <a:gd name="connsiteY133" fmla="*/ 1032387 h 4152006"/>
              <a:gd name="connsiteX134" fmla="*/ 5901506 w 6211222"/>
              <a:gd name="connsiteY134" fmla="*/ 958645 h 4152006"/>
              <a:gd name="connsiteX135" fmla="*/ 5827764 w 6211222"/>
              <a:gd name="connsiteY135" fmla="*/ 884903 h 4152006"/>
              <a:gd name="connsiteX136" fmla="*/ 5695028 w 6211222"/>
              <a:gd name="connsiteY136" fmla="*/ 796413 h 4152006"/>
              <a:gd name="connsiteX137" fmla="*/ 5643409 w 6211222"/>
              <a:gd name="connsiteY137" fmla="*/ 759542 h 4152006"/>
              <a:gd name="connsiteX138" fmla="*/ 5562293 w 6211222"/>
              <a:gd name="connsiteY138" fmla="*/ 707923 h 4152006"/>
              <a:gd name="connsiteX139" fmla="*/ 5510674 w 6211222"/>
              <a:gd name="connsiteY139" fmla="*/ 663678 h 4152006"/>
              <a:gd name="connsiteX140" fmla="*/ 5392686 w 6211222"/>
              <a:gd name="connsiteY140" fmla="*/ 604684 h 4152006"/>
              <a:gd name="connsiteX141" fmla="*/ 5326319 w 6211222"/>
              <a:gd name="connsiteY141" fmla="*/ 560439 h 4152006"/>
              <a:gd name="connsiteX142" fmla="*/ 5311570 w 6211222"/>
              <a:gd name="connsiteY142" fmla="*/ 545690 h 4152006"/>
              <a:gd name="connsiteX143" fmla="*/ 5141964 w 6211222"/>
              <a:gd name="connsiteY143" fmla="*/ 471949 h 4152006"/>
              <a:gd name="connsiteX144" fmla="*/ 5112467 w 6211222"/>
              <a:gd name="connsiteY144" fmla="*/ 457200 h 4152006"/>
              <a:gd name="connsiteX145" fmla="*/ 5060848 w 6211222"/>
              <a:gd name="connsiteY145" fmla="*/ 435078 h 4152006"/>
              <a:gd name="connsiteX146" fmla="*/ 4979732 w 6211222"/>
              <a:gd name="connsiteY146" fmla="*/ 420329 h 4152006"/>
              <a:gd name="connsiteX147" fmla="*/ 4780628 w 6211222"/>
              <a:gd name="connsiteY147" fmla="*/ 339213 h 4152006"/>
              <a:gd name="connsiteX148" fmla="*/ 4714261 w 6211222"/>
              <a:gd name="connsiteY148" fmla="*/ 331839 h 4152006"/>
              <a:gd name="connsiteX149" fmla="*/ 4529906 w 6211222"/>
              <a:gd name="connsiteY149" fmla="*/ 287594 h 4152006"/>
              <a:gd name="connsiteX150" fmla="*/ 4198067 w 6211222"/>
              <a:gd name="connsiteY150" fmla="*/ 199103 h 4152006"/>
              <a:gd name="connsiteX151" fmla="*/ 3726119 w 6211222"/>
              <a:gd name="connsiteY151" fmla="*/ 117987 h 4152006"/>
              <a:gd name="connsiteX152" fmla="*/ 3379532 w 6211222"/>
              <a:gd name="connsiteY152" fmla="*/ 73742 h 4152006"/>
              <a:gd name="connsiteX153" fmla="*/ 3173054 w 6211222"/>
              <a:gd name="connsiteY153" fmla="*/ 44245 h 4152006"/>
              <a:gd name="connsiteX154" fmla="*/ 2996074 w 6211222"/>
              <a:gd name="connsiteY154" fmla="*/ 14749 h 4152006"/>
              <a:gd name="connsiteX155" fmla="*/ 2900209 w 6211222"/>
              <a:gd name="connsiteY155" fmla="*/ 0 h 4152006"/>
              <a:gd name="connsiteX156" fmla="*/ 2605241 w 6211222"/>
              <a:gd name="connsiteY156" fmla="*/ 7374 h 4152006"/>
              <a:gd name="connsiteX157" fmla="*/ 2524125 w 6211222"/>
              <a:gd name="connsiteY157" fmla="*/ 22123 h 4152006"/>
              <a:gd name="connsiteX158" fmla="*/ 2465132 w 6211222"/>
              <a:gd name="connsiteY158" fmla="*/ 29497 h 4152006"/>
              <a:gd name="connsiteX159" fmla="*/ 2384015 w 6211222"/>
              <a:gd name="connsiteY159" fmla="*/ 51619 h 4152006"/>
              <a:gd name="connsiteX160" fmla="*/ 2310274 w 6211222"/>
              <a:gd name="connsiteY160" fmla="*/ 66368 h 4152006"/>
              <a:gd name="connsiteX161" fmla="*/ 2229157 w 6211222"/>
              <a:gd name="connsiteY161" fmla="*/ 88490 h 4152006"/>
              <a:gd name="connsiteX162" fmla="*/ 2192286 w 6211222"/>
              <a:gd name="connsiteY162" fmla="*/ 103239 h 4152006"/>
              <a:gd name="connsiteX163" fmla="*/ 2111170 w 6211222"/>
              <a:gd name="connsiteY163" fmla="*/ 125361 h 4152006"/>
              <a:gd name="connsiteX164" fmla="*/ 2066925 w 6211222"/>
              <a:gd name="connsiteY164" fmla="*/ 147484 h 4152006"/>
              <a:gd name="connsiteX165" fmla="*/ 1993183 w 6211222"/>
              <a:gd name="connsiteY165" fmla="*/ 162232 h 4152006"/>
              <a:gd name="connsiteX166" fmla="*/ 1963686 w 6211222"/>
              <a:gd name="connsiteY166" fmla="*/ 169607 h 4152006"/>
              <a:gd name="connsiteX167" fmla="*/ 1912067 w 6211222"/>
              <a:gd name="connsiteY167" fmla="*/ 176981 h 4152006"/>
              <a:gd name="connsiteX168" fmla="*/ 1853074 w 6211222"/>
              <a:gd name="connsiteY168" fmla="*/ 191729 h 4152006"/>
              <a:gd name="connsiteX169" fmla="*/ 1786706 w 6211222"/>
              <a:gd name="connsiteY169" fmla="*/ 199103 h 4152006"/>
              <a:gd name="connsiteX170" fmla="*/ 1727712 w 6211222"/>
              <a:gd name="connsiteY170" fmla="*/ 206478 h 4152006"/>
              <a:gd name="connsiteX171" fmla="*/ 1558106 w 6211222"/>
              <a:gd name="connsiteY171" fmla="*/ 235974 h 4152006"/>
              <a:gd name="connsiteX172" fmla="*/ 1454867 w 6211222"/>
              <a:gd name="connsiteY172" fmla="*/ 265471 h 4152006"/>
              <a:gd name="connsiteX173" fmla="*/ 1403248 w 6211222"/>
              <a:gd name="connsiteY173" fmla="*/ 287594 h 4152006"/>
              <a:gd name="connsiteX174" fmla="*/ 1381125 w 6211222"/>
              <a:gd name="connsiteY174" fmla="*/ 294968 h 4152006"/>
              <a:gd name="connsiteX175" fmla="*/ 1351628 w 6211222"/>
              <a:gd name="connsiteY175" fmla="*/ 309716 h 4152006"/>
              <a:gd name="connsiteX176" fmla="*/ 1300009 w 6211222"/>
              <a:gd name="connsiteY176" fmla="*/ 331839 h 4152006"/>
              <a:gd name="connsiteX177" fmla="*/ 1277886 w 6211222"/>
              <a:gd name="connsiteY177" fmla="*/ 346587 h 4152006"/>
              <a:gd name="connsiteX178" fmla="*/ 1233641 w 6211222"/>
              <a:gd name="connsiteY178" fmla="*/ 390832 h 4152006"/>
              <a:gd name="connsiteX179" fmla="*/ 1211519 w 6211222"/>
              <a:gd name="connsiteY179" fmla="*/ 405581 h 4152006"/>
              <a:gd name="connsiteX180" fmla="*/ 1137777 w 6211222"/>
              <a:gd name="connsiteY180" fmla="*/ 471949 h 4152006"/>
              <a:gd name="connsiteX181" fmla="*/ 1100906 w 6211222"/>
              <a:gd name="connsiteY181" fmla="*/ 508819 h 4152006"/>
              <a:gd name="connsiteX182" fmla="*/ 1056661 w 6211222"/>
              <a:gd name="connsiteY182" fmla="*/ 553065 h 4152006"/>
              <a:gd name="connsiteX183" fmla="*/ 1041912 w 6211222"/>
              <a:gd name="connsiteY183" fmla="*/ 567813 h 4152006"/>
              <a:gd name="connsiteX184" fmla="*/ 968170 w 6211222"/>
              <a:gd name="connsiteY184" fmla="*/ 619432 h 4152006"/>
              <a:gd name="connsiteX185" fmla="*/ 953422 w 6211222"/>
              <a:gd name="connsiteY185" fmla="*/ 641555 h 4152006"/>
              <a:gd name="connsiteX186" fmla="*/ 931299 w 6211222"/>
              <a:gd name="connsiteY186" fmla="*/ 656303 h 4152006"/>
              <a:gd name="connsiteX187" fmla="*/ 864932 w 6211222"/>
              <a:gd name="connsiteY187" fmla="*/ 707923 h 4152006"/>
              <a:gd name="connsiteX188" fmla="*/ 835435 w 6211222"/>
              <a:gd name="connsiteY188" fmla="*/ 744794 h 4152006"/>
              <a:gd name="connsiteX189" fmla="*/ 805938 w 6211222"/>
              <a:gd name="connsiteY189" fmla="*/ 766916 h 4152006"/>
              <a:gd name="connsiteX190" fmla="*/ 798564 w 6211222"/>
              <a:gd name="connsiteY190" fmla="*/ 789039 h 4152006"/>
              <a:gd name="connsiteX191" fmla="*/ 769067 w 6211222"/>
              <a:gd name="connsiteY191" fmla="*/ 818536 h 4152006"/>
              <a:gd name="connsiteX192" fmla="*/ 710074 w 6211222"/>
              <a:gd name="connsiteY192" fmla="*/ 914400 h 4152006"/>
              <a:gd name="connsiteX193" fmla="*/ 695325 w 6211222"/>
              <a:gd name="connsiteY193" fmla="*/ 929149 h 4152006"/>
              <a:gd name="connsiteX194" fmla="*/ 643706 w 6211222"/>
              <a:gd name="connsiteY194" fmla="*/ 1017639 h 4152006"/>
              <a:gd name="connsiteX195" fmla="*/ 592086 w 6211222"/>
              <a:gd name="connsiteY195" fmla="*/ 1091381 h 4152006"/>
              <a:gd name="connsiteX196" fmla="*/ 562590 w 6211222"/>
              <a:gd name="connsiteY196" fmla="*/ 1135626 h 4152006"/>
              <a:gd name="connsiteX197" fmla="*/ 533093 w 6211222"/>
              <a:gd name="connsiteY197" fmla="*/ 1187245 h 4152006"/>
              <a:gd name="connsiteX198" fmla="*/ 525719 w 6211222"/>
              <a:gd name="connsiteY198" fmla="*/ 1209368 h 4152006"/>
              <a:gd name="connsiteX199" fmla="*/ 503596 w 6211222"/>
              <a:gd name="connsiteY199" fmla="*/ 1238865 h 4152006"/>
              <a:gd name="connsiteX200" fmla="*/ 459351 w 6211222"/>
              <a:gd name="connsiteY200" fmla="*/ 1312607 h 4152006"/>
              <a:gd name="connsiteX201" fmla="*/ 437228 w 6211222"/>
              <a:gd name="connsiteY201" fmla="*/ 1334729 h 4152006"/>
              <a:gd name="connsiteX202" fmla="*/ 392983 w 6211222"/>
              <a:gd name="connsiteY202" fmla="*/ 1371600 h 4152006"/>
              <a:gd name="connsiteX203" fmla="*/ 385609 w 6211222"/>
              <a:gd name="connsiteY203" fmla="*/ 1393723 h 4152006"/>
              <a:gd name="connsiteX204" fmla="*/ 326615 w 6211222"/>
              <a:gd name="connsiteY204" fmla="*/ 1437968 h 4152006"/>
              <a:gd name="connsiteX205" fmla="*/ 267622 w 6211222"/>
              <a:gd name="connsiteY205" fmla="*/ 1511710 h 4152006"/>
              <a:gd name="connsiteX206" fmla="*/ 245499 w 6211222"/>
              <a:gd name="connsiteY206" fmla="*/ 1519084 h 4152006"/>
              <a:gd name="connsiteX207" fmla="*/ 223377 w 6211222"/>
              <a:gd name="connsiteY207" fmla="*/ 1555955 h 4152006"/>
              <a:gd name="connsiteX208" fmla="*/ 179132 w 6211222"/>
              <a:gd name="connsiteY208" fmla="*/ 1592826 h 4152006"/>
              <a:gd name="connsiteX209" fmla="*/ 149635 w 6211222"/>
              <a:gd name="connsiteY209" fmla="*/ 1644445 h 4152006"/>
              <a:gd name="connsiteX210" fmla="*/ 134886 w 6211222"/>
              <a:gd name="connsiteY210" fmla="*/ 1673942 h 4152006"/>
              <a:gd name="connsiteX211" fmla="*/ 105390 w 6211222"/>
              <a:gd name="connsiteY211" fmla="*/ 1718187 h 4152006"/>
              <a:gd name="connsiteX212" fmla="*/ 61145 w 6211222"/>
              <a:gd name="connsiteY212" fmla="*/ 1799303 h 4152006"/>
              <a:gd name="connsiteX213" fmla="*/ 53770 w 6211222"/>
              <a:gd name="connsiteY213" fmla="*/ 1828800 h 4152006"/>
              <a:gd name="connsiteX214" fmla="*/ 46396 w 6211222"/>
              <a:gd name="connsiteY214" fmla="*/ 1850923 h 4152006"/>
              <a:gd name="connsiteX215" fmla="*/ 31648 w 6211222"/>
              <a:gd name="connsiteY215" fmla="*/ 1917290 h 4152006"/>
              <a:gd name="connsiteX216" fmla="*/ 9525 w 6211222"/>
              <a:gd name="connsiteY216" fmla="*/ 1983658 h 4152006"/>
              <a:gd name="connsiteX217" fmla="*/ 9525 w 6211222"/>
              <a:gd name="connsiteY217" fmla="*/ 2374490 h 4152006"/>
              <a:gd name="connsiteX218" fmla="*/ 24274 w 6211222"/>
              <a:gd name="connsiteY218" fmla="*/ 2462981 h 4152006"/>
              <a:gd name="connsiteX219" fmla="*/ 31648 w 6211222"/>
              <a:gd name="connsiteY219" fmla="*/ 2514600 h 4152006"/>
              <a:gd name="connsiteX220" fmla="*/ 46396 w 6211222"/>
              <a:gd name="connsiteY220" fmla="*/ 2698955 h 4152006"/>
              <a:gd name="connsiteX221" fmla="*/ 53770 w 6211222"/>
              <a:gd name="connsiteY221" fmla="*/ 2743200 h 4152006"/>
              <a:gd name="connsiteX222" fmla="*/ 68519 w 6211222"/>
              <a:gd name="connsiteY222" fmla="*/ 2772697 h 4152006"/>
              <a:gd name="connsiteX223" fmla="*/ 75893 w 6211222"/>
              <a:gd name="connsiteY223" fmla="*/ 2831690 h 4152006"/>
              <a:gd name="connsiteX224" fmla="*/ 112764 w 6211222"/>
              <a:gd name="connsiteY224" fmla="*/ 2905432 h 4152006"/>
              <a:gd name="connsiteX225" fmla="*/ 134886 w 6211222"/>
              <a:gd name="connsiteY225" fmla="*/ 2957052 h 4152006"/>
              <a:gd name="connsiteX226" fmla="*/ 149635 w 6211222"/>
              <a:gd name="connsiteY226" fmla="*/ 3008671 h 4152006"/>
              <a:gd name="connsiteX227" fmla="*/ 179132 w 6211222"/>
              <a:gd name="connsiteY227" fmla="*/ 3060290 h 4152006"/>
              <a:gd name="connsiteX228" fmla="*/ 208628 w 6211222"/>
              <a:gd name="connsiteY228" fmla="*/ 3104536 h 4152006"/>
              <a:gd name="connsiteX229" fmla="*/ 230751 w 6211222"/>
              <a:gd name="connsiteY229" fmla="*/ 3148781 h 4152006"/>
              <a:gd name="connsiteX230" fmla="*/ 274996 w 6211222"/>
              <a:gd name="connsiteY230" fmla="*/ 3215149 h 4152006"/>
              <a:gd name="connsiteX231" fmla="*/ 311867 w 6211222"/>
              <a:gd name="connsiteY231" fmla="*/ 3259394 h 4152006"/>
              <a:gd name="connsiteX232" fmla="*/ 348738 w 6211222"/>
              <a:gd name="connsiteY232" fmla="*/ 3296265 h 4152006"/>
              <a:gd name="connsiteX233" fmla="*/ 392983 w 6211222"/>
              <a:gd name="connsiteY233" fmla="*/ 3333136 h 4152006"/>
              <a:gd name="connsiteX234" fmla="*/ 451977 w 6211222"/>
              <a:gd name="connsiteY234" fmla="*/ 3377381 h 4152006"/>
              <a:gd name="connsiteX235" fmla="*/ 518345 w 6211222"/>
              <a:gd name="connsiteY235" fmla="*/ 3414252 h 4152006"/>
              <a:gd name="connsiteX236" fmla="*/ 547841 w 6211222"/>
              <a:gd name="connsiteY236" fmla="*/ 3429000 h 4152006"/>
              <a:gd name="connsiteX237" fmla="*/ 569964 w 6211222"/>
              <a:gd name="connsiteY237" fmla="*/ 3451123 h 4152006"/>
              <a:gd name="connsiteX238" fmla="*/ 673203 w 6211222"/>
              <a:gd name="connsiteY238" fmla="*/ 3502742 h 4152006"/>
              <a:gd name="connsiteX239" fmla="*/ 702699 w 6211222"/>
              <a:gd name="connsiteY239" fmla="*/ 3517490 h 4152006"/>
              <a:gd name="connsiteX240" fmla="*/ 835435 w 6211222"/>
              <a:gd name="connsiteY240" fmla="*/ 3554361 h 4152006"/>
              <a:gd name="connsiteX241" fmla="*/ 946048 w 6211222"/>
              <a:gd name="connsiteY241" fmla="*/ 3583858 h 4152006"/>
              <a:gd name="connsiteX242" fmla="*/ 990293 w 6211222"/>
              <a:gd name="connsiteY242" fmla="*/ 3598607 h 4152006"/>
              <a:gd name="connsiteX243" fmla="*/ 1056661 w 6211222"/>
              <a:gd name="connsiteY243" fmla="*/ 3605981 h 4152006"/>
              <a:gd name="connsiteX244" fmla="*/ 1078783 w 6211222"/>
              <a:gd name="connsiteY244" fmla="*/ 3620729 h 4152006"/>
              <a:gd name="connsiteX245" fmla="*/ 1145151 w 6211222"/>
              <a:gd name="connsiteY245" fmla="*/ 3635478 h 4152006"/>
              <a:gd name="connsiteX246" fmla="*/ 1189396 w 6211222"/>
              <a:gd name="connsiteY246" fmla="*/ 3657600 h 4152006"/>
              <a:gd name="connsiteX247" fmla="*/ 1233641 w 6211222"/>
              <a:gd name="connsiteY247" fmla="*/ 3664974 h 4152006"/>
              <a:gd name="connsiteX248" fmla="*/ 1270512 w 6211222"/>
              <a:gd name="connsiteY248" fmla="*/ 3679723 h 4152006"/>
              <a:gd name="connsiteX249" fmla="*/ 1292635 w 6211222"/>
              <a:gd name="connsiteY249" fmla="*/ 3687097 h 4152006"/>
              <a:gd name="connsiteX250" fmla="*/ 1344254 w 6211222"/>
              <a:gd name="connsiteY250" fmla="*/ 3709219 h 4152006"/>
              <a:gd name="connsiteX251" fmla="*/ 1373751 w 6211222"/>
              <a:gd name="connsiteY251" fmla="*/ 3716594 h 4152006"/>
              <a:gd name="connsiteX252" fmla="*/ 1403248 w 6211222"/>
              <a:gd name="connsiteY252" fmla="*/ 3731342 h 4152006"/>
              <a:gd name="connsiteX253" fmla="*/ 1454867 w 6211222"/>
              <a:gd name="connsiteY253" fmla="*/ 3746090 h 4152006"/>
              <a:gd name="connsiteX254" fmla="*/ 1499112 w 6211222"/>
              <a:gd name="connsiteY254" fmla="*/ 3768213 h 4152006"/>
              <a:gd name="connsiteX255" fmla="*/ 1535983 w 6211222"/>
              <a:gd name="connsiteY255" fmla="*/ 3790336 h 4152006"/>
              <a:gd name="connsiteX256" fmla="*/ 1558106 w 6211222"/>
              <a:gd name="connsiteY256" fmla="*/ 3797710 h 4152006"/>
              <a:gd name="connsiteX257" fmla="*/ 1668719 w 6211222"/>
              <a:gd name="connsiteY257" fmla="*/ 3841955 h 4152006"/>
              <a:gd name="connsiteX258" fmla="*/ 1727712 w 6211222"/>
              <a:gd name="connsiteY258" fmla="*/ 3864078 h 4152006"/>
              <a:gd name="connsiteX259" fmla="*/ 1749835 w 6211222"/>
              <a:gd name="connsiteY259" fmla="*/ 3878826 h 4152006"/>
              <a:gd name="connsiteX260" fmla="*/ 1867822 w 6211222"/>
              <a:gd name="connsiteY260" fmla="*/ 3923071 h 4152006"/>
              <a:gd name="connsiteX261" fmla="*/ 2000557 w 6211222"/>
              <a:gd name="connsiteY261" fmla="*/ 3974690 h 4152006"/>
              <a:gd name="connsiteX262" fmla="*/ 2052177 w 6211222"/>
              <a:gd name="connsiteY262" fmla="*/ 3989439 h 4152006"/>
              <a:gd name="connsiteX263" fmla="*/ 2074299 w 6211222"/>
              <a:gd name="connsiteY263" fmla="*/ 3996813 h 4152006"/>
              <a:gd name="connsiteX264" fmla="*/ 2111170 w 6211222"/>
              <a:gd name="connsiteY264" fmla="*/ 4011561 h 4152006"/>
              <a:gd name="connsiteX265" fmla="*/ 2148041 w 6211222"/>
              <a:gd name="connsiteY265" fmla="*/ 4018936 h 4152006"/>
              <a:gd name="connsiteX266" fmla="*/ 2236532 w 6211222"/>
              <a:gd name="connsiteY266" fmla="*/ 4048432 h 4152006"/>
              <a:gd name="connsiteX267" fmla="*/ 2413512 w 6211222"/>
              <a:gd name="connsiteY267" fmla="*/ 4077929 h 4152006"/>
              <a:gd name="connsiteX268" fmla="*/ 2487254 w 6211222"/>
              <a:gd name="connsiteY268" fmla="*/ 4100052 h 4152006"/>
              <a:gd name="connsiteX269" fmla="*/ 2560996 w 6211222"/>
              <a:gd name="connsiteY269" fmla="*/ 4107426 h 4152006"/>
              <a:gd name="connsiteX270" fmla="*/ 2656861 w 6211222"/>
              <a:gd name="connsiteY270" fmla="*/ 4122174 h 4152006"/>
              <a:gd name="connsiteX271" fmla="*/ 2723228 w 6211222"/>
              <a:gd name="connsiteY271" fmla="*/ 4129549 h 4152006"/>
              <a:gd name="connsiteX272" fmla="*/ 2892835 w 6211222"/>
              <a:gd name="connsiteY272" fmla="*/ 4151671 h 4152006"/>
              <a:gd name="connsiteX273" fmla="*/ 2922332 w 6211222"/>
              <a:gd name="connsiteY273" fmla="*/ 4151671 h 415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6211222" h="4152006">
                <a:moveTo>
                  <a:pt x="3195177" y="479323"/>
                </a:moveTo>
                <a:cubicBezTo>
                  <a:pt x="3177970" y="710381"/>
                  <a:pt x="3164326" y="941732"/>
                  <a:pt x="3143557" y="1172497"/>
                </a:cubicBezTo>
                <a:cubicBezTo>
                  <a:pt x="3139636" y="1216064"/>
                  <a:pt x="3133974" y="1213299"/>
                  <a:pt x="3106686" y="1231490"/>
                </a:cubicBezTo>
                <a:cubicBezTo>
                  <a:pt x="3081530" y="1269226"/>
                  <a:pt x="3105212" y="1241629"/>
                  <a:pt x="3062441" y="1268361"/>
                </a:cubicBezTo>
                <a:cubicBezTo>
                  <a:pt x="3052019" y="1274875"/>
                  <a:pt x="3043171" y="1283666"/>
                  <a:pt x="3032945" y="1290484"/>
                </a:cubicBezTo>
                <a:cubicBezTo>
                  <a:pt x="3021019" y="1298435"/>
                  <a:pt x="3007737" y="1304276"/>
                  <a:pt x="2996074" y="1312607"/>
                </a:cubicBezTo>
                <a:cubicBezTo>
                  <a:pt x="2990416" y="1316648"/>
                  <a:pt x="2987715" y="1324616"/>
                  <a:pt x="2981325" y="1327355"/>
                </a:cubicBezTo>
                <a:cubicBezTo>
                  <a:pt x="2969805" y="1332292"/>
                  <a:pt x="2956744" y="1332271"/>
                  <a:pt x="2944454" y="1334729"/>
                </a:cubicBezTo>
                <a:cubicBezTo>
                  <a:pt x="2937080" y="1342103"/>
                  <a:pt x="2931009" y="1351067"/>
                  <a:pt x="2922332" y="1356852"/>
                </a:cubicBezTo>
                <a:cubicBezTo>
                  <a:pt x="2915702" y="1361272"/>
                  <a:pt x="2875013" y="1370371"/>
                  <a:pt x="2870712" y="1371600"/>
                </a:cubicBezTo>
                <a:cubicBezTo>
                  <a:pt x="2863238" y="1373735"/>
                  <a:pt x="2856064" y="1376839"/>
                  <a:pt x="2848590" y="1378974"/>
                </a:cubicBezTo>
                <a:cubicBezTo>
                  <a:pt x="2828647" y="1384672"/>
                  <a:pt x="2758463" y="1400191"/>
                  <a:pt x="2752725" y="1401097"/>
                </a:cubicBezTo>
                <a:cubicBezTo>
                  <a:pt x="2728324" y="1404950"/>
                  <a:pt x="2703605" y="1406475"/>
                  <a:pt x="2678983" y="1408471"/>
                </a:cubicBezTo>
                <a:lnTo>
                  <a:pt x="2479880" y="1423219"/>
                </a:lnTo>
                <a:cubicBezTo>
                  <a:pt x="2418481" y="1426761"/>
                  <a:pt x="2356977" y="1428136"/>
                  <a:pt x="2295525" y="1430594"/>
                </a:cubicBezTo>
                <a:lnTo>
                  <a:pt x="2214409" y="1445342"/>
                </a:lnTo>
                <a:cubicBezTo>
                  <a:pt x="2104649" y="1463635"/>
                  <a:pt x="2212813" y="1442712"/>
                  <a:pt x="2125919" y="1460090"/>
                </a:cubicBezTo>
                <a:cubicBezTo>
                  <a:pt x="2116087" y="1465006"/>
                  <a:pt x="2106715" y="1470979"/>
                  <a:pt x="2096422" y="1474839"/>
                </a:cubicBezTo>
                <a:cubicBezTo>
                  <a:pt x="2075054" y="1482852"/>
                  <a:pt x="2043530" y="1484954"/>
                  <a:pt x="2022680" y="1489587"/>
                </a:cubicBezTo>
                <a:cubicBezTo>
                  <a:pt x="1999187" y="1494808"/>
                  <a:pt x="1952393" y="1519239"/>
                  <a:pt x="1941564" y="1526458"/>
                </a:cubicBezTo>
                <a:cubicBezTo>
                  <a:pt x="1934190" y="1531374"/>
                  <a:pt x="1927368" y="1537243"/>
                  <a:pt x="1919441" y="1541207"/>
                </a:cubicBezTo>
                <a:cubicBezTo>
                  <a:pt x="1858372" y="1571742"/>
                  <a:pt x="1938608" y="1521056"/>
                  <a:pt x="1875196" y="1563329"/>
                </a:cubicBezTo>
                <a:cubicBezTo>
                  <a:pt x="1870280" y="1570703"/>
                  <a:pt x="1867369" y="1579915"/>
                  <a:pt x="1860448" y="1585452"/>
                </a:cubicBezTo>
                <a:cubicBezTo>
                  <a:pt x="1854378" y="1590308"/>
                  <a:pt x="1843821" y="1587330"/>
                  <a:pt x="1838325" y="1592826"/>
                </a:cubicBezTo>
                <a:cubicBezTo>
                  <a:pt x="1758281" y="1672870"/>
                  <a:pt x="1861126" y="1599750"/>
                  <a:pt x="1794080" y="1644445"/>
                </a:cubicBezTo>
                <a:cubicBezTo>
                  <a:pt x="1789164" y="1651819"/>
                  <a:pt x="1786253" y="1661031"/>
                  <a:pt x="1779332" y="1666568"/>
                </a:cubicBezTo>
                <a:cubicBezTo>
                  <a:pt x="1773262" y="1671424"/>
                  <a:pt x="1762705" y="1668446"/>
                  <a:pt x="1757209" y="1673942"/>
                </a:cubicBezTo>
                <a:cubicBezTo>
                  <a:pt x="1751713" y="1679438"/>
                  <a:pt x="1753311" y="1689112"/>
                  <a:pt x="1749835" y="1696065"/>
                </a:cubicBezTo>
                <a:cubicBezTo>
                  <a:pt x="1745871" y="1703992"/>
                  <a:pt x="1740002" y="1710813"/>
                  <a:pt x="1735086" y="1718187"/>
                </a:cubicBezTo>
                <a:cubicBezTo>
                  <a:pt x="1714834" y="1799199"/>
                  <a:pt x="1745527" y="1697919"/>
                  <a:pt x="1705590" y="1769807"/>
                </a:cubicBezTo>
                <a:cubicBezTo>
                  <a:pt x="1693893" y="1790861"/>
                  <a:pt x="1688233" y="1827091"/>
                  <a:pt x="1683467" y="1850923"/>
                </a:cubicBezTo>
                <a:cubicBezTo>
                  <a:pt x="1689433" y="1892689"/>
                  <a:pt x="1688282" y="1897276"/>
                  <a:pt x="1698215" y="1932039"/>
                </a:cubicBezTo>
                <a:cubicBezTo>
                  <a:pt x="1700350" y="1939513"/>
                  <a:pt x="1701591" y="1947496"/>
                  <a:pt x="1705590" y="1954161"/>
                </a:cubicBezTo>
                <a:cubicBezTo>
                  <a:pt x="1709167" y="1960123"/>
                  <a:pt x="1715995" y="1963481"/>
                  <a:pt x="1720338" y="1968910"/>
                </a:cubicBezTo>
                <a:cubicBezTo>
                  <a:pt x="1731608" y="1982998"/>
                  <a:pt x="1734574" y="1995607"/>
                  <a:pt x="1749835" y="2005781"/>
                </a:cubicBezTo>
                <a:cubicBezTo>
                  <a:pt x="1768058" y="2017930"/>
                  <a:pt x="1781791" y="2021349"/>
                  <a:pt x="1801454" y="2027903"/>
                </a:cubicBezTo>
                <a:cubicBezTo>
                  <a:pt x="1806370" y="2032819"/>
                  <a:pt x="1809984" y="2039543"/>
                  <a:pt x="1816203" y="2042652"/>
                </a:cubicBezTo>
                <a:cubicBezTo>
                  <a:pt x="1839572" y="2054336"/>
                  <a:pt x="1865244" y="2057716"/>
                  <a:pt x="1889945" y="2064774"/>
                </a:cubicBezTo>
                <a:cubicBezTo>
                  <a:pt x="1897419" y="2066909"/>
                  <a:pt x="1905115" y="2068673"/>
                  <a:pt x="1912067" y="2072149"/>
                </a:cubicBezTo>
                <a:cubicBezTo>
                  <a:pt x="1969239" y="2100736"/>
                  <a:pt x="1900715" y="2075739"/>
                  <a:pt x="1956312" y="2094271"/>
                </a:cubicBezTo>
                <a:cubicBezTo>
                  <a:pt x="1958770" y="2101645"/>
                  <a:pt x="1959687" y="2109729"/>
                  <a:pt x="1963686" y="2116394"/>
                </a:cubicBezTo>
                <a:cubicBezTo>
                  <a:pt x="1967263" y="2122356"/>
                  <a:pt x="1974092" y="2125713"/>
                  <a:pt x="1978435" y="2131142"/>
                </a:cubicBezTo>
                <a:cubicBezTo>
                  <a:pt x="1983972" y="2138063"/>
                  <a:pt x="1989220" y="2145338"/>
                  <a:pt x="1993183" y="2153265"/>
                </a:cubicBezTo>
                <a:cubicBezTo>
                  <a:pt x="2012327" y="2191555"/>
                  <a:pt x="1986499" y="2161329"/>
                  <a:pt x="2015306" y="2190136"/>
                </a:cubicBezTo>
                <a:cubicBezTo>
                  <a:pt x="2030026" y="2234295"/>
                  <a:pt x="2030997" y="2227526"/>
                  <a:pt x="2015306" y="2300749"/>
                </a:cubicBezTo>
                <a:cubicBezTo>
                  <a:pt x="2013849" y="2307547"/>
                  <a:pt x="2004900" y="2310068"/>
                  <a:pt x="2000557" y="2315497"/>
                </a:cubicBezTo>
                <a:cubicBezTo>
                  <a:pt x="1995021" y="2322417"/>
                  <a:pt x="1990725" y="2330245"/>
                  <a:pt x="1985809" y="2337619"/>
                </a:cubicBezTo>
                <a:cubicBezTo>
                  <a:pt x="1964920" y="2400290"/>
                  <a:pt x="1994054" y="2323878"/>
                  <a:pt x="1963686" y="2374490"/>
                </a:cubicBezTo>
                <a:cubicBezTo>
                  <a:pt x="1959687" y="2381155"/>
                  <a:pt x="1960976" y="2390394"/>
                  <a:pt x="1956312" y="2396613"/>
                </a:cubicBezTo>
                <a:cubicBezTo>
                  <a:pt x="1945883" y="2410518"/>
                  <a:pt x="1919441" y="2433484"/>
                  <a:pt x="1919441" y="2433484"/>
                </a:cubicBezTo>
                <a:cubicBezTo>
                  <a:pt x="1914525" y="2443316"/>
                  <a:pt x="1912466" y="2455208"/>
                  <a:pt x="1904693" y="2462981"/>
                </a:cubicBezTo>
                <a:cubicBezTo>
                  <a:pt x="1892159" y="2475515"/>
                  <a:pt x="1871084" y="2478298"/>
                  <a:pt x="1860448" y="2492478"/>
                </a:cubicBezTo>
                <a:cubicBezTo>
                  <a:pt x="1804654" y="2566867"/>
                  <a:pt x="1875671" y="2475078"/>
                  <a:pt x="1808828" y="2551471"/>
                </a:cubicBezTo>
                <a:cubicBezTo>
                  <a:pt x="1792040" y="2570658"/>
                  <a:pt x="1785561" y="2588106"/>
                  <a:pt x="1764583" y="2603090"/>
                </a:cubicBezTo>
                <a:cubicBezTo>
                  <a:pt x="1755638" y="2609479"/>
                  <a:pt x="1744918" y="2612923"/>
                  <a:pt x="1735086" y="2617839"/>
                </a:cubicBezTo>
                <a:cubicBezTo>
                  <a:pt x="1730170" y="2627671"/>
                  <a:pt x="1728111" y="2639563"/>
                  <a:pt x="1720338" y="2647336"/>
                </a:cubicBezTo>
                <a:cubicBezTo>
                  <a:pt x="1702925" y="2664749"/>
                  <a:pt x="1682897" y="2669648"/>
                  <a:pt x="1661345" y="2676832"/>
                </a:cubicBezTo>
                <a:cubicBezTo>
                  <a:pt x="1656429" y="2684206"/>
                  <a:pt x="1653517" y="2693418"/>
                  <a:pt x="1646596" y="2698955"/>
                </a:cubicBezTo>
                <a:cubicBezTo>
                  <a:pt x="1640526" y="2703811"/>
                  <a:pt x="1631269" y="2702554"/>
                  <a:pt x="1624474" y="2706329"/>
                </a:cubicBezTo>
                <a:cubicBezTo>
                  <a:pt x="1608979" y="2714937"/>
                  <a:pt x="1594408" y="2725190"/>
                  <a:pt x="1580228" y="2735826"/>
                </a:cubicBezTo>
                <a:cubicBezTo>
                  <a:pt x="1570396" y="2743200"/>
                  <a:pt x="1560174" y="2750081"/>
                  <a:pt x="1550732" y="2757949"/>
                </a:cubicBezTo>
                <a:cubicBezTo>
                  <a:pt x="1545391" y="2762400"/>
                  <a:pt x="1541324" y="2768246"/>
                  <a:pt x="1535983" y="2772697"/>
                </a:cubicBezTo>
                <a:cubicBezTo>
                  <a:pt x="1526541" y="2780565"/>
                  <a:pt x="1516318" y="2787445"/>
                  <a:pt x="1506486" y="2794819"/>
                </a:cubicBezTo>
                <a:cubicBezTo>
                  <a:pt x="1490092" y="2844002"/>
                  <a:pt x="1513447" y="2787928"/>
                  <a:pt x="1469615" y="2839065"/>
                </a:cubicBezTo>
                <a:cubicBezTo>
                  <a:pt x="1462461" y="2847411"/>
                  <a:pt x="1460321" y="2859017"/>
                  <a:pt x="1454867" y="2868561"/>
                </a:cubicBezTo>
                <a:cubicBezTo>
                  <a:pt x="1413170" y="2941532"/>
                  <a:pt x="1469946" y="2831033"/>
                  <a:pt x="1425370" y="2920181"/>
                </a:cubicBezTo>
                <a:cubicBezTo>
                  <a:pt x="1427828" y="2971800"/>
                  <a:pt x="1424249" y="3024064"/>
                  <a:pt x="1432745" y="3075039"/>
                </a:cubicBezTo>
                <a:cubicBezTo>
                  <a:pt x="1434459" y="3085326"/>
                  <a:pt x="1449082" y="3088484"/>
                  <a:pt x="1454867" y="3097161"/>
                </a:cubicBezTo>
                <a:cubicBezTo>
                  <a:pt x="1459179" y="3103629"/>
                  <a:pt x="1458765" y="3112331"/>
                  <a:pt x="1462241" y="3119284"/>
                </a:cubicBezTo>
                <a:cubicBezTo>
                  <a:pt x="1476364" y="3147529"/>
                  <a:pt x="1509502" y="3173919"/>
                  <a:pt x="1528609" y="3193026"/>
                </a:cubicBezTo>
                <a:cubicBezTo>
                  <a:pt x="1620219" y="3284636"/>
                  <a:pt x="1519014" y="3186908"/>
                  <a:pt x="1594977" y="3252019"/>
                </a:cubicBezTo>
                <a:cubicBezTo>
                  <a:pt x="1602895" y="3258806"/>
                  <a:pt x="1607983" y="3269077"/>
                  <a:pt x="1617099" y="3274142"/>
                </a:cubicBezTo>
                <a:cubicBezTo>
                  <a:pt x="1630689" y="3281692"/>
                  <a:pt x="1661345" y="3288890"/>
                  <a:pt x="1661345" y="3288890"/>
                </a:cubicBezTo>
                <a:cubicBezTo>
                  <a:pt x="1666261" y="3296264"/>
                  <a:pt x="1669826" y="3304746"/>
                  <a:pt x="1676093" y="3311013"/>
                </a:cubicBezTo>
                <a:cubicBezTo>
                  <a:pt x="1693804" y="3328725"/>
                  <a:pt x="1699349" y="3324141"/>
                  <a:pt x="1720338" y="3333136"/>
                </a:cubicBezTo>
                <a:cubicBezTo>
                  <a:pt x="1730442" y="3337466"/>
                  <a:pt x="1740513" y="3342058"/>
                  <a:pt x="1749835" y="3347884"/>
                </a:cubicBezTo>
                <a:cubicBezTo>
                  <a:pt x="1760257" y="3354398"/>
                  <a:pt x="1768542" y="3364122"/>
                  <a:pt x="1779332" y="3370007"/>
                </a:cubicBezTo>
                <a:cubicBezTo>
                  <a:pt x="1824524" y="3394657"/>
                  <a:pt x="1828596" y="3391736"/>
                  <a:pt x="1875196" y="3399503"/>
                </a:cubicBezTo>
                <a:cubicBezTo>
                  <a:pt x="1944172" y="3422496"/>
                  <a:pt x="1901914" y="3412019"/>
                  <a:pt x="1993183" y="3421626"/>
                </a:cubicBezTo>
                <a:cubicBezTo>
                  <a:pt x="2015320" y="3423956"/>
                  <a:pt x="2037346" y="3427451"/>
                  <a:pt x="2059551" y="3429000"/>
                </a:cubicBezTo>
                <a:cubicBezTo>
                  <a:pt x="2064084" y="3429316"/>
                  <a:pt x="2306890" y="3440105"/>
                  <a:pt x="2384015" y="3451123"/>
                </a:cubicBezTo>
                <a:cubicBezTo>
                  <a:pt x="2411221" y="3455009"/>
                  <a:pt x="2437986" y="3461585"/>
                  <a:pt x="2465132" y="3465871"/>
                </a:cubicBezTo>
                <a:cubicBezTo>
                  <a:pt x="2497906" y="3471046"/>
                  <a:pt x="2535552" y="3473046"/>
                  <a:pt x="2568370" y="3480619"/>
                </a:cubicBezTo>
                <a:cubicBezTo>
                  <a:pt x="2585807" y="3484643"/>
                  <a:pt x="2602442" y="3491858"/>
                  <a:pt x="2619990" y="3495368"/>
                </a:cubicBezTo>
                <a:cubicBezTo>
                  <a:pt x="2639423" y="3499255"/>
                  <a:pt x="2659505" y="3499090"/>
                  <a:pt x="2678983" y="3502742"/>
                </a:cubicBezTo>
                <a:cubicBezTo>
                  <a:pt x="2698906" y="3506477"/>
                  <a:pt x="2718747" y="3511080"/>
                  <a:pt x="2737977" y="3517490"/>
                </a:cubicBezTo>
                <a:cubicBezTo>
                  <a:pt x="2752725" y="3522406"/>
                  <a:pt x="2766912" y="3529537"/>
                  <a:pt x="2782222" y="3532239"/>
                </a:cubicBezTo>
                <a:cubicBezTo>
                  <a:pt x="2808959" y="3536957"/>
                  <a:pt x="2836299" y="3537155"/>
                  <a:pt x="2863338" y="3539613"/>
                </a:cubicBezTo>
                <a:cubicBezTo>
                  <a:pt x="2958841" y="3563488"/>
                  <a:pt x="2916262" y="3556778"/>
                  <a:pt x="3055067" y="3561736"/>
                </a:cubicBezTo>
                <a:lnTo>
                  <a:pt x="3335286" y="3569110"/>
                </a:lnTo>
                <a:lnTo>
                  <a:pt x="3468022" y="3583858"/>
                </a:lnTo>
                <a:cubicBezTo>
                  <a:pt x="3487709" y="3586129"/>
                  <a:pt x="3507245" y="3589868"/>
                  <a:pt x="3527015" y="3591232"/>
                </a:cubicBezTo>
                <a:cubicBezTo>
                  <a:pt x="3578571" y="3594788"/>
                  <a:pt x="3630254" y="3596149"/>
                  <a:pt x="3681874" y="3598607"/>
                </a:cubicBezTo>
                <a:cubicBezTo>
                  <a:pt x="3794945" y="3596149"/>
                  <a:pt x="3908125" y="3596788"/>
                  <a:pt x="4021086" y="3591232"/>
                </a:cubicBezTo>
                <a:cubicBezTo>
                  <a:pt x="4058238" y="3589405"/>
                  <a:pt x="4094729" y="3580592"/>
                  <a:pt x="4131699" y="3576484"/>
                </a:cubicBezTo>
                <a:cubicBezTo>
                  <a:pt x="4161117" y="3573215"/>
                  <a:pt x="4190693" y="3571568"/>
                  <a:pt x="4220190" y="3569110"/>
                </a:cubicBezTo>
                <a:cubicBezTo>
                  <a:pt x="4360603" y="3534005"/>
                  <a:pt x="4204226" y="3570303"/>
                  <a:pt x="4478286" y="3532239"/>
                </a:cubicBezTo>
                <a:cubicBezTo>
                  <a:pt x="4500733" y="3529121"/>
                  <a:pt x="4522300" y="3521216"/>
                  <a:pt x="4544654" y="3517490"/>
                </a:cubicBezTo>
                <a:cubicBezTo>
                  <a:pt x="4566610" y="3513831"/>
                  <a:pt x="4588899" y="3512574"/>
                  <a:pt x="4611022" y="3510116"/>
                </a:cubicBezTo>
                <a:cubicBezTo>
                  <a:pt x="4806985" y="3444797"/>
                  <a:pt x="4532389" y="3531776"/>
                  <a:pt x="5001854" y="3443749"/>
                </a:cubicBezTo>
                <a:cubicBezTo>
                  <a:pt x="5042202" y="3436184"/>
                  <a:pt x="5154909" y="3418341"/>
                  <a:pt x="5200957" y="3399503"/>
                </a:cubicBezTo>
                <a:cubicBezTo>
                  <a:pt x="5229464" y="3387841"/>
                  <a:pt x="5254323" y="3368619"/>
                  <a:pt x="5282074" y="3355258"/>
                </a:cubicBezTo>
                <a:cubicBezTo>
                  <a:pt x="5320752" y="3336635"/>
                  <a:pt x="5360497" y="3320298"/>
                  <a:pt x="5400061" y="3303639"/>
                </a:cubicBezTo>
                <a:cubicBezTo>
                  <a:pt x="5407225" y="3300623"/>
                  <a:pt x="5415434" y="3300121"/>
                  <a:pt x="5422183" y="3296265"/>
                </a:cubicBezTo>
                <a:cubicBezTo>
                  <a:pt x="5450010" y="3280364"/>
                  <a:pt x="5475675" y="3260895"/>
                  <a:pt x="5503299" y="3244645"/>
                </a:cubicBezTo>
                <a:cubicBezTo>
                  <a:pt x="5538520" y="3223927"/>
                  <a:pt x="5565377" y="3218366"/>
                  <a:pt x="5599164" y="3193026"/>
                </a:cubicBezTo>
                <a:cubicBezTo>
                  <a:pt x="5688447" y="3126063"/>
                  <a:pt x="5592257" y="3178044"/>
                  <a:pt x="5665532" y="3141407"/>
                </a:cubicBezTo>
                <a:cubicBezTo>
                  <a:pt x="5672906" y="3131575"/>
                  <a:pt x="5681056" y="3122279"/>
                  <a:pt x="5687654" y="3111910"/>
                </a:cubicBezTo>
                <a:cubicBezTo>
                  <a:pt x="5698294" y="3095190"/>
                  <a:pt x="5705495" y="3076317"/>
                  <a:pt x="5717151" y="3060290"/>
                </a:cubicBezTo>
                <a:cubicBezTo>
                  <a:pt x="5725329" y="3049045"/>
                  <a:pt x="5737541" y="3041302"/>
                  <a:pt x="5746648" y="3030794"/>
                </a:cubicBezTo>
                <a:cubicBezTo>
                  <a:pt x="5769528" y="3004394"/>
                  <a:pt x="5790893" y="2976717"/>
                  <a:pt x="5813015" y="2949678"/>
                </a:cubicBezTo>
                <a:cubicBezTo>
                  <a:pt x="5815473" y="2934929"/>
                  <a:pt x="5814837" y="2919315"/>
                  <a:pt x="5820390" y="2905432"/>
                </a:cubicBezTo>
                <a:cubicBezTo>
                  <a:pt x="5824954" y="2894021"/>
                  <a:pt x="5835369" y="2885937"/>
                  <a:pt x="5842512" y="2875936"/>
                </a:cubicBezTo>
                <a:cubicBezTo>
                  <a:pt x="5847663" y="2868724"/>
                  <a:pt x="5852345" y="2861187"/>
                  <a:pt x="5857261" y="2853813"/>
                </a:cubicBezTo>
                <a:cubicBezTo>
                  <a:pt x="5864635" y="2826774"/>
                  <a:pt x="5871684" y="2799645"/>
                  <a:pt x="5879383" y="2772697"/>
                </a:cubicBezTo>
                <a:cubicBezTo>
                  <a:pt x="5881518" y="2765223"/>
                  <a:pt x="5883695" y="2757719"/>
                  <a:pt x="5886757" y="2750574"/>
                </a:cubicBezTo>
                <a:cubicBezTo>
                  <a:pt x="5898457" y="2723275"/>
                  <a:pt x="5911338" y="2696497"/>
                  <a:pt x="5923628" y="2669458"/>
                </a:cubicBezTo>
                <a:cubicBezTo>
                  <a:pt x="5939435" y="2574627"/>
                  <a:pt x="5919912" y="2672320"/>
                  <a:pt x="5945751" y="2588342"/>
                </a:cubicBezTo>
                <a:cubicBezTo>
                  <a:pt x="5951712" y="2568969"/>
                  <a:pt x="5953682" y="2548438"/>
                  <a:pt x="5960499" y="2529349"/>
                </a:cubicBezTo>
                <a:cubicBezTo>
                  <a:pt x="5978308" y="2479485"/>
                  <a:pt x="5997989" y="2430250"/>
                  <a:pt x="6019493" y="2381865"/>
                </a:cubicBezTo>
                <a:cubicBezTo>
                  <a:pt x="6029325" y="2359742"/>
                  <a:pt x="6038845" y="2337478"/>
                  <a:pt x="6048990" y="2315497"/>
                </a:cubicBezTo>
                <a:cubicBezTo>
                  <a:pt x="6053597" y="2305516"/>
                  <a:pt x="6059655" y="2296207"/>
                  <a:pt x="6063738" y="2286000"/>
                </a:cubicBezTo>
                <a:cubicBezTo>
                  <a:pt x="6074423" y="2259287"/>
                  <a:pt x="6082715" y="2231663"/>
                  <a:pt x="6093235" y="2204884"/>
                </a:cubicBezTo>
                <a:cubicBezTo>
                  <a:pt x="6109759" y="2162823"/>
                  <a:pt x="6128631" y="2121702"/>
                  <a:pt x="6144854" y="2079523"/>
                </a:cubicBezTo>
                <a:cubicBezTo>
                  <a:pt x="6187520" y="1968592"/>
                  <a:pt x="6148503" y="2050103"/>
                  <a:pt x="6181725" y="1983658"/>
                </a:cubicBezTo>
                <a:cubicBezTo>
                  <a:pt x="6184183" y="1961535"/>
                  <a:pt x="6185440" y="1939246"/>
                  <a:pt x="6189099" y="1917290"/>
                </a:cubicBezTo>
                <a:cubicBezTo>
                  <a:pt x="6190377" y="1909623"/>
                  <a:pt x="6194429" y="1902667"/>
                  <a:pt x="6196474" y="1895168"/>
                </a:cubicBezTo>
                <a:cubicBezTo>
                  <a:pt x="6201807" y="1875612"/>
                  <a:pt x="6206306" y="1855839"/>
                  <a:pt x="6211222" y="1836174"/>
                </a:cubicBezTo>
                <a:cubicBezTo>
                  <a:pt x="6206306" y="1708355"/>
                  <a:pt x="6203441" y="1580440"/>
                  <a:pt x="6196474" y="1452716"/>
                </a:cubicBezTo>
                <a:cubicBezTo>
                  <a:pt x="6196051" y="1444955"/>
                  <a:pt x="6191234" y="1438068"/>
                  <a:pt x="6189099" y="1430594"/>
                </a:cubicBezTo>
                <a:cubicBezTo>
                  <a:pt x="6181400" y="1403646"/>
                  <a:pt x="6178120" y="1375194"/>
                  <a:pt x="6166977" y="1349478"/>
                </a:cubicBezTo>
                <a:cubicBezTo>
                  <a:pt x="6145993" y="1301052"/>
                  <a:pt x="6117529" y="1256221"/>
                  <a:pt x="6093235" y="1209368"/>
                </a:cubicBezTo>
                <a:cubicBezTo>
                  <a:pt x="6071505" y="1167460"/>
                  <a:pt x="6069515" y="1152266"/>
                  <a:pt x="6041615" y="1120878"/>
                </a:cubicBezTo>
                <a:cubicBezTo>
                  <a:pt x="5945089" y="1012286"/>
                  <a:pt x="6072947" y="1169824"/>
                  <a:pt x="5960499" y="1032387"/>
                </a:cubicBezTo>
                <a:cubicBezTo>
                  <a:pt x="5927370" y="991896"/>
                  <a:pt x="5945445" y="1005514"/>
                  <a:pt x="5901506" y="958645"/>
                </a:cubicBezTo>
                <a:cubicBezTo>
                  <a:pt x="5877731" y="933285"/>
                  <a:pt x="5856688" y="904186"/>
                  <a:pt x="5827764" y="884903"/>
                </a:cubicBezTo>
                <a:cubicBezTo>
                  <a:pt x="5827754" y="884896"/>
                  <a:pt x="5695028" y="796413"/>
                  <a:pt x="5695028" y="796413"/>
                </a:cubicBezTo>
                <a:cubicBezTo>
                  <a:pt x="5677604" y="784434"/>
                  <a:pt x="5661248" y="770894"/>
                  <a:pt x="5643409" y="759542"/>
                </a:cubicBezTo>
                <a:cubicBezTo>
                  <a:pt x="5616370" y="742336"/>
                  <a:pt x="5588275" y="726687"/>
                  <a:pt x="5562293" y="707923"/>
                </a:cubicBezTo>
                <a:cubicBezTo>
                  <a:pt x="5543921" y="694655"/>
                  <a:pt x="5529675" y="676029"/>
                  <a:pt x="5510674" y="663678"/>
                </a:cubicBezTo>
                <a:cubicBezTo>
                  <a:pt x="5444139" y="620430"/>
                  <a:pt x="5441492" y="620952"/>
                  <a:pt x="5392686" y="604684"/>
                </a:cubicBezTo>
                <a:cubicBezTo>
                  <a:pt x="5370564" y="589936"/>
                  <a:pt x="5347821" y="576077"/>
                  <a:pt x="5326319" y="560439"/>
                </a:cubicBezTo>
                <a:cubicBezTo>
                  <a:pt x="5320696" y="556350"/>
                  <a:pt x="5317838" y="548699"/>
                  <a:pt x="5311570" y="545690"/>
                </a:cubicBezTo>
                <a:cubicBezTo>
                  <a:pt x="5255993" y="519013"/>
                  <a:pt x="5197103" y="499519"/>
                  <a:pt x="5141964" y="471949"/>
                </a:cubicBezTo>
                <a:cubicBezTo>
                  <a:pt x="5132132" y="467033"/>
                  <a:pt x="5122475" y="461749"/>
                  <a:pt x="5112467" y="457200"/>
                </a:cubicBezTo>
                <a:cubicBezTo>
                  <a:pt x="5095425" y="449454"/>
                  <a:pt x="5078885" y="440088"/>
                  <a:pt x="5060848" y="435078"/>
                </a:cubicBezTo>
                <a:cubicBezTo>
                  <a:pt x="5034369" y="427723"/>
                  <a:pt x="5006771" y="425245"/>
                  <a:pt x="4979732" y="420329"/>
                </a:cubicBezTo>
                <a:cubicBezTo>
                  <a:pt x="4906655" y="383792"/>
                  <a:pt x="4881968" y="369615"/>
                  <a:pt x="4780628" y="339213"/>
                </a:cubicBezTo>
                <a:cubicBezTo>
                  <a:pt x="4759308" y="332817"/>
                  <a:pt x="4736383" y="334297"/>
                  <a:pt x="4714261" y="331839"/>
                </a:cubicBezTo>
                <a:lnTo>
                  <a:pt x="4529906" y="287594"/>
                </a:lnTo>
                <a:cubicBezTo>
                  <a:pt x="4419034" y="259084"/>
                  <a:pt x="4310139" y="222451"/>
                  <a:pt x="4198067" y="199103"/>
                </a:cubicBezTo>
                <a:cubicBezTo>
                  <a:pt x="3872175" y="131209"/>
                  <a:pt x="4165777" y="188900"/>
                  <a:pt x="3726119" y="117987"/>
                </a:cubicBezTo>
                <a:cubicBezTo>
                  <a:pt x="3446948" y="72959"/>
                  <a:pt x="3681803" y="97923"/>
                  <a:pt x="3379532" y="73742"/>
                </a:cubicBezTo>
                <a:cubicBezTo>
                  <a:pt x="3176371" y="36805"/>
                  <a:pt x="3449181" y="84654"/>
                  <a:pt x="3173054" y="44245"/>
                </a:cubicBezTo>
                <a:cubicBezTo>
                  <a:pt x="3113877" y="35585"/>
                  <a:pt x="3055110" y="24322"/>
                  <a:pt x="2996074" y="14749"/>
                </a:cubicBezTo>
                <a:lnTo>
                  <a:pt x="2900209" y="0"/>
                </a:lnTo>
                <a:cubicBezTo>
                  <a:pt x="2801886" y="2458"/>
                  <a:pt x="2703425" y="1598"/>
                  <a:pt x="2605241" y="7374"/>
                </a:cubicBezTo>
                <a:cubicBezTo>
                  <a:pt x="2577806" y="8988"/>
                  <a:pt x="2551271" y="17837"/>
                  <a:pt x="2524125" y="22123"/>
                </a:cubicBezTo>
                <a:cubicBezTo>
                  <a:pt x="2504550" y="25214"/>
                  <a:pt x="2484610" y="25845"/>
                  <a:pt x="2465132" y="29497"/>
                </a:cubicBezTo>
                <a:cubicBezTo>
                  <a:pt x="2239181" y="71862"/>
                  <a:pt x="2486501" y="27968"/>
                  <a:pt x="2384015" y="51619"/>
                </a:cubicBezTo>
                <a:cubicBezTo>
                  <a:pt x="2359590" y="57256"/>
                  <a:pt x="2334854" y="61452"/>
                  <a:pt x="2310274" y="66368"/>
                </a:cubicBezTo>
                <a:cubicBezTo>
                  <a:pt x="2248287" y="97361"/>
                  <a:pt x="2318450" y="66166"/>
                  <a:pt x="2229157" y="88490"/>
                </a:cubicBezTo>
                <a:cubicBezTo>
                  <a:pt x="2216315" y="91701"/>
                  <a:pt x="2204726" y="98715"/>
                  <a:pt x="2192286" y="103239"/>
                </a:cubicBezTo>
                <a:cubicBezTo>
                  <a:pt x="2146549" y="119871"/>
                  <a:pt x="2154901" y="116615"/>
                  <a:pt x="2111170" y="125361"/>
                </a:cubicBezTo>
                <a:cubicBezTo>
                  <a:pt x="2090386" y="146147"/>
                  <a:pt x="2101520" y="140071"/>
                  <a:pt x="2066925" y="147484"/>
                </a:cubicBezTo>
                <a:cubicBezTo>
                  <a:pt x="2042414" y="152736"/>
                  <a:pt x="2017502" y="156152"/>
                  <a:pt x="1993183" y="162232"/>
                </a:cubicBezTo>
                <a:cubicBezTo>
                  <a:pt x="1983351" y="164690"/>
                  <a:pt x="1973658" y="167794"/>
                  <a:pt x="1963686" y="169607"/>
                </a:cubicBezTo>
                <a:cubicBezTo>
                  <a:pt x="1946585" y="172716"/>
                  <a:pt x="1929110" y="173572"/>
                  <a:pt x="1912067" y="176981"/>
                </a:cubicBezTo>
                <a:cubicBezTo>
                  <a:pt x="1892191" y="180956"/>
                  <a:pt x="1873035" y="188207"/>
                  <a:pt x="1853074" y="191729"/>
                </a:cubicBezTo>
                <a:cubicBezTo>
                  <a:pt x="1831154" y="195597"/>
                  <a:pt x="1808812" y="196502"/>
                  <a:pt x="1786706" y="199103"/>
                </a:cubicBezTo>
                <a:cubicBezTo>
                  <a:pt x="1767024" y="201419"/>
                  <a:pt x="1747260" y="203220"/>
                  <a:pt x="1727712" y="206478"/>
                </a:cubicBezTo>
                <a:cubicBezTo>
                  <a:pt x="1474506" y="248679"/>
                  <a:pt x="1700652" y="215611"/>
                  <a:pt x="1558106" y="235974"/>
                </a:cubicBezTo>
                <a:cubicBezTo>
                  <a:pt x="1489244" y="270406"/>
                  <a:pt x="1578026" y="229248"/>
                  <a:pt x="1454867" y="265471"/>
                </a:cubicBezTo>
                <a:cubicBezTo>
                  <a:pt x="1436908" y="270753"/>
                  <a:pt x="1420629" y="280642"/>
                  <a:pt x="1403248" y="287594"/>
                </a:cubicBezTo>
                <a:cubicBezTo>
                  <a:pt x="1396031" y="290481"/>
                  <a:pt x="1388270" y="291906"/>
                  <a:pt x="1381125" y="294968"/>
                </a:cubicBezTo>
                <a:cubicBezTo>
                  <a:pt x="1371021" y="299298"/>
                  <a:pt x="1361732" y="305386"/>
                  <a:pt x="1351628" y="309716"/>
                </a:cubicBezTo>
                <a:cubicBezTo>
                  <a:pt x="1310262" y="327444"/>
                  <a:pt x="1348926" y="303887"/>
                  <a:pt x="1300009" y="331839"/>
                </a:cubicBezTo>
                <a:cubicBezTo>
                  <a:pt x="1292314" y="336236"/>
                  <a:pt x="1284510" y="340699"/>
                  <a:pt x="1277886" y="346587"/>
                </a:cubicBezTo>
                <a:cubicBezTo>
                  <a:pt x="1262297" y="360444"/>
                  <a:pt x="1250995" y="379262"/>
                  <a:pt x="1233641" y="390832"/>
                </a:cubicBezTo>
                <a:cubicBezTo>
                  <a:pt x="1226267" y="395748"/>
                  <a:pt x="1218107" y="399652"/>
                  <a:pt x="1211519" y="405581"/>
                </a:cubicBezTo>
                <a:cubicBezTo>
                  <a:pt x="1128824" y="480006"/>
                  <a:pt x="1189181" y="437678"/>
                  <a:pt x="1137777" y="471949"/>
                </a:cubicBezTo>
                <a:cubicBezTo>
                  <a:pt x="1107383" y="517537"/>
                  <a:pt x="1141131" y="473063"/>
                  <a:pt x="1100906" y="508819"/>
                </a:cubicBezTo>
                <a:cubicBezTo>
                  <a:pt x="1085317" y="522676"/>
                  <a:pt x="1071410" y="538316"/>
                  <a:pt x="1056661" y="553065"/>
                </a:cubicBezTo>
                <a:cubicBezTo>
                  <a:pt x="1051745" y="557981"/>
                  <a:pt x="1047874" y="564236"/>
                  <a:pt x="1041912" y="567813"/>
                </a:cubicBezTo>
                <a:cubicBezTo>
                  <a:pt x="1013432" y="584901"/>
                  <a:pt x="992198" y="595404"/>
                  <a:pt x="968170" y="619432"/>
                </a:cubicBezTo>
                <a:cubicBezTo>
                  <a:pt x="961903" y="625699"/>
                  <a:pt x="959689" y="635288"/>
                  <a:pt x="953422" y="641555"/>
                </a:cubicBezTo>
                <a:cubicBezTo>
                  <a:pt x="947155" y="647822"/>
                  <a:pt x="938028" y="650535"/>
                  <a:pt x="931299" y="656303"/>
                </a:cubicBezTo>
                <a:cubicBezTo>
                  <a:pt x="869646" y="709149"/>
                  <a:pt x="936427" y="665025"/>
                  <a:pt x="864932" y="707923"/>
                </a:cubicBezTo>
                <a:cubicBezTo>
                  <a:pt x="855100" y="720213"/>
                  <a:pt x="846564" y="733665"/>
                  <a:pt x="835435" y="744794"/>
                </a:cubicBezTo>
                <a:cubicBezTo>
                  <a:pt x="826744" y="753484"/>
                  <a:pt x="813806" y="757474"/>
                  <a:pt x="805938" y="766916"/>
                </a:cubicBezTo>
                <a:cubicBezTo>
                  <a:pt x="800962" y="772888"/>
                  <a:pt x="803082" y="782714"/>
                  <a:pt x="798564" y="789039"/>
                </a:cubicBezTo>
                <a:cubicBezTo>
                  <a:pt x="790482" y="800354"/>
                  <a:pt x="778899" y="808704"/>
                  <a:pt x="769067" y="818536"/>
                </a:cubicBezTo>
                <a:cubicBezTo>
                  <a:pt x="753035" y="866632"/>
                  <a:pt x="762946" y="843904"/>
                  <a:pt x="710074" y="914400"/>
                </a:cubicBezTo>
                <a:cubicBezTo>
                  <a:pt x="705902" y="919962"/>
                  <a:pt x="699312" y="923453"/>
                  <a:pt x="695325" y="929149"/>
                </a:cubicBezTo>
                <a:cubicBezTo>
                  <a:pt x="609180" y="1052212"/>
                  <a:pt x="689421" y="941447"/>
                  <a:pt x="643706" y="1017639"/>
                </a:cubicBezTo>
                <a:cubicBezTo>
                  <a:pt x="613913" y="1067295"/>
                  <a:pt x="620323" y="1051043"/>
                  <a:pt x="592086" y="1091381"/>
                </a:cubicBezTo>
                <a:cubicBezTo>
                  <a:pt x="581921" y="1105902"/>
                  <a:pt x="571880" y="1120530"/>
                  <a:pt x="562590" y="1135626"/>
                </a:cubicBezTo>
                <a:cubicBezTo>
                  <a:pt x="552204" y="1152504"/>
                  <a:pt x="541956" y="1169520"/>
                  <a:pt x="533093" y="1187245"/>
                </a:cubicBezTo>
                <a:cubicBezTo>
                  <a:pt x="529617" y="1194198"/>
                  <a:pt x="529576" y="1202619"/>
                  <a:pt x="525719" y="1209368"/>
                </a:cubicBezTo>
                <a:cubicBezTo>
                  <a:pt x="519621" y="1220039"/>
                  <a:pt x="510110" y="1228443"/>
                  <a:pt x="503596" y="1238865"/>
                </a:cubicBezTo>
                <a:cubicBezTo>
                  <a:pt x="484200" y="1269898"/>
                  <a:pt x="489657" y="1282302"/>
                  <a:pt x="459351" y="1312607"/>
                </a:cubicBezTo>
                <a:cubicBezTo>
                  <a:pt x="451977" y="1319981"/>
                  <a:pt x="444015" y="1326811"/>
                  <a:pt x="437228" y="1334729"/>
                </a:cubicBezTo>
                <a:cubicBezTo>
                  <a:pt x="405084" y="1372231"/>
                  <a:pt x="430155" y="1359210"/>
                  <a:pt x="392983" y="1371600"/>
                </a:cubicBezTo>
                <a:cubicBezTo>
                  <a:pt x="390525" y="1378974"/>
                  <a:pt x="391105" y="1388227"/>
                  <a:pt x="385609" y="1393723"/>
                </a:cubicBezTo>
                <a:cubicBezTo>
                  <a:pt x="368228" y="1411104"/>
                  <a:pt x="341363" y="1418303"/>
                  <a:pt x="326615" y="1437968"/>
                </a:cubicBezTo>
                <a:cubicBezTo>
                  <a:pt x="313281" y="1455747"/>
                  <a:pt x="280640" y="1500319"/>
                  <a:pt x="267622" y="1511710"/>
                </a:cubicBezTo>
                <a:cubicBezTo>
                  <a:pt x="261772" y="1516829"/>
                  <a:pt x="252873" y="1516626"/>
                  <a:pt x="245499" y="1519084"/>
                </a:cubicBezTo>
                <a:cubicBezTo>
                  <a:pt x="238125" y="1531374"/>
                  <a:pt x="231977" y="1544489"/>
                  <a:pt x="223377" y="1555955"/>
                </a:cubicBezTo>
                <a:cubicBezTo>
                  <a:pt x="209182" y="1574881"/>
                  <a:pt x="197868" y="1580335"/>
                  <a:pt x="179132" y="1592826"/>
                </a:cubicBezTo>
                <a:cubicBezTo>
                  <a:pt x="134561" y="1681966"/>
                  <a:pt x="191328" y="1571483"/>
                  <a:pt x="149635" y="1644445"/>
                </a:cubicBezTo>
                <a:cubicBezTo>
                  <a:pt x="144181" y="1653990"/>
                  <a:pt x="140542" y="1664516"/>
                  <a:pt x="134886" y="1673942"/>
                </a:cubicBezTo>
                <a:cubicBezTo>
                  <a:pt x="125767" y="1689141"/>
                  <a:pt x="113317" y="1702333"/>
                  <a:pt x="105390" y="1718187"/>
                </a:cubicBezTo>
                <a:cubicBezTo>
                  <a:pt x="71930" y="1785108"/>
                  <a:pt x="88089" y="1758888"/>
                  <a:pt x="61145" y="1799303"/>
                </a:cubicBezTo>
                <a:cubicBezTo>
                  <a:pt x="58687" y="1809135"/>
                  <a:pt x="56554" y="1819055"/>
                  <a:pt x="53770" y="1828800"/>
                </a:cubicBezTo>
                <a:cubicBezTo>
                  <a:pt x="51634" y="1836274"/>
                  <a:pt x="48281" y="1843382"/>
                  <a:pt x="46396" y="1850923"/>
                </a:cubicBezTo>
                <a:cubicBezTo>
                  <a:pt x="40552" y="1874298"/>
                  <a:pt x="39217" y="1894583"/>
                  <a:pt x="31648" y="1917290"/>
                </a:cubicBezTo>
                <a:cubicBezTo>
                  <a:pt x="3880" y="2000591"/>
                  <a:pt x="27195" y="1912975"/>
                  <a:pt x="9525" y="1983658"/>
                </a:cubicBezTo>
                <a:cubicBezTo>
                  <a:pt x="-1841" y="2154146"/>
                  <a:pt x="-4444" y="2141677"/>
                  <a:pt x="9525" y="2374490"/>
                </a:cubicBezTo>
                <a:cubicBezTo>
                  <a:pt x="11316" y="2404340"/>
                  <a:pt x="19610" y="2433443"/>
                  <a:pt x="24274" y="2462981"/>
                </a:cubicBezTo>
                <a:cubicBezTo>
                  <a:pt x="26985" y="2480149"/>
                  <a:pt x="29190" y="2497394"/>
                  <a:pt x="31648" y="2514600"/>
                </a:cubicBezTo>
                <a:cubicBezTo>
                  <a:pt x="37531" y="2614620"/>
                  <a:pt x="35087" y="2619788"/>
                  <a:pt x="46396" y="2698955"/>
                </a:cubicBezTo>
                <a:cubicBezTo>
                  <a:pt x="48510" y="2713756"/>
                  <a:pt x="49474" y="2728879"/>
                  <a:pt x="53770" y="2743200"/>
                </a:cubicBezTo>
                <a:cubicBezTo>
                  <a:pt x="56929" y="2753729"/>
                  <a:pt x="63603" y="2762865"/>
                  <a:pt x="68519" y="2772697"/>
                </a:cubicBezTo>
                <a:cubicBezTo>
                  <a:pt x="70977" y="2792361"/>
                  <a:pt x="69626" y="2812890"/>
                  <a:pt x="75893" y="2831690"/>
                </a:cubicBezTo>
                <a:cubicBezTo>
                  <a:pt x="84584" y="2857762"/>
                  <a:pt x="112764" y="2905432"/>
                  <a:pt x="112764" y="2905432"/>
                </a:cubicBezTo>
                <a:cubicBezTo>
                  <a:pt x="128109" y="2966814"/>
                  <a:pt x="109426" y="2906132"/>
                  <a:pt x="134886" y="2957052"/>
                </a:cubicBezTo>
                <a:cubicBezTo>
                  <a:pt x="156499" y="3000276"/>
                  <a:pt x="125991" y="2956655"/>
                  <a:pt x="149635" y="3008671"/>
                </a:cubicBezTo>
                <a:cubicBezTo>
                  <a:pt x="157836" y="3026712"/>
                  <a:pt x="170269" y="3042565"/>
                  <a:pt x="179132" y="3060290"/>
                </a:cubicBezTo>
                <a:cubicBezTo>
                  <a:pt x="200477" y="3102981"/>
                  <a:pt x="166690" y="3062596"/>
                  <a:pt x="208628" y="3104536"/>
                </a:cubicBezTo>
                <a:cubicBezTo>
                  <a:pt x="222986" y="3147603"/>
                  <a:pt x="206926" y="3105896"/>
                  <a:pt x="230751" y="3148781"/>
                </a:cubicBezTo>
                <a:cubicBezTo>
                  <a:pt x="264233" y="3209049"/>
                  <a:pt x="236980" y="3177131"/>
                  <a:pt x="274996" y="3215149"/>
                </a:cubicBezTo>
                <a:cubicBezTo>
                  <a:pt x="291903" y="3265871"/>
                  <a:pt x="267223" y="3205822"/>
                  <a:pt x="311867" y="3259394"/>
                </a:cubicBezTo>
                <a:cubicBezTo>
                  <a:pt x="350619" y="3305896"/>
                  <a:pt x="272828" y="3258309"/>
                  <a:pt x="348738" y="3296265"/>
                </a:cubicBezTo>
                <a:cubicBezTo>
                  <a:pt x="398748" y="3362941"/>
                  <a:pt x="344514" y="3302292"/>
                  <a:pt x="392983" y="3333136"/>
                </a:cubicBezTo>
                <a:cubicBezTo>
                  <a:pt x="413721" y="3346333"/>
                  <a:pt x="429991" y="3366388"/>
                  <a:pt x="451977" y="3377381"/>
                </a:cubicBezTo>
                <a:cubicBezTo>
                  <a:pt x="522691" y="3412737"/>
                  <a:pt x="435022" y="3367961"/>
                  <a:pt x="518345" y="3414252"/>
                </a:cubicBezTo>
                <a:cubicBezTo>
                  <a:pt x="527954" y="3419590"/>
                  <a:pt x="538896" y="3422611"/>
                  <a:pt x="547841" y="3429000"/>
                </a:cubicBezTo>
                <a:cubicBezTo>
                  <a:pt x="556327" y="3435062"/>
                  <a:pt x="560975" y="3445835"/>
                  <a:pt x="569964" y="3451123"/>
                </a:cubicBezTo>
                <a:cubicBezTo>
                  <a:pt x="603127" y="3470630"/>
                  <a:pt x="638790" y="3485536"/>
                  <a:pt x="673203" y="3502742"/>
                </a:cubicBezTo>
                <a:cubicBezTo>
                  <a:pt x="683035" y="3507658"/>
                  <a:pt x="691856" y="3515683"/>
                  <a:pt x="702699" y="3517490"/>
                </a:cubicBezTo>
                <a:cubicBezTo>
                  <a:pt x="791721" y="3532328"/>
                  <a:pt x="703425" y="3515247"/>
                  <a:pt x="835435" y="3554361"/>
                </a:cubicBezTo>
                <a:cubicBezTo>
                  <a:pt x="872022" y="3565202"/>
                  <a:pt x="909847" y="3571790"/>
                  <a:pt x="946048" y="3583858"/>
                </a:cubicBezTo>
                <a:cubicBezTo>
                  <a:pt x="960796" y="3588774"/>
                  <a:pt x="975049" y="3595558"/>
                  <a:pt x="990293" y="3598607"/>
                </a:cubicBezTo>
                <a:cubicBezTo>
                  <a:pt x="1012120" y="3602972"/>
                  <a:pt x="1034538" y="3603523"/>
                  <a:pt x="1056661" y="3605981"/>
                </a:cubicBezTo>
                <a:cubicBezTo>
                  <a:pt x="1064035" y="3610897"/>
                  <a:pt x="1070856" y="3616766"/>
                  <a:pt x="1078783" y="3620729"/>
                </a:cubicBezTo>
                <a:cubicBezTo>
                  <a:pt x="1096935" y="3629805"/>
                  <a:pt x="1128162" y="3632646"/>
                  <a:pt x="1145151" y="3635478"/>
                </a:cubicBezTo>
                <a:cubicBezTo>
                  <a:pt x="1159899" y="3642852"/>
                  <a:pt x="1173753" y="3652386"/>
                  <a:pt x="1189396" y="3657600"/>
                </a:cubicBezTo>
                <a:cubicBezTo>
                  <a:pt x="1203581" y="3662328"/>
                  <a:pt x="1219216" y="3661040"/>
                  <a:pt x="1233641" y="3664974"/>
                </a:cubicBezTo>
                <a:cubicBezTo>
                  <a:pt x="1246412" y="3668457"/>
                  <a:pt x="1258118" y="3675075"/>
                  <a:pt x="1270512" y="3679723"/>
                </a:cubicBezTo>
                <a:cubicBezTo>
                  <a:pt x="1277790" y="3682452"/>
                  <a:pt x="1285418" y="3684210"/>
                  <a:pt x="1292635" y="3687097"/>
                </a:cubicBezTo>
                <a:cubicBezTo>
                  <a:pt x="1310016" y="3694049"/>
                  <a:pt x="1326661" y="3702822"/>
                  <a:pt x="1344254" y="3709219"/>
                </a:cubicBezTo>
                <a:cubicBezTo>
                  <a:pt x="1353779" y="3712683"/>
                  <a:pt x="1364261" y="3713035"/>
                  <a:pt x="1373751" y="3716594"/>
                </a:cubicBezTo>
                <a:cubicBezTo>
                  <a:pt x="1384044" y="3720454"/>
                  <a:pt x="1393144" y="3727012"/>
                  <a:pt x="1403248" y="3731342"/>
                </a:cubicBezTo>
                <a:cubicBezTo>
                  <a:pt x="1418060" y="3737690"/>
                  <a:pt x="1439897" y="3742348"/>
                  <a:pt x="1454867" y="3746090"/>
                </a:cubicBezTo>
                <a:cubicBezTo>
                  <a:pt x="1518269" y="3788359"/>
                  <a:pt x="1438051" y="3737682"/>
                  <a:pt x="1499112" y="3768213"/>
                </a:cubicBezTo>
                <a:cubicBezTo>
                  <a:pt x="1511932" y="3774623"/>
                  <a:pt x="1523163" y="3783926"/>
                  <a:pt x="1535983" y="3790336"/>
                </a:cubicBezTo>
                <a:cubicBezTo>
                  <a:pt x="1542936" y="3793812"/>
                  <a:pt x="1550961" y="3794648"/>
                  <a:pt x="1558106" y="3797710"/>
                </a:cubicBezTo>
                <a:cubicBezTo>
                  <a:pt x="1661591" y="3842060"/>
                  <a:pt x="1605923" y="3826257"/>
                  <a:pt x="1668719" y="3841955"/>
                </a:cubicBezTo>
                <a:cubicBezTo>
                  <a:pt x="1720598" y="3876541"/>
                  <a:pt x="1654816" y="3836742"/>
                  <a:pt x="1727712" y="3864078"/>
                </a:cubicBezTo>
                <a:cubicBezTo>
                  <a:pt x="1736010" y="3867190"/>
                  <a:pt x="1741804" y="3875078"/>
                  <a:pt x="1749835" y="3878826"/>
                </a:cubicBezTo>
                <a:cubicBezTo>
                  <a:pt x="1930223" y="3963006"/>
                  <a:pt x="1781145" y="3894179"/>
                  <a:pt x="1867822" y="3923071"/>
                </a:cubicBezTo>
                <a:cubicBezTo>
                  <a:pt x="1973057" y="3958149"/>
                  <a:pt x="1918247" y="3941766"/>
                  <a:pt x="2000557" y="3974690"/>
                </a:cubicBezTo>
                <a:cubicBezTo>
                  <a:pt x="2022667" y="3983534"/>
                  <a:pt x="2027691" y="3982443"/>
                  <a:pt x="2052177" y="3989439"/>
                </a:cubicBezTo>
                <a:cubicBezTo>
                  <a:pt x="2059651" y="3991574"/>
                  <a:pt x="2067021" y="3994084"/>
                  <a:pt x="2074299" y="3996813"/>
                </a:cubicBezTo>
                <a:cubicBezTo>
                  <a:pt x="2086693" y="4001461"/>
                  <a:pt x="2098491" y="4007757"/>
                  <a:pt x="2111170" y="4011561"/>
                </a:cubicBezTo>
                <a:cubicBezTo>
                  <a:pt x="2123175" y="4015163"/>
                  <a:pt x="2135949" y="4015638"/>
                  <a:pt x="2148041" y="4018936"/>
                </a:cubicBezTo>
                <a:cubicBezTo>
                  <a:pt x="2148048" y="4018938"/>
                  <a:pt x="2236526" y="4048431"/>
                  <a:pt x="2236532" y="4048432"/>
                </a:cubicBezTo>
                <a:cubicBezTo>
                  <a:pt x="2368971" y="4074920"/>
                  <a:pt x="2309774" y="4066403"/>
                  <a:pt x="2413512" y="4077929"/>
                </a:cubicBezTo>
                <a:cubicBezTo>
                  <a:pt x="2428913" y="4083063"/>
                  <a:pt x="2467747" y="4097265"/>
                  <a:pt x="2487254" y="4100052"/>
                </a:cubicBezTo>
                <a:cubicBezTo>
                  <a:pt x="2511709" y="4103545"/>
                  <a:pt x="2536500" y="4104231"/>
                  <a:pt x="2560996" y="4107426"/>
                </a:cubicBezTo>
                <a:cubicBezTo>
                  <a:pt x="2593055" y="4111608"/>
                  <a:pt x="2624827" y="4117806"/>
                  <a:pt x="2656861" y="4122174"/>
                </a:cubicBezTo>
                <a:cubicBezTo>
                  <a:pt x="2678915" y="4125181"/>
                  <a:pt x="2701156" y="4126670"/>
                  <a:pt x="2723228" y="4129549"/>
                </a:cubicBezTo>
                <a:cubicBezTo>
                  <a:pt x="2776884" y="4136548"/>
                  <a:pt x="2837775" y="4147436"/>
                  <a:pt x="2892835" y="4151671"/>
                </a:cubicBezTo>
                <a:cubicBezTo>
                  <a:pt x="2902638" y="4152425"/>
                  <a:pt x="2912500" y="4151671"/>
                  <a:pt x="2922332" y="4151671"/>
                </a:cubicBezTo>
              </a:path>
            </a:pathLst>
          </a:custGeom>
          <a:noFill/>
          <a:ln w="28575" cap="flat" cmpd="sng" algn="ctr">
            <a:solidFill>
              <a:srgbClr val="3636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3303639" y="1504335"/>
            <a:ext cx="4992329" cy="4579375"/>
          </a:xfrm>
          <a:custGeom>
            <a:avLst/>
            <a:gdLst>
              <a:gd name="connsiteX0" fmla="*/ 2728451 w 4992329"/>
              <a:gd name="connsiteY0" fmla="*/ 221226 h 4579375"/>
              <a:gd name="connsiteX1" fmla="*/ 2750574 w 4992329"/>
              <a:gd name="connsiteY1" fmla="*/ 560439 h 4579375"/>
              <a:gd name="connsiteX2" fmla="*/ 2757948 w 4992329"/>
              <a:gd name="connsiteY2" fmla="*/ 921775 h 4579375"/>
              <a:gd name="connsiteX3" fmla="*/ 2787445 w 4992329"/>
              <a:gd name="connsiteY3" fmla="*/ 943897 h 4579375"/>
              <a:gd name="connsiteX4" fmla="*/ 2802193 w 4992329"/>
              <a:gd name="connsiteY4" fmla="*/ 958646 h 4579375"/>
              <a:gd name="connsiteX5" fmla="*/ 2942303 w 4992329"/>
              <a:gd name="connsiteY5" fmla="*/ 966020 h 4579375"/>
              <a:gd name="connsiteX6" fmla="*/ 3163529 w 4992329"/>
              <a:gd name="connsiteY6" fmla="*/ 980768 h 4579375"/>
              <a:gd name="connsiteX7" fmla="*/ 3303638 w 4992329"/>
              <a:gd name="connsiteY7" fmla="*/ 995517 h 4579375"/>
              <a:gd name="connsiteX8" fmla="*/ 3370006 w 4992329"/>
              <a:gd name="connsiteY8" fmla="*/ 1032388 h 4579375"/>
              <a:gd name="connsiteX9" fmla="*/ 3399503 w 4992329"/>
              <a:gd name="connsiteY9" fmla="*/ 1039762 h 4579375"/>
              <a:gd name="connsiteX10" fmla="*/ 3458496 w 4992329"/>
              <a:gd name="connsiteY10" fmla="*/ 1084007 h 4579375"/>
              <a:gd name="connsiteX11" fmla="*/ 3510116 w 4992329"/>
              <a:gd name="connsiteY11" fmla="*/ 1128252 h 4579375"/>
              <a:gd name="connsiteX12" fmla="*/ 3561735 w 4992329"/>
              <a:gd name="connsiteY12" fmla="*/ 1172497 h 4579375"/>
              <a:gd name="connsiteX13" fmla="*/ 3598606 w 4992329"/>
              <a:gd name="connsiteY13" fmla="*/ 1187246 h 4579375"/>
              <a:gd name="connsiteX14" fmla="*/ 3642851 w 4992329"/>
              <a:gd name="connsiteY14" fmla="*/ 1224117 h 4579375"/>
              <a:gd name="connsiteX15" fmla="*/ 3672348 w 4992329"/>
              <a:gd name="connsiteY15" fmla="*/ 1238865 h 4579375"/>
              <a:gd name="connsiteX16" fmla="*/ 3746090 w 4992329"/>
              <a:gd name="connsiteY16" fmla="*/ 1290484 h 4579375"/>
              <a:gd name="connsiteX17" fmla="*/ 3805084 w 4992329"/>
              <a:gd name="connsiteY17" fmla="*/ 1342104 h 4579375"/>
              <a:gd name="connsiteX18" fmla="*/ 3856703 w 4992329"/>
              <a:gd name="connsiteY18" fmla="*/ 1401097 h 4579375"/>
              <a:gd name="connsiteX19" fmla="*/ 3886200 w 4992329"/>
              <a:gd name="connsiteY19" fmla="*/ 1415846 h 4579375"/>
              <a:gd name="connsiteX20" fmla="*/ 3893574 w 4992329"/>
              <a:gd name="connsiteY20" fmla="*/ 1437968 h 4579375"/>
              <a:gd name="connsiteX21" fmla="*/ 3908322 w 4992329"/>
              <a:gd name="connsiteY21" fmla="*/ 1452717 h 4579375"/>
              <a:gd name="connsiteX22" fmla="*/ 3923071 w 4992329"/>
              <a:gd name="connsiteY22" fmla="*/ 1533833 h 4579375"/>
              <a:gd name="connsiteX23" fmla="*/ 3915696 w 4992329"/>
              <a:gd name="connsiteY23" fmla="*/ 1637071 h 4579375"/>
              <a:gd name="connsiteX24" fmla="*/ 3900948 w 4992329"/>
              <a:gd name="connsiteY24" fmla="*/ 1673942 h 4579375"/>
              <a:gd name="connsiteX25" fmla="*/ 3841955 w 4992329"/>
              <a:gd name="connsiteY25" fmla="*/ 1769807 h 4579375"/>
              <a:gd name="connsiteX26" fmla="*/ 3746090 w 4992329"/>
              <a:gd name="connsiteY26" fmla="*/ 1873046 h 4579375"/>
              <a:gd name="connsiteX27" fmla="*/ 3731342 w 4992329"/>
              <a:gd name="connsiteY27" fmla="*/ 1895168 h 4579375"/>
              <a:gd name="connsiteX28" fmla="*/ 3642851 w 4992329"/>
              <a:gd name="connsiteY28" fmla="*/ 1976284 h 4579375"/>
              <a:gd name="connsiteX29" fmla="*/ 3554361 w 4992329"/>
              <a:gd name="connsiteY29" fmla="*/ 2035278 h 4579375"/>
              <a:gd name="connsiteX30" fmla="*/ 3510116 w 4992329"/>
              <a:gd name="connsiteY30" fmla="*/ 2072149 h 4579375"/>
              <a:gd name="connsiteX31" fmla="*/ 3421626 w 4992329"/>
              <a:gd name="connsiteY31" fmla="*/ 2116394 h 4579375"/>
              <a:gd name="connsiteX32" fmla="*/ 3384755 w 4992329"/>
              <a:gd name="connsiteY32" fmla="*/ 2138517 h 4579375"/>
              <a:gd name="connsiteX33" fmla="*/ 3355258 w 4992329"/>
              <a:gd name="connsiteY33" fmla="*/ 2153265 h 4579375"/>
              <a:gd name="connsiteX34" fmla="*/ 3266767 w 4992329"/>
              <a:gd name="connsiteY34" fmla="*/ 2197510 h 4579375"/>
              <a:gd name="connsiteX35" fmla="*/ 3252019 w 4992329"/>
              <a:gd name="connsiteY35" fmla="*/ 2219633 h 4579375"/>
              <a:gd name="connsiteX36" fmla="*/ 3185651 w 4992329"/>
              <a:gd name="connsiteY36" fmla="*/ 2256504 h 4579375"/>
              <a:gd name="connsiteX37" fmla="*/ 3163529 w 4992329"/>
              <a:gd name="connsiteY37" fmla="*/ 2271252 h 4579375"/>
              <a:gd name="connsiteX38" fmla="*/ 3119284 w 4992329"/>
              <a:gd name="connsiteY38" fmla="*/ 2322871 h 4579375"/>
              <a:gd name="connsiteX39" fmla="*/ 3075038 w 4992329"/>
              <a:gd name="connsiteY39" fmla="*/ 2352368 h 4579375"/>
              <a:gd name="connsiteX40" fmla="*/ 3001296 w 4992329"/>
              <a:gd name="connsiteY40" fmla="*/ 2418736 h 4579375"/>
              <a:gd name="connsiteX41" fmla="*/ 2957051 w 4992329"/>
              <a:gd name="connsiteY41" fmla="*/ 2477730 h 4579375"/>
              <a:gd name="connsiteX42" fmla="*/ 2912806 w 4992329"/>
              <a:gd name="connsiteY42" fmla="*/ 2529349 h 4579375"/>
              <a:gd name="connsiteX43" fmla="*/ 2883309 w 4992329"/>
              <a:gd name="connsiteY43" fmla="*/ 2603091 h 4579375"/>
              <a:gd name="connsiteX44" fmla="*/ 2875935 w 4992329"/>
              <a:gd name="connsiteY44" fmla="*/ 2625213 h 4579375"/>
              <a:gd name="connsiteX45" fmla="*/ 2861187 w 4992329"/>
              <a:gd name="connsiteY45" fmla="*/ 2654710 h 4579375"/>
              <a:gd name="connsiteX46" fmla="*/ 2853813 w 4992329"/>
              <a:gd name="connsiteY46" fmla="*/ 2684207 h 4579375"/>
              <a:gd name="connsiteX47" fmla="*/ 2816942 w 4992329"/>
              <a:gd name="connsiteY47" fmla="*/ 2780071 h 4579375"/>
              <a:gd name="connsiteX48" fmla="*/ 2794819 w 4992329"/>
              <a:gd name="connsiteY48" fmla="*/ 2912807 h 4579375"/>
              <a:gd name="connsiteX49" fmla="*/ 2802193 w 4992329"/>
              <a:gd name="connsiteY49" fmla="*/ 3259394 h 4579375"/>
              <a:gd name="connsiteX50" fmla="*/ 2831690 w 4992329"/>
              <a:gd name="connsiteY50" fmla="*/ 3325762 h 4579375"/>
              <a:gd name="connsiteX51" fmla="*/ 2890684 w 4992329"/>
              <a:gd name="connsiteY51" fmla="*/ 3355259 h 4579375"/>
              <a:gd name="connsiteX52" fmla="*/ 2912806 w 4992329"/>
              <a:gd name="connsiteY52" fmla="*/ 3370007 h 4579375"/>
              <a:gd name="connsiteX53" fmla="*/ 2971800 w 4992329"/>
              <a:gd name="connsiteY53" fmla="*/ 3377381 h 4579375"/>
              <a:gd name="connsiteX54" fmla="*/ 3303638 w 4992329"/>
              <a:gd name="connsiteY54" fmla="*/ 3370007 h 4579375"/>
              <a:gd name="connsiteX55" fmla="*/ 3384755 w 4992329"/>
              <a:gd name="connsiteY55" fmla="*/ 3355259 h 4579375"/>
              <a:gd name="connsiteX56" fmla="*/ 3465871 w 4992329"/>
              <a:gd name="connsiteY56" fmla="*/ 3347884 h 4579375"/>
              <a:gd name="connsiteX57" fmla="*/ 3561735 w 4992329"/>
              <a:gd name="connsiteY57" fmla="*/ 3325762 h 4579375"/>
              <a:gd name="connsiteX58" fmla="*/ 3591232 w 4992329"/>
              <a:gd name="connsiteY58" fmla="*/ 3311013 h 4579375"/>
              <a:gd name="connsiteX59" fmla="*/ 3672348 w 4992329"/>
              <a:gd name="connsiteY59" fmla="*/ 3296265 h 4579375"/>
              <a:gd name="connsiteX60" fmla="*/ 3841955 w 4992329"/>
              <a:gd name="connsiteY60" fmla="*/ 3229897 h 4579375"/>
              <a:gd name="connsiteX61" fmla="*/ 4011561 w 4992329"/>
              <a:gd name="connsiteY61" fmla="*/ 3163530 h 4579375"/>
              <a:gd name="connsiteX62" fmla="*/ 4055806 w 4992329"/>
              <a:gd name="connsiteY62" fmla="*/ 3134033 h 4579375"/>
              <a:gd name="connsiteX63" fmla="*/ 4284406 w 4992329"/>
              <a:gd name="connsiteY63" fmla="*/ 3001297 h 4579375"/>
              <a:gd name="connsiteX64" fmla="*/ 4380271 w 4992329"/>
              <a:gd name="connsiteY64" fmla="*/ 2905433 h 4579375"/>
              <a:gd name="connsiteX65" fmla="*/ 4461387 w 4992329"/>
              <a:gd name="connsiteY65" fmla="*/ 2772697 h 4579375"/>
              <a:gd name="connsiteX66" fmla="*/ 4483509 w 4992329"/>
              <a:gd name="connsiteY66" fmla="*/ 2721078 h 4579375"/>
              <a:gd name="connsiteX67" fmla="*/ 4564626 w 4992329"/>
              <a:gd name="connsiteY67" fmla="*/ 2610465 h 4579375"/>
              <a:gd name="connsiteX68" fmla="*/ 4623619 w 4992329"/>
              <a:gd name="connsiteY68" fmla="*/ 2514600 h 4579375"/>
              <a:gd name="connsiteX69" fmla="*/ 4719484 w 4992329"/>
              <a:gd name="connsiteY69" fmla="*/ 2418736 h 4579375"/>
              <a:gd name="connsiteX70" fmla="*/ 4756355 w 4992329"/>
              <a:gd name="connsiteY70" fmla="*/ 2381865 h 4579375"/>
              <a:gd name="connsiteX71" fmla="*/ 4793226 w 4992329"/>
              <a:gd name="connsiteY71" fmla="*/ 2337620 h 4579375"/>
              <a:gd name="connsiteX72" fmla="*/ 4830096 w 4992329"/>
              <a:gd name="connsiteY72" fmla="*/ 2286000 h 4579375"/>
              <a:gd name="connsiteX73" fmla="*/ 4881716 w 4992329"/>
              <a:gd name="connsiteY73" fmla="*/ 2153265 h 4579375"/>
              <a:gd name="connsiteX74" fmla="*/ 4896464 w 4992329"/>
              <a:gd name="connsiteY74" fmla="*/ 2101646 h 4579375"/>
              <a:gd name="connsiteX75" fmla="*/ 4911213 w 4992329"/>
              <a:gd name="connsiteY75" fmla="*/ 2020530 h 4579375"/>
              <a:gd name="connsiteX76" fmla="*/ 4948084 w 4992329"/>
              <a:gd name="connsiteY76" fmla="*/ 1865671 h 4579375"/>
              <a:gd name="connsiteX77" fmla="*/ 4955458 w 4992329"/>
              <a:gd name="connsiteY77" fmla="*/ 1828800 h 4579375"/>
              <a:gd name="connsiteX78" fmla="*/ 4970206 w 4992329"/>
              <a:gd name="connsiteY78" fmla="*/ 1740310 h 4579375"/>
              <a:gd name="connsiteX79" fmla="*/ 4992329 w 4992329"/>
              <a:gd name="connsiteY79" fmla="*/ 1659194 h 4579375"/>
              <a:gd name="connsiteX80" fmla="*/ 4984955 w 4992329"/>
              <a:gd name="connsiteY80" fmla="*/ 1349478 h 4579375"/>
              <a:gd name="connsiteX81" fmla="*/ 4955458 w 4992329"/>
              <a:gd name="connsiteY81" fmla="*/ 1268362 h 4579375"/>
              <a:gd name="connsiteX82" fmla="*/ 4948084 w 4992329"/>
              <a:gd name="connsiteY82" fmla="*/ 1216742 h 4579375"/>
              <a:gd name="connsiteX83" fmla="*/ 4822722 w 4992329"/>
              <a:gd name="connsiteY83" fmla="*/ 1010265 h 4579375"/>
              <a:gd name="connsiteX84" fmla="*/ 4697361 w 4992329"/>
              <a:gd name="connsiteY84" fmla="*/ 803788 h 4579375"/>
              <a:gd name="connsiteX85" fmla="*/ 4682613 w 4992329"/>
              <a:gd name="connsiteY85" fmla="*/ 789039 h 4579375"/>
              <a:gd name="connsiteX86" fmla="*/ 4638367 w 4992329"/>
              <a:gd name="connsiteY86" fmla="*/ 715297 h 4579375"/>
              <a:gd name="connsiteX87" fmla="*/ 4586748 w 4992329"/>
              <a:gd name="connsiteY87" fmla="*/ 634181 h 4579375"/>
              <a:gd name="connsiteX88" fmla="*/ 4402393 w 4992329"/>
              <a:gd name="connsiteY88" fmla="*/ 471949 h 4579375"/>
              <a:gd name="connsiteX89" fmla="*/ 4336026 w 4992329"/>
              <a:gd name="connsiteY89" fmla="*/ 442452 h 4579375"/>
              <a:gd name="connsiteX90" fmla="*/ 4203290 w 4992329"/>
              <a:gd name="connsiteY90" fmla="*/ 368710 h 4579375"/>
              <a:gd name="connsiteX91" fmla="*/ 4173793 w 4992329"/>
              <a:gd name="connsiteY91" fmla="*/ 346588 h 4579375"/>
              <a:gd name="connsiteX92" fmla="*/ 4070555 w 4992329"/>
              <a:gd name="connsiteY92" fmla="*/ 302342 h 4579375"/>
              <a:gd name="connsiteX93" fmla="*/ 4041058 w 4992329"/>
              <a:gd name="connsiteY93" fmla="*/ 287594 h 4579375"/>
              <a:gd name="connsiteX94" fmla="*/ 3952567 w 4992329"/>
              <a:gd name="connsiteY94" fmla="*/ 258097 h 4579375"/>
              <a:gd name="connsiteX95" fmla="*/ 3841955 w 4992329"/>
              <a:gd name="connsiteY95" fmla="*/ 221226 h 4579375"/>
              <a:gd name="connsiteX96" fmla="*/ 3797709 w 4992329"/>
              <a:gd name="connsiteY96" fmla="*/ 206478 h 4579375"/>
              <a:gd name="connsiteX97" fmla="*/ 3716593 w 4992329"/>
              <a:gd name="connsiteY97" fmla="*/ 176981 h 4579375"/>
              <a:gd name="connsiteX98" fmla="*/ 3517490 w 4992329"/>
              <a:gd name="connsiteY98" fmla="*/ 125362 h 4579375"/>
              <a:gd name="connsiteX99" fmla="*/ 3436374 w 4992329"/>
              <a:gd name="connsiteY99" fmla="*/ 103239 h 4579375"/>
              <a:gd name="connsiteX100" fmla="*/ 3362632 w 4992329"/>
              <a:gd name="connsiteY100" fmla="*/ 88491 h 4579375"/>
              <a:gd name="connsiteX101" fmla="*/ 3281516 w 4992329"/>
              <a:gd name="connsiteY101" fmla="*/ 66368 h 4579375"/>
              <a:gd name="connsiteX102" fmla="*/ 3237271 w 4992329"/>
              <a:gd name="connsiteY102" fmla="*/ 51620 h 4579375"/>
              <a:gd name="connsiteX103" fmla="*/ 3082413 w 4992329"/>
              <a:gd name="connsiteY103" fmla="*/ 29497 h 4579375"/>
              <a:gd name="connsiteX104" fmla="*/ 2839064 w 4992329"/>
              <a:gd name="connsiteY104" fmla="*/ 0 h 4579375"/>
              <a:gd name="connsiteX105" fmla="*/ 2551471 w 4992329"/>
              <a:gd name="connsiteY105" fmla="*/ 14749 h 4579375"/>
              <a:gd name="connsiteX106" fmla="*/ 2492477 w 4992329"/>
              <a:gd name="connsiteY106" fmla="*/ 29497 h 4579375"/>
              <a:gd name="connsiteX107" fmla="*/ 2286000 w 4992329"/>
              <a:gd name="connsiteY107" fmla="*/ 44246 h 4579375"/>
              <a:gd name="connsiteX108" fmla="*/ 2020529 w 4992329"/>
              <a:gd name="connsiteY108" fmla="*/ 81117 h 4579375"/>
              <a:gd name="connsiteX109" fmla="*/ 1895167 w 4992329"/>
              <a:gd name="connsiteY109" fmla="*/ 103239 h 4579375"/>
              <a:gd name="connsiteX110" fmla="*/ 1865671 w 4992329"/>
              <a:gd name="connsiteY110" fmla="*/ 117988 h 4579375"/>
              <a:gd name="connsiteX111" fmla="*/ 1755058 w 4992329"/>
              <a:gd name="connsiteY111" fmla="*/ 162233 h 4579375"/>
              <a:gd name="connsiteX112" fmla="*/ 1725561 w 4992329"/>
              <a:gd name="connsiteY112" fmla="*/ 176981 h 4579375"/>
              <a:gd name="connsiteX113" fmla="*/ 1533832 w 4992329"/>
              <a:gd name="connsiteY113" fmla="*/ 280220 h 4579375"/>
              <a:gd name="connsiteX114" fmla="*/ 1253613 w 4992329"/>
              <a:gd name="connsiteY114" fmla="*/ 398207 h 4579375"/>
              <a:gd name="connsiteX115" fmla="*/ 1069258 w 4992329"/>
              <a:gd name="connsiteY115" fmla="*/ 486697 h 4579375"/>
              <a:gd name="connsiteX116" fmla="*/ 958645 w 4992329"/>
              <a:gd name="connsiteY116" fmla="*/ 567813 h 4579375"/>
              <a:gd name="connsiteX117" fmla="*/ 884903 w 4992329"/>
              <a:gd name="connsiteY117" fmla="*/ 612059 h 4579375"/>
              <a:gd name="connsiteX118" fmla="*/ 848032 w 4992329"/>
              <a:gd name="connsiteY118" fmla="*/ 641555 h 4579375"/>
              <a:gd name="connsiteX119" fmla="*/ 752167 w 4992329"/>
              <a:gd name="connsiteY119" fmla="*/ 707923 h 4579375"/>
              <a:gd name="connsiteX120" fmla="*/ 700548 w 4992329"/>
              <a:gd name="connsiteY120" fmla="*/ 752168 h 4579375"/>
              <a:gd name="connsiteX121" fmla="*/ 678426 w 4992329"/>
              <a:gd name="connsiteY121" fmla="*/ 774291 h 4579375"/>
              <a:gd name="connsiteX122" fmla="*/ 612058 w 4992329"/>
              <a:gd name="connsiteY122" fmla="*/ 825910 h 4579375"/>
              <a:gd name="connsiteX123" fmla="*/ 464574 w 4992329"/>
              <a:gd name="connsiteY123" fmla="*/ 1017639 h 4579375"/>
              <a:gd name="connsiteX124" fmla="*/ 420329 w 4992329"/>
              <a:gd name="connsiteY124" fmla="*/ 1069259 h 4579375"/>
              <a:gd name="connsiteX125" fmla="*/ 398206 w 4992329"/>
              <a:gd name="connsiteY125" fmla="*/ 1120878 h 4579375"/>
              <a:gd name="connsiteX126" fmla="*/ 353961 w 4992329"/>
              <a:gd name="connsiteY126" fmla="*/ 1201994 h 4579375"/>
              <a:gd name="connsiteX127" fmla="*/ 294967 w 4992329"/>
              <a:gd name="connsiteY127" fmla="*/ 1334730 h 4579375"/>
              <a:gd name="connsiteX128" fmla="*/ 272845 w 4992329"/>
              <a:gd name="connsiteY128" fmla="*/ 1378975 h 4579375"/>
              <a:gd name="connsiteX129" fmla="*/ 243348 w 4992329"/>
              <a:gd name="connsiteY129" fmla="*/ 1460091 h 4579375"/>
              <a:gd name="connsiteX130" fmla="*/ 221226 w 4992329"/>
              <a:gd name="connsiteY130" fmla="*/ 1511710 h 4579375"/>
              <a:gd name="connsiteX131" fmla="*/ 199103 w 4992329"/>
              <a:gd name="connsiteY131" fmla="*/ 1585452 h 4579375"/>
              <a:gd name="connsiteX132" fmla="*/ 169606 w 4992329"/>
              <a:gd name="connsiteY132" fmla="*/ 1673942 h 4579375"/>
              <a:gd name="connsiteX133" fmla="*/ 162232 w 4992329"/>
              <a:gd name="connsiteY133" fmla="*/ 1710813 h 4579375"/>
              <a:gd name="connsiteX134" fmla="*/ 140109 w 4992329"/>
              <a:gd name="connsiteY134" fmla="*/ 1769807 h 4579375"/>
              <a:gd name="connsiteX135" fmla="*/ 132735 w 4992329"/>
              <a:gd name="connsiteY135" fmla="*/ 1791930 h 4579375"/>
              <a:gd name="connsiteX136" fmla="*/ 95864 w 4992329"/>
              <a:gd name="connsiteY136" fmla="*/ 1954162 h 4579375"/>
              <a:gd name="connsiteX137" fmla="*/ 66367 w 4992329"/>
              <a:gd name="connsiteY137" fmla="*/ 2050026 h 4579375"/>
              <a:gd name="connsiteX138" fmla="*/ 29496 w 4992329"/>
              <a:gd name="connsiteY138" fmla="*/ 2219633 h 4579375"/>
              <a:gd name="connsiteX139" fmla="*/ 0 w 4992329"/>
              <a:gd name="connsiteY139" fmla="*/ 2367117 h 4579375"/>
              <a:gd name="connsiteX140" fmla="*/ 14748 w 4992329"/>
              <a:gd name="connsiteY140" fmla="*/ 2883310 h 4579375"/>
              <a:gd name="connsiteX141" fmla="*/ 95864 w 4992329"/>
              <a:gd name="connsiteY141" fmla="*/ 3163530 h 4579375"/>
              <a:gd name="connsiteX142" fmla="*/ 117987 w 4992329"/>
              <a:gd name="connsiteY142" fmla="*/ 3207775 h 4579375"/>
              <a:gd name="connsiteX143" fmla="*/ 162232 w 4992329"/>
              <a:gd name="connsiteY143" fmla="*/ 3259394 h 4579375"/>
              <a:gd name="connsiteX144" fmla="*/ 221226 w 4992329"/>
              <a:gd name="connsiteY144" fmla="*/ 3384755 h 4579375"/>
              <a:gd name="connsiteX145" fmla="*/ 353961 w 4992329"/>
              <a:gd name="connsiteY145" fmla="*/ 3539613 h 4579375"/>
              <a:gd name="connsiteX146" fmla="*/ 523567 w 4992329"/>
              <a:gd name="connsiteY146" fmla="*/ 3738717 h 4579375"/>
              <a:gd name="connsiteX147" fmla="*/ 648929 w 4992329"/>
              <a:gd name="connsiteY147" fmla="*/ 3864078 h 4579375"/>
              <a:gd name="connsiteX148" fmla="*/ 789038 w 4992329"/>
              <a:gd name="connsiteY148" fmla="*/ 3982065 h 4579375"/>
              <a:gd name="connsiteX149" fmla="*/ 848032 w 4992329"/>
              <a:gd name="connsiteY149" fmla="*/ 4033684 h 4579375"/>
              <a:gd name="connsiteX150" fmla="*/ 899651 w 4992329"/>
              <a:gd name="connsiteY150" fmla="*/ 4114800 h 4579375"/>
              <a:gd name="connsiteX151" fmla="*/ 929148 w 4992329"/>
              <a:gd name="connsiteY151" fmla="*/ 4136923 h 4579375"/>
              <a:gd name="connsiteX152" fmla="*/ 980767 w 4992329"/>
              <a:gd name="connsiteY152" fmla="*/ 4218039 h 4579375"/>
              <a:gd name="connsiteX153" fmla="*/ 1054509 w 4992329"/>
              <a:gd name="connsiteY153" fmla="*/ 4284407 h 4579375"/>
              <a:gd name="connsiteX154" fmla="*/ 1128251 w 4992329"/>
              <a:gd name="connsiteY154" fmla="*/ 4358149 h 4579375"/>
              <a:gd name="connsiteX155" fmla="*/ 1143000 w 4992329"/>
              <a:gd name="connsiteY155" fmla="*/ 4380271 h 4579375"/>
              <a:gd name="connsiteX156" fmla="*/ 1246238 w 4992329"/>
              <a:gd name="connsiteY156" fmla="*/ 4439265 h 4579375"/>
              <a:gd name="connsiteX157" fmla="*/ 1275735 w 4992329"/>
              <a:gd name="connsiteY157" fmla="*/ 4461388 h 4579375"/>
              <a:gd name="connsiteX158" fmla="*/ 1415845 w 4992329"/>
              <a:gd name="connsiteY158" fmla="*/ 4520381 h 4579375"/>
              <a:gd name="connsiteX159" fmla="*/ 1496961 w 4992329"/>
              <a:gd name="connsiteY159" fmla="*/ 4542504 h 4579375"/>
              <a:gd name="connsiteX160" fmla="*/ 1541206 w 4992329"/>
              <a:gd name="connsiteY160" fmla="*/ 4557252 h 4579375"/>
              <a:gd name="connsiteX161" fmla="*/ 1629696 w 4992329"/>
              <a:gd name="connsiteY161" fmla="*/ 4579375 h 4579375"/>
              <a:gd name="connsiteX162" fmla="*/ 2359742 w 4992329"/>
              <a:gd name="connsiteY162" fmla="*/ 4549878 h 4579375"/>
              <a:gd name="connsiteX163" fmla="*/ 2389238 w 4992329"/>
              <a:gd name="connsiteY163" fmla="*/ 4542504 h 4579375"/>
              <a:gd name="connsiteX164" fmla="*/ 2462980 w 4992329"/>
              <a:gd name="connsiteY164" fmla="*/ 4527755 h 4579375"/>
              <a:gd name="connsiteX165" fmla="*/ 2551471 w 4992329"/>
              <a:gd name="connsiteY165" fmla="*/ 4505633 h 4579375"/>
              <a:gd name="connsiteX166" fmla="*/ 2691580 w 4992329"/>
              <a:gd name="connsiteY166" fmla="*/ 4490884 h 4579375"/>
              <a:gd name="connsiteX167" fmla="*/ 2757948 w 4992329"/>
              <a:gd name="connsiteY167" fmla="*/ 4476136 h 4579375"/>
              <a:gd name="connsiteX168" fmla="*/ 2794819 w 4992329"/>
              <a:gd name="connsiteY168" fmla="*/ 4454013 h 4579375"/>
              <a:gd name="connsiteX169" fmla="*/ 2875935 w 4992329"/>
              <a:gd name="connsiteY169" fmla="*/ 4395020 h 4579375"/>
              <a:gd name="connsiteX170" fmla="*/ 3045542 w 4992329"/>
              <a:gd name="connsiteY170" fmla="*/ 4277033 h 4579375"/>
              <a:gd name="connsiteX171" fmla="*/ 3111909 w 4992329"/>
              <a:gd name="connsiteY171" fmla="*/ 4225413 h 4579375"/>
              <a:gd name="connsiteX172" fmla="*/ 3148780 w 4992329"/>
              <a:gd name="connsiteY172" fmla="*/ 4188542 h 4579375"/>
              <a:gd name="connsiteX173" fmla="*/ 3178277 w 4992329"/>
              <a:gd name="connsiteY173" fmla="*/ 4151671 h 45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4992329" h="4579375">
                <a:moveTo>
                  <a:pt x="2728451" y="221226"/>
                </a:moveTo>
                <a:cubicBezTo>
                  <a:pt x="2735183" y="315458"/>
                  <a:pt x="2747972" y="490182"/>
                  <a:pt x="2750574" y="560439"/>
                </a:cubicBezTo>
                <a:cubicBezTo>
                  <a:pt x="2755033" y="680827"/>
                  <a:pt x="2746417" y="801858"/>
                  <a:pt x="2757948" y="921775"/>
                </a:cubicBezTo>
                <a:cubicBezTo>
                  <a:pt x="2759124" y="934009"/>
                  <a:pt x="2778003" y="936029"/>
                  <a:pt x="2787445" y="943897"/>
                </a:cubicBezTo>
                <a:cubicBezTo>
                  <a:pt x="2792786" y="948348"/>
                  <a:pt x="2795310" y="957663"/>
                  <a:pt x="2802193" y="958646"/>
                </a:cubicBezTo>
                <a:cubicBezTo>
                  <a:pt x="2848491" y="965260"/>
                  <a:pt x="2895622" y="963162"/>
                  <a:pt x="2942303" y="966020"/>
                </a:cubicBezTo>
                <a:lnTo>
                  <a:pt x="3163529" y="980768"/>
                </a:lnTo>
                <a:cubicBezTo>
                  <a:pt x="3210334" y="984589"/>
                  <a:pt x="3256935" y="990601"/>
                  <a:pt x="3303638" y="995517"/>
                </a:cubicBezTo>
                <a:cubicBezTo>
                  <a:pt x="3371475" y="1012476"/>
                  <a:pt x="3289393" y="987603"/>
                  <a:pt x="3370006" y="1032388"/>
                </a:cubicBezTo>
                <a:cubicBezTo>
                  <a:pt x="3378866" y="1037310"/>
                  <a:pt x="3389671" y="1037304"/>
                  <a:pt x="3399503" y="1039762"/>
                </a:cubicBezTo>
                <a:cubicBezTo>
                  <a:pt x="3451762" y="1092019"/>
                  <a:pt x="3385195" y="1029030"/>
                  <a:pt x="3458496" y="1084007"/>
                </a:cubicBezTo>
                <a:cubicBezTo>
                  <a:pt x="3476626" y="1097604"/>
                  <a:pt x="3493271" y="1113092"/>
                  <a:pt x="3510116" y="1128252"/>
                </a:cubicBezTo>
                <a:cubicBezTo>
                  <a:pt x="3531754" y="1147727"/>
                  <a:pt x="3534707" y="1157481"/>
                  <a:pt x="3561735" y="1172497"/>
                </a:cubicBezTo>
                <a:cubicBezTo>
                  <a:pt x="3573306" y="1178926"/>
                  <a:pt x="3586766" y="1181326"/>
                  <a:pt x="3598606" y="1187246"/>
                </a:cubicBezTo>
                <a:cubicBezTo>
                  <a:pt x="3637627" y="1206757"/>
                  <a:pt x="3604789" y="1196930"/>
                  <a:pt x="3642851" y="1224117"/>
                </a:cubicBezTo>
                <a:cubicBezTo>
                  <a:pt x="3651796" y="1230506"/>
                  <a:pt x="3663101" y="1232921"/>
                  <a:pt x="3672348" y="1238865"/>
                </a:cubicBezTo>
                <a:cubicBezTo>
                  <a:pt x="3697587" y="1255090"/>
                  <a:pt x="3722087" y="1272481"/>
                  <a:pt x="3746090" y="1290484"/>
                </a:cubicBezTo>
                <a:cubicBezTo>
                  <a:pt x="3775459" y="1312511"/>
                  <a:pt x="3779627" y="1313464"/>
                  <a:pt x="3805084" y="1342104"/>
                </a:cubicBezTo>
                <a:cubicBezTo>
                  <a:pt x="3817150" y="1355679"/>
                  <a:pt x="3839316" y="1388678"/>
                  <a:pt x="3856703" y="1401097"/>
                </a:cubicBezTo>
                <a:cubicBezTo>
                  <a:pt x="3865648" y="1407486"/>
                  <a:pt x="3876368" y="1410930"/>
                  <a:pt x="3886200" y="1415846"/>
                </a:cubicBezTo>
                <a:cubicBezTo>
                  <a:pt x="3888658" y="1423220"/>
                  <a:pt x="3889575" y="1431303"/>
                  <a:pt x="3893574" y="1437968"/>
                </a:cubicBezTo>
                <a:cubicBezTo>
                  <a:pt x="3897151" y="1443930"/>
                  <a:pt x="3905583" y="1446327"/>
                  <a:pt x="3908322" y="1452717"/>
                </a:cubicBezTo>
                <a:cubicBezTo>
                  <a:pt x="3911131" y="1459272"/>
                  <a:pt x="3922579" y="1530880"/>
                  <a:pt x="3923071" y="1533833"/>
                </a:cubicBezTo>
                <a:cubicBezTo>
                  <a:pt x="3920613" y="1568246"/>
                  <a:pt x="3921077" y="1602993"/>
                  <a:pt x="3915696" y="1637071"/>
                </a:cubicBezTo>
                <a:cubicBezTo>
                  <a:pt x="3913631" y="1650146"/>
                  <a:pt x="3907376" y="1662371"/>
                  <a:pt x="3900948" y="1673942"/>
                </a:cubicBezTo>
                <a:cubicBezTo>
                  <a:pt x="3882727" y="1706741"/>
                  <a:pt x="3863382" y="1739006"/>
                  <a:pt x="3841955" y="1769807"/>
                </a:cubicBezTo>
                <a:cubicBezTo>
                  <a:pt x="3746445" y="1907103"/>
                  <a:pt x="3820883" y="1798253"/>
                  <a:pt x="3746090" y="1873046"/>
                </a:cubicBezTo>
                <a:cubicBezTo>
                  <a:pt x="3739823" y="1879313"/>
                  <a:pt x="3737609" y="1888901"/>
                  <a:pt x="3731342" y="1895168"/>
                </a:cubicBezTo>
                <a:cubicBezTo>
                  <a:pt x="3703047" y="1923462"/>
                  <a:pt x="3674224" y="1951447"/>
                  <a:pt x="3642851" y="1976284"/>
                </a:cubicBezTo>
                <a:cubicBezTo>
                  <a:pt x="3615056" y="1998288"/>
                  <a:pt x="3583100" y="2014522"/>
                  <a:pt x="3554361" y="2035278"/>
                </a:cubicBezTo>
                <a:cubicBezTo>
                  <a:pt x="3538798" y="2046518"/>
                  <a:pt x="3526497" y="2062138"/>
                  <a:pt x="3510116" y="2072149"/>
                </a:cubicBezTo>
                <a:cubicBezTo>
                  <a:pt x="3481976" y="2089346"/>
                  <a:pt x="3450772" y="2100964"/>
                  <a:pt x="3421626" y="2116394"/>
                </a:cubicBezTo>
                <a:cubicBezTo>
                  <a:pt x="3408959" y="2123100"/>
                  <a:pt x="3397284" y="2131556"/>
                  <a:pt x="3384755" y="2138517"/>
                </a:cubicBezTo>
                <a:cubicBezTo>
                  <a:pt x="3375146" y="2143856"/>
                  <a:pt x="3364937" y="2148053"/>
                  <a:pt x="3355258" y="2153265"/>
                </a:cubicBezTo>
                <a:cubicBezTo>
                  <a:pt x="3275997" y="2195944"/>
                  <a:pt x="3314772" y="2181509"/>
                  <a:pt x="3266767" y="2197510"/>
                </a:cubicBezTo>
                <a:cubicBezTo>
                  <a:pt x="3261851" y="2204884"/>
                  <a:pt x="3259187" y="2214420"/>
                  <a:pt x="3252019" y="2219633"/>
                </a:cubicBezTo>
                <a:cubicBezTo>
                  <a:pt x="3231552" y="2234518"/>
                  <a:pt x="3207511" y="2243752"/>
                  <a:pt x="3185651" y="2256504"/>
                </a:cubicBezTo>
                <a:cubicBezTo>
                  <a:pt x="3177996" y="2260970"/>
                  <a:pt x="3169796" y="2264985"/>
                  <a:pt x="3163529" y="2271252"/>
                </a:cubicBezTo>
                <a:cubicBezTo>
                  <a:pt x="3147504" y="2287277"/>
                  <a:pt x="3135990" y="2307558"/>
                  <a:pt x="3119284" y="2322871"/>
                </a:cubicBezTo>
                <a:cubicBezTo>
                  <a:pt x="3106217" y="2334849"/>
                  <a:pt x="3088496" y="2340832"/>
                  <a:pt x="3075038" y="2352368"/>
                </a:cubicBezTo>
                <a:cubicBezTo>
                  <a:pt x="3056951" y="2367871"/>
                  <a:pt x="3020368" y="2396939"/>
                  <a:pt x="3001296" y="2418736"/>
                </a:cubicBezTo>
                <a:cubicBezTo>
                  <a:pt x="2904006" y="2529926"/>
                  <a:pt x="3015589" y="2404558"/>
                  <a:pt x="2957051" y="2477730"/>
                </a:cubicBezTo>
                <a:cubicBezTo>
                  <a:pt x="2942894" y="2495426"/>
                  <a:pt x="2927554" y="2512143"/>
                  <a:pt x="2912806" y="2529349"/>
                </a:cubicBezTo>
                <a:cubicBezTo>
                  <a:pt x="2896027" y="2579687"/>
                  <a:pt x="2916888" y="2519143"/>
                  <a:pt x="2883309" y="2603091"/>
                </a:cubicBezTo>
                <a:cubicBezTo>
                  <a:pt x="2880422" y="2610308"/>
                  <a:pt x="2878997" y="2618069"/>
                  <a:pt x="2875935" y="2625213"/>
                </a:cubicBezTo>
                <a:cubicBezTo>
                  <a:pt x="2871605" y="2635317"/>
                  <a:pt x="2865047" y="2644417"/>
                  <a:pt x="2861187" y="2654710"/>
                </a:cubicBezTo>
                <a:cubicBezTo>
                  <a:pt x="2857628" y="2664200"/>
                  <a:pt x="2856794" y="2674520"/>
                  <a:pt x="2853813" y="2684207"/>
                </a:cubicBezTo>
                <a:cubicBezTo>
                  <a:pt x="2833334" y="2750762"/>
                  <a:pt x="2839705" y="2734545"/>
                  <a:pt x="2816942" y="2780071"/>
                </a:cubicBezTo>
                <a:cubicBezTo>
                  <a:pt x="2809506" y="2817248"/>
                  <a:pt x="2795273" y="2885542"/>
                  <a:pt x="2794819" y="2912807"/>
                </a:cubicBezTo>
                <a:cubicBezTo>
                  <a:pt x="2792893" y="3028346"/>
                  <a:pt x="2795662" y="3144024"/>
                  <a:pt x="2802193" y="3259394"/>
                </a:cubicBezTo>
                <a:cubicBezTo>
                  <a:pt x="2802862" y="3271219"/>
                  <a:pt x="2817943" y="3313979"/>
                  <a:pt x="2831690" y="3325762"/>
                </a:cubicBezTo>
                <a:cubicBezTo>
                  <a:pt x="2874610" y="3362551"/>
                  <a:pt x="2855298" y="3337566"/>
                  <a:pt x="2890684" y="3355259"/>
                </a:cubicBezTo>
                <a:cubicBezTo>
                  <a:pt x="2898611" y="3359222"/>
                  <a:pt x="2904256" y="3367675"/>
                  <a:pt x="2912806" y="3370007"/>
                </a:cubicBezTo>
                <a:cubicBezTo>
                  <a:pt x="2931925" y="3375221"/>
                  <a:pt x="2952135" y="3374923"/>
                  <a:pt x="2971800" y="3377381"/>
                </a:cubicBezTo>
                <a:cubicBezTo>
                  <a:pt x="3082413" y="3374923"/>
                  <a:pt x="3193156" y="3375925"/>
                  <a:pt x="3303638" y="3370007"/>
                </a:cubicBezTo>
                <a:cubicBezTo>
                  <a:pt x="3331081" y="3368537"/>
                  <a:pt x="3357525" y="3358972"/>
                  <a:pt x="3384755" y="3355259"/>
                </a:cubicBezTo>
                <a:cubicBezTo>
                  <a:pt x="3411656" y="3351591"/>
                  <a:pt x="3438832" y="3350342"/>
                  <a:pt x="3465871" y="3347884"/>
                </a:cubicBezTo>
                <a:cubicBezTo>
                  <a:pt x="3655073" y="3284818"/>
                  <a:pt x="3351095" y="3383210"/>
                  <a:pt x="3561735" y="3325762"/>
                </a:cubicBezTo>
                <a:cubicBezTo>
                  <a:pt x="3572341" y="3322870"/>
                  <a:pt x="3580703" y="3314172"/>
                  <a:pt x="3591232" y="3311013"/>
                </a:cubicBezTo>
                <a:cubicBezTo>
                  <a:pt x="3663407" y="3289360"/>
                  <a:pt x="3607767" y="3316814"/>
                  <a:pt x="3672348" y="3296265"/>
                </a:cubicBezTo>
                <a:cubicBezTo>
                  <a:pt x="3965281" y="3203059"/>
                  <a:pt x="3701504" y="3288014"/>
                  <a:pt x="3841955" y="3229897"/>
                </a:cubicBezTo>
                <a:cubicBezTo>
                  <a:pt x="3898052" y="3206685"/>
                  <a:pt x="3956163" y="3188364"/>
                  <a:pt x="4011561" y="3163530"/>
                </a:cubicBezTo>
                <a:cubicBezTo>
                  <a:pt x="4027736" y="3156279"/>
                  <a:pt x="4040357" y="3142723"/>
                  <a:pt x="4055806" y="3134033"/>
                </a:cubicBezTo>
                <a:cubicBezTo>
                  <a:pt x="4111182" y="3102884"/>
                  <a:pt x="4223427" y="3058888"/>
                  <a:pt x="4284406" y="3001297"/>
                </a:cubicBezTo>
                <a:cubicBezTo>
                  <a:pt x="4317261" y="2970268"/>
                  <a:pt x="4380271" y="2905433"/>
                  <a:pt x="4380271" y="2905433"/>
                </a:cubicBezTo>
                <a:cubicBezTo>
                  <a:pt x="4444655" y="2776661"/>
                  <a:pt x="4336469" y="2988465"/>
                  <a:pt x="4461387" y="2772697"/>
                </a:cubicBezTo>
                <a:cubicBezTo>
                  <a:pt x="4470766" y="2756496"/>
                  <a:pt x="4473459" y="2736871"/>
                  <a:pt x="4483509" y="2721078"/>
                </a:cubicBezTo>
                <a:cubicBezTo>
                  <a:pt x="4508057" y="2682503"/>
                  <a:pt x="4539263" y="2648509"/>
                  <a:pt x="4564626" y="2610465"/>
                </a:cubicBezTo>
                <a:cubicBezTo>
                  <a:pt x="4609897" y="2542559"/>
                  <a:pt x="4559605" y="2585726"/>
                  <a:pt x="4623619" y="2514600"/>
                </a:cubicBezTo>
                <a:cubicBezTo>
                  <a:pt x="4653850" y="2481010"/>
                  <a:pt x="4687529" y="2450691"/>
                  <a:pt x="4719484" y="2418736"/>
                </a:cubicBezTo>
                <a:cubicBezTo>
                  <a:pt x="4731774" y="2406446"/>
                  <a:pt x="4745228" y="2395218"/>
                  <a:pt x="4756355" y="2381865"/>
                </a:cubicBezTo>
                <a:cubicBezTo>
                  <a:pt x="4768645" y="2367117"/>
                  <a:pt x="4781521" y="2352837"/>
                  <a:pt x="4793226" y="2337620"/>
                </a:cubicBezTo>
                <a:cubicBezTo>
                  <a:pt x="4806118" y="2320860"/>
                  <a:pt x="4819729" y="2304430"/>
                  <a:pt x="4830096" y="2286000"/>
                </a:cubicBezTo>
                <a:cubicBezTo>
                  <a:pt x="4851779" y="2247453"/>
                  <a:pt x="4868588" y="2195276"/>
                  <a:pt x="4881716" y="2153265"/>
                </a:cubicBezTo>
                <a:cubicBezTo>
                  <a:pt x="4887054" y="2136185"/>
                  <a:pt x="4892582" y="2119115"/>
                  <a:pt x="4896464" y="2101646"/>
                </a:cubicBezTo>
                <a:cubicBezTo>
                  <a:pt x="4902426" y="2074818"/>
                  <a:pt x="4905340" y="2047377"/>
                  <a:pt x="4911213" y="2020530"/>
                </a:cubicBezTo>
                <a:cubicBezTo>
                  <a:pt x="4922552" y="1968693"/>
                  <a:pt x="4937678" y="1917703"/>
                  <a:pt x="4948084" y="1865671"/>
                </a:cubicBezTo>
                <a:cubicBezTo>
                  <a:pt x="4950542" y="1853381"/>
                  <a:pt x="4953280" y="1841143"/>
                  <a:pt x="4955458" y="1828800"/>
                </a:cubicBezTo>
                <a:cubicBezTo>
                  <a:pt x="4960655" y="1799351"/>
                  <a:pt x="4963854" y="1769531"/>
                  <a:pt x="4970206" y="1740310"/>
                </a:cubicBezTo>
                <a:cubicBezTo>
                  <a:pt x="4976160" y="1712923"/>
                  <a:pt x="4984955" y="1686233"/>
                  <a:pt x="4992329" y="1659194"/>
                </a:cubicBezTo>
                <a:cubicBezTo>
                  <a:pt x="4989871" y="1555955"/>
                  <a:pt x="4994654" y="1452289"/>
                  <a:pt x="4984955" y="1349478"/>
                </a:cubicBezTo>
                <a:cubicBezTo>
                  <a:pt x="4982253" y="1320834"/>
                  <a:pt x="4963158" y="1296083"/>
                  <a:pt x="4955458" y="1268362"/>
                </a:cubicBezTo>
                <a:cubicBezTo>
                  <a:pt x="4950806" y="1251615"/>
                  <a:pt x="4955857" y="1232288"/>
                  <a:pt x="4948084" y="1216742"/>
                </a:cubicBezTo>
                <a:cubicBezTo>
                  <a:pt x="4920765" y="1162104"/>
                  <a:pt x="4860843" y="1076341"/>
                  <a:pt x="4822722" y="1010265"/>
                </a:cubicBezTo>
                <a:cubicBezTo>
                  <a:pt x="4771320" y="921169"/>
                  <a:pt x="4751866" y="873867"/>
                  <a:pt x="4697361" y="803788"/>
                </a:cubicBezTo>
                <a:cubicBezTo>
                  <a:pt x="4693093" y="798300"/>
                  <a:pt x="4687529" y="793955"/>
                  <a:pt x="4682613" y="789039"/>
                </a:cubicBezTo>
                <a:cubicBezTo>
                  <a:pt x="4666911" y="741941"/>
                  <a:pt x="4684215" y="786617"/>
                  <a:pt x="4638367" y="715297"/>
                </a:cubicBezTo>
                <a:cubicBezTo>
                  <a:pt x="4619146" y="685397"/>
                  <a:pt x="4610608" y="659444"/>
                  <a:pt x="4586748" y="634181"/>
                </a:cubicBezTo>
                <a:cubicBezTo>
                  <a:pt x="4524778" y="568566"/>
                  <a:pt x="4478277" y="517479"/>
                  <a:pt x="4402393" y="471949"/>
                </a:cubicBezTo>
                <a:cubicBezTo>
                  <a:pt x="4381634" y="459494"/>
                  <a:pt x="4358148" y="452284"/>
                  <a:pt x="4336026" y="442452"/>
                </a:cubicBezTo>
                <a:cubicBezTo>
                  <a:pt x="4281256" y="387685"/>
                  <a:pt x="4338472" y="439858"/>
                  <a:pt x="4203290" y="368710"/>
                </a:cubicBezTo>
                <a:cubicBezTo>
                  <a:pt x="4192414" y="362986"/>
                  <a:pt x="4184786" y="352084"/>
                  <a:pt x="4173793" y="346588"/>
                </a:cubicBezTo>
                <a:cubicBezTo>
                  <a:pt x="4140306" y="329844"/>
                  <a:pt x="4104768" y="317548"/>
                  <a:pt x="4070555" y="302342"/>
                </a:cubicBezTo>
                <a:cubicBezTo>
                  <a:pt x="4060510" y="297877"/>
                  <a:pt x="4051351" y="291454"/>
                  <a:pt x="4041058" y="287594"/>
                </a:cubicBezTo>
                <a:cubicBezTo>
                  <a:pt x="4011945" y="276677"/>
                  <a:pt x="3982064" y="267929"/>
                  <a:pt x="3952567" y="258097"/>
                </a:cubicBezTo>
                <a:lnTo>
                  <a:pt x="3841955" y="221226"/>
                </a:lnTo>
                <a:lnTo>
                  <a:pt x="3797709" y="206478"/>
                </a:lnTo>
                <a:cubicBezTo>
                  <a:pt x="3770578" y="196903"/>
                  <a:pt x="3744443" y="184201"/>
                  <a:pt x="3716593" y="176981"/>
                </a:cubicBezTo>
                <a:lnTo>
                  <a:pt x="3517490" y="125362"/>
                </a:lnTo>
                <a:cubicBezTo>
                  <a:pt x="3490387" y="118229"/>
                  <a:pt x="3463856" y="108735"/>
                  <a:pt x="3436374" y="103239"/>
                </a:cubicBezTo>
                <a:cubicBezTo>
                  <a:pt x="3411793" y="98323"/>
                  <a:pt x="3387018" y="94297"/>
                  <a:pt x="3362632" y="88491"/>
                </a:cubicBezTo>
                <a:cubicBezTo>
                  <a:pt x="3335368" y="82000"/>
                  <a:pt x="3308403" y="74276"/>
                  <a:pt x="3281516" y="66368"/>
                </a:cubicBezTo>
                <a:cubicBezTo>
                  <a:pt x="3266602" y="61981"/>
                  <a:pt x="3252557" y="54451"/>
                  <a:pt x="3237271" y="51620"/>
                </a:cubicBezTo>
                <a:cubicBezTo>
                  <a:pt x="3185999" y="42125"/>
                  <a:pt x="3133968" y="37308"/>
                  <a:pt x="3082413" y="29497"/>
                </a:cubicBezTo>
                <a:cubicBezTo>
                  <a:pt x="2905190" y="2645"/>
                  <a:pt x="3088862" y="23791"/>
                  <a:pt x="2839064" y="0"/>
                </a:cubicBezTo>
                <a:cubicBezTo>
                  <a:pt x="2743200" y="4916"/>
                  <a:pt x="2647116" y="6609"/>
                  <a:pt x="2551471" y="14749"/>
                </a:cubicBezTo>
                <a:cubicBezTo>
                  <a:pt x="2531274" y="16468"/>
                  <a:pt x="2512623" y="27259"/>
                  <a:pt x="2492477" y="29497"/>
                </a:cubicBezTo>
                <a:cubicBezTo>
                  <a:pt x="2423898" y="37117"/>
                  <a:pt x="2354592" y="36744"/>
                  <a:pt x="2286000" y="44246"/>
                </a:cubicBezTo>
                <a:cubicBezTo>
                  <a:pt x="2197190" y="53960"/>
                  <a:pt x="2109019" y="68827"/>
                  <a:pt x="2020529" y="81117"/>
                </a:cubicBezTo>
                <a:cubicBezTo>
                  <a:pt x="1905265" y="119537"/>
                  <a:pt x="2070814" y="68109"/>
                  <a:pt x="1895167" y="103239"/>
                </a:cubicBezTo>
                <a:cubicBezTo>
                  <a:pt x="1884388" y="105395"/>
                  <a:pt x="1875802" y="113722"/>
                  <a:pt x="1865671" y="117988"/>
                </a:cubicBezTo>
                <a:cubicBezTo>
                  <a:pt x="1829072" y="133398"/>
                  <a:pt x="1791657" y="146823"/>
                  <a:pt x="1755058" y="162233"/>
                </a:cubicBezTo>
                <a:cubicBezTo>
                  <a:pt x="1744927" y="166499"/>
                  <a:pt x="1735261" y="171808"/>
                  <a:pt x="1725561" y="176981"/>
                </a:cubicBezTo>
                <a:cubicBezTo>
                  <a:pt x="1661515" y="211139"/>
                  <a:pt x="1601580" y="254163"/>
                  <a:pt x="1533832" y="280220"/>
                </a:cubicBezTo>
                <a:cubicBezTo>
                  <a:pt x="1155863" y="425593"/>
                  <a:pt x="1478220" y="294542"/>
                  <a:pt x="1253613" y="398207"/>
                </a:cubicBezTo>
                <a:cubicBezTo>
                  <a:pt x="1177611" y="433285"/>
                  <a:pt x="1137549" y="442045"/>
                  <a:pt x="1069258" y="486697"/>
                </a:cubicBezTo>
                <a:cubicBezTo>
                  <a:pt x="1030990" y="511719"/>
                  <a:pt x="996454" y="542103"/>
                  <a:pt x="958645" y="567813"/>
                </a:cubicBezTo>
                <a:cubicBezTo>
                  <a:pt x="934940" y="583932"/>
                  <a:pt x="908754" y="596158"/>
                  <a:pt x="884903" y="612059"/>
                </a:cubicBezTo>
                <a:cubicBezTo>
                  <a:pt x="871807" y="620790"/>
                  <a:pt x="860791" y="632340"/>
                  <a:pt x="848032" y="641555"/>
                </a:cubicBezTo>
                <a:cubicBezTo>
                  <a:pt x="816524" y="664310"/>
                  <a:pt x="781676" y="682630"/>
                  <a:pt x="752167" y="707923"/>
                </a:cubicBezTo>
                <a:cubicBezTo>
                  <a:pt x="734961" y="722671"/>
                  <a:pt x="717392" y="737008"/>
                  <a:pt x="700548" y="752168"/>
                </a:cubicBezTo>
                <a:cubicBezTo>
                  <a:pt x="692797" y="759144"/>
                  <a:pt x="686437" y="767615"/>
                  <a:pt x="678426" y="774291"/>
                </a:cubicBezTo>
                <a:cubicBezTo>
                  <a:pt x="656896" y="792233"/>
                  <a:pt x="631068" y="805316"/>
                  <a:pt x="612058" y="825910"/>
                </a:cubicBezTo>
                <a:cubicBezTo>
                  <a:pt x="472991" y="976566"/>
                  <a:pt x="541486" y="919750"/>
                  <a:pt x="464574" y="1017639"/>
                </a:cubicBezTo>
                <a:cubicBezTo>
                  <a:pt x="450573" y="1035459"/>
                  <a:pt x="432584" y="1050196"/>
                  <a:pt x="420329" y="1069259"/>
                </a:cubicBezTo>
                <a:cubicBezTo>
                  <a:pt x="410206" y="1085006"/>
                  <a:pt x="406578" y="1104134"/>
                  <a:pt x="398206" y="1120878"/>
                </a:cubicBezTo>
                <a:cubicBezTo>
                  <a:pt x="384432" y="1148426"/>
                  <a:pt x="367351" y="1174258"/>
                  <a:pt x="353961" y="1201994"/>
                </a:cubicBezTo>
                <a:cubicBezTo>
                  <a:pt x="332911" y="1245597"/>
                  <a:pt x="315141" y="1290714"/>
                  <a:pt x="294967" y="1334730"/>
                </a:cubicBezTo>
                <a:cubicBezTo>
                  <a:pt x="288097" y="1349720"/>
                  <a:pt x="278480" y="1363479"/>
                  <a:pt x="272845" y="1378975"/>
                </a:cubicBezTo>
                <a:cubicBezTo>
                  <a:pt x="263013" y="1406014"/>
                  <a:pt x="253776" y="1433276"/>
                  <a:pt x="243348" y="1460091"/>
                </a:cubicBezTo>
                <a:cubicBezTo>
                  <a:pt x="236563" y="1477538"/>
                  <a:pt x="227456" y="1494057"/>
                  <a:pt x="221226" y="1511710"/>
                </a:cubicBezTo>
                <a:cubicBezTo>
                  <a:pt x="212685" y="1535910"/>
                  <a:pt x="205327" y="1560555"/>
                  <a:pt x="199103" y="1585452"/>
                </a:cubicBezTo>
                <a:cubicBezTo>
                  <a:pt x="177620" y="1671382"/>
                  <a:pt x="203571" y="1639980"/>
                  <a:pt x="169606" y="1673942"/>
                </a:cubicBezTo>
                <a:cubicBezTo>
                  <a:pt x="167148" y="1686232"/>
                  <a:pt x="165918" y="1698834"/>
                  <a:pt x="162232" y="1710813"/>
                </a:cubicBezTo>
                <a:cubicBezTo>
                  <a:pt x="156056" y="1730886"/>
                  <a:pt x="147286" y="1750070"/>
                  <a:pt x="140109" y="1769807"/>
                </a:cubicBezTo>
                <a:cubicBezTo>
                  <a:pt x="137453" y="1777112"/>
                  <a:pt x="134259" y="1784308"/>
                  <a:pt x="132735" y="1791930"/>
                </a:cubicBezTo>
                <a:cubicBezTo>
                  <a:pt x="101801" y="1946606"/>
                  <a:pt x="128404" y="1872815"/>
                  <a:pt x="95864" y="1954162"/>
                </a:cubicBezTo>
                <a:cubicBezTo>
                  <a:pt x="75882" y="2074054"/>
                  <a:pt x="106312" y="1913071"/>
                  <a:pt x="66367" y="2050026"/>
                </a:cubicBezTo>
                <a:cubicBezTo>
                  <a:pt x="30015" y="2174662"/>
                  <a:pt x="45124" y="2138366"/>
                  <a:pt x="29496" y="2219633"/>
                </a:cubicBezTo>
                <a:cubicBezTo>
                  <a:pt x="20028" y="2268866"/>
                  <a:pt x="9832" y="2317956"/>
                  <a:pt x="0" y="2367117"/>
                </a:cubicBezTo>
                <a:cubicBezTo>
                  <a:pt x="4916" y="2539181"/>
                  <a:pt x="-5823" y="2712409"/>
                  <a:pt x="14748" y="2883310"/>
                </a:cubicBezTo>
                <a:cubicBezTo>
                  <a:pt x="26369" y="2979855"/>
                  <a:pt x="52376" y="3076555"/>
                  <a:pt x="95864" y="3163530"/>
                </a:cubicBezTo>
                <a:cubicBezTo>
                  <a:pt x="103238" y="3178278"/>
                  <a:pt x="108601" y="3194218"/>
                  <a:pt x="117987" y="3207775"/>
                </a:cubicBezTo>
                <a:cubicBezTo>
                  <a:pt x="130887" y="3226408"/>
                  <a:pt x="150813" y="3239819"/>
                  <a:pt x="162232" y="3259394"/>
                </a:cubicBezTo>
                <a:cubicBezTo>
                  <a:pt x="185502" y="3299286"/>
                  <a:pt x="198036" y="3344817"/>
                  <a:pt x="221226" y="3384755"/>
                </a:cubicBezTo>
                <a:cubicBezTo>
                  <a:pt x="316466" y="3548780"/>
                  <a:pt x="259241" y="3435726"/>
                  <a:pt x="353961" y="3539613"/>
                </a:cubicBezTo>
                <a:cubicBezTo>
                  <a:pt x="412701" y="3604038"/>
                  <a:pt x="464921" y="3674206"/>
                  <a:pt x="523567" y="3738717"/>
                </a:cubicBezTo>
                <a:cubicBezTo>
                  <a:pt x="563319" y="3782444"/>
                  <a:pt x="603726" y="3826012"/>
                  <a:pt x="648929" y="3864078"/>
                </a:cubicBezTo>
                <a:cubicBezTo>
                  <a:pt x="695632" y="3903407"/>
                  <a:pt x="752404" y="3933220"/>
                  <a:pt x="789038" y="3982065"/>
                </a:cubicBezTo>
                <a:cubicBezTo>
                  <a:pt x="819761" y="4023028"/>
                  <a:pt x="800622" y="4005239"/>
                  <a:pt x="848032" y="4033684"/>
                </a:cubicBezTo>
                <a:cubicBezTo>
                  <a:pt x="865238" y="4060723"/>
                  <a:pt x="879850" y="4089599"/>
                  <a:pt x="899651" y="4114800"/>
                </a:cubicBezTo>
                <a:cubicBezTo>
                  <a:pt x="907244" y="4124464"/>
                  <a:pt x="921555" y="4127259"/>
                  <a:pt x="929148" y="4136923"/>
                </a:cubicBezTo>
                <a:cubicBezTo>
                  <a:pt x="948949" y="4162124"/>
                  <a:pt x="961538" y="4192400"/>
                  <a:pt x="980767" y="4218039"/>
                </a:cubicBezTo>
                <a:cubicBezTo>
                  <a:pt x="1007335" y="4253463"/>
                  <a:pt x="1023474" y="4255441"/>
                  <a:pt x="1054509" y="4284407"/>
                </a:cubicBezTo>
                <a:cubicBezTo>
                  <a:pt x="1079922" y="4308126"/>
                  <a:pt x="1104672" y="4332606"/>
                  <a:pt x="1128251" y="4358149"/>
                </a:cubicBezTo>
                <a:cubicBezTo>
                  <a:pt x="1134262" y="4364661"/>
                  <a:pt x="1135697" y="4375250"/>
                  <a:pt x="1143000" y="4380271"/>
                </a:cubicBezTo>
                <a:cubicBezTo>
                  <a:pt x="1175661" y="4402725"/>
                  <a:pt x="1214530" y="4415484"/>
                  <a:pt x="1246238" y="4439265"/>
                </a:cubicBezTo>
                <a:cubicBezTo>
                  <a:pt x="1256070" y="4446639"/>
                  <a:pt x="1264859" y="4455664"/>
                  <a:pt x="1275735" y="4461388"/>
                </a:cubicBezTo>
                <a:cubicBezTo>
                  <a:pt x="1369671" y="4510828"/>
                  <a:pt x="1353316" y="4504749"/>
                  <a:pt x="1415845" y="4520381"/>
                </a:cubicBezTo>
                <a:cubicBezTo>
                  <a:pt x="1460438" y="4550112"/>
                  <a:pt x="1415795" y="4525112"/>
                  <a:pt x="1496961" y="4542504"/>
                </a:cubicBezTo>
                <a:cubicBezTo>
                  <a:pt x="1512162" y="4545761"/>
                  <a:pt x="1526227" y="4553091"/>
                  <a:pt x="1541206" y="4557252"/>
                </a:cubicBezTo>
                <a:cubicBezTo>
                  <a:pt x="1570501" y="4565390"/>
                  <a:pt x="1629696" y="4579375"/>
                  <a:pt x="1629696" y="4579375"/>
                </a:cubicBezTo>
                <a:cubicBezTo>
                  <a:pt x="1909413" y="4571916"/>
                  <a:pt x="2105716" y="4577094"/>
                  <a:pt x="2359742" y="4549878"/>
                </a:cubicBezTo>
                <a:cubicBezTo>
                  <a:pt x="2369819" y="4548798"/>
                  <a:pt x="2379328" y="4544628"/>
                  <a:pt x="2389238" y="4542504"/>
                </a:cubicBezTo>
                <a:cubicBezTo>
                  <a:pt x="2413749" y="4537252"/>
                  <a:pt x="2438554" y="4533392"/>
                  <a:pt x="2462980" y="4527755"/>
                </a:cubicBezTo>
                <a:cubicBezTo>
                  <a:pt x="2534587" y="4511230"/>
                  <a:pt x="2395927" y="4527854"/>
                  <a:pt x="2551471" y="4505633"/>
                </a:cubicBezTo>
                <a:cubicBezTo>
                  <a:pt x="2597960" y="4498992"/>
                  <a:pt x="2645531" y="4500094"/>
                  <a:pt x="2691580" y="4490884"/>
                </a:cubicBezTo>
                <a:cubicBezTo>
                  <a:pt x="2738389" y="4481522"/>
                  <a:pt x="2716291" y="4486550"/>
                  <a:pt x="2757948" y="4476136"/>
                </a:cubicBezTo>
                <a:cubicBezTo>
                  <a:pt x="2770238" y="4468762"/>
                  <a:pt x="2783008" y="4462133"/>
                  <a:pt x="2794819" y="4454013"/>
                </a:cubicBezTo>
                <a:cubicBezTo>
                  <a:pt x="2822369" y="4435072"/>
                  <a:pt x="2846709" y="4411257"/>
                  <a:pt x="2875935" y="4395020"/>
                </a:cubicBezTo>
                <a:cubicBezTo>
                  <a:pt x="2981531" y="4336355"/>
                  <a:pt x="2920724" y="4374718"/>
                  <a:pt x="3045542" y="4277033"/>
                </a:cubicBezTo>
                <a:cubicBezTo>
                  <a:pt x="3067613" y="4259760"/>
                  <a:pt x="3092091" y="4245231"/>
                  <a:pt x="3111909" y="4225413"/>
                </a:cubicBezTo>
                <a:cubicBezTo>
                  <a:pt x="3124199" y="4213123"/>
                  <a:pt x="3137232" y="4201533"/>
                  <a:pt x="3148780" y="4188542"/>
                </a:cubicBezTo>
                <a:cubicBezTo>
                  <a:pt x="3213380" y="4115868"/>
                  <a:pt x="3150788" y="4179164"/>
                  <a:pt x="3178277" y="4151671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253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9" grpId="0"/>
      <p:bldP spid="40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1</a:t>
            </a:r>
            <a:endParaRPr lang="en-US" altLang="zh-CN" sz="36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685800" y="1524000"/>
            <a:ext cx="4800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(“%d 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d”,&amp;x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, &amp;y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-y;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else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y;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while (pow != 0) {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z * x;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pow - 1;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}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 / z;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(“%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f”,z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  <a:endParaRPr lang="en-US" altLang="zh-CN" sz="28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1802" y="163510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Please </a:t>
            </a:r>
            <a:r>
              <a:rPr lang="en-US" altLang="zh-CN" dirty="0"/>
              <a:t>draw the control flow graph of the following code and provide the </a:t>
            </a:r>
            <a:r>
              <a:rPr lang="en-US" altLang="zh-CN" dirty="0" err="1"/>
              <a:t>cyclomatic</a:t>
            </a:r>
            <a:r>
              <a:rPr lang="en-US" altLang="zh-CN" dirty="0"/>
              <a:t> complexity V(G) of the control flow graph;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Please </a:t>
            </a:r>
            <a:r>
              <a:rPr lang="en-US" altLang="zh-CN" dirty="0"/>
              <a:t>provide the Basis Path set of the control flow graph;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5800" y="5149677"/>
            <a:ext cx="7778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腾讯文档</a:t>
            </a:r>
            <a:r>
              <a:rPr lang="en-US" altLang="zh-CN" dirty="0"/>
              <a:t>】Basis path test example 1</a:t>
            </a:r>
          </a:p>
          <a:p>
            <a:r>
              <a:rPr lang="en-US" altLang="zh-CN" dirty="0"/>
              <a:t>https://docs.qq.com/form/page/DSFdHVllleEZnQnVa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22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7" y="128588"/>
            <a:ext cx="7643813" cy="536575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Equivalence Partitioning 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170" y="1295400"/>
            <a:ext cx="8344629" cy="1600200"/>
          </a:xfrm>
          <a:noFill/>
          <a:ln/>
        </p:spPr>
        <p:txBody>
          <a:bodyPr/>
          <a:lstStyle/>
          <a:p>
            <a:pPr>
              <a:lnSpc>
                <a:spcPts val="2600"/>
              </a:lnSpc>
              <a:buClrTx/>
              <a:buSzTx/>
            </a:pPr>
            <a:r>
              <a:rPr lang="en-US" altLang="zh-CN" sz="2400" dirty="0">
                <a:latin typeface="Cambria" panose="02040503050406030204" pitchFamily="18" charset="0"/>
              </a:rPr>
              <a:t>Divide all possible inputs into classes (partitions) such that : There is a </a:t>
            </a:r>
            <a:r>
              <a:rPr lang="en-US" altLang="zh-CN" sz="2400" b="1" i="1" dirty="0">
                <a:solidFill>
                  <a:srgbClr val="FF0000"/>
                </a:solidFill>
                <a:latin typeface="Cambria" panose="02040503050406030204" pitchFamily="18" charset="0"/>
              </a:rPr>
              <a:t>finite number of input equivalence classes</a:t>
            </a:r>
            <a:endParaRPr lang="en-US" altLang="zh-CN" sz="24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>
              <a:lnSpc>
                <a:spcPts val="2600"/>
              </a:lnSpc>
              <a:buClrTx/>
              <a:buSzTx/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>
              <a:lnSpc>
                <a:spcPts val="2600"/>
              </a:lnSpc>
              <a:buClrTx/>
              <a:buSzTx/>
            </a:pPr>
            <a:r>
              <a:rPr lang="en-US" altLang="zh-CN" sz="2400" dirty="0" smtClean="0">
                <a:latin typeface="Cambria" panose="02040503050406030204" pitchFamily="18" charset="0"/>
              </a:rPr>
              <a:t>You </a:t>
            </a:r>
            <a:r>
              <a:rPr lang="en-US" altLang="zh-CN" sz="2400" dirty="0">
                <a:latin typeface="Cambria" panose="02040503050406030204" pitchFamily="18" charset="0"/>
              </a:rPr>
              <a:t>may reasonably assume that</a:t>
            </a:r>
            <a:endParaRPr lang="en-US" altLang="zh-CN" sz="2600" i="1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grpSp>
        <p:nvGrpSpPr>
          <p:cNvPr id="496661" name="Group 21"/>
          <p:cNvGrpSpPr>
            <a:grpSpLocks/>
          </p:cNvGrpSpPr>
          <p:nvPr/>
        </p:nvGrpSpPr>
        <p:grpSpPr bwMode="auto">
          <a:xfrm>
            <a:off x="4698624" y="4231739"/>
            <a:ext cx="4124699" cy="1866900"/>
            <a:chOff x="2589" y="2800"/>
            <a:chExt cx="3016" cy="1176"/>
          </a:xfrm>
        </p:grpSpPr>
        <p:grpSp>
          <p:nvGrpSpPr>
            <p:cNvPr id="496644" name="Group 4"/>
            <p:cNvGrpSpPr>
              <a:grpSpLocks/>
            </p:cNvGrpSpPr>
            <p:nvPr/>
          </p:nvGrpSpPr>
          <p:grpSpPr bwMode="auto">
            <a:xfrm>
              <a:off x="2589" y="2832"/>
              <a:ext cx="2816" cy="1097"/>
              <a:chOff x="1216" y="3176"/>
              <a:chExt cx="2816" cy="1097"/>
            </a:xfrm>
          </p:grpSpPr>
          <p:sp>
            <p:nvSpPr>
              <p:cNvPr id="496645" name="Oval 5"/>
              <p:cNvSpPr>
                <a:spLocks noChangeArrowheads="1"/>
              </p:cNvSpPr>
              <p:nvPr/>
            </p:nvSpPr>
            <p:spPr bwMode="auto">
              <a:xfrm>
                <a:off x="1968" y="3176"/>
                <a:ext cx="2064" cy="92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46" name="Text Box 6"/>
              <p:cNvSpPr txBox="1">
                <a:spLocks noChangeArrowheads="1"/>
              </p:cNvSpPr>
              <p:nvPr/>
            </p:nvSpPr>
            <p:spPr bwMode="auto">
              <a:xfrm>
                <a:off x="1216" y="3982"/>
                <a:ext cx="1027" cy="29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3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all inputs</a:t>
                </a:r>
                <a:endParaRPr lang="en-GB" altLang="zh-CN" dirty="0">
                  <a:solidFill>
                    <a:schemeClr val="accent3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6647" name="Group 7"/>
            <p:cNvGrpSpPr>
              <a:grpSpLocks/>
            </p:cNvGrpSpPr>
            <p:nvPr/>
          </p:nvGrpSpPr>
          <p:grpSpPr bwMode="auto">
            <a:xfrm>
              <a:off x="2869" y="2800"/>
              <a:ext cx="2736" cy="1176"/>
              <a:chOff x="1496" y="3144"/>
              <a:chExt cx="2736" cy="1176"/>
            </a:xfrm>
          </p:grpSpPr>
          <p:sp>
            <p:nvSpPr>
              <p:cNvPr id="496648" name="Line 8"/>
              <p:cNvSpPr>
                <a:spLocks noChangeShapeType="1"/>
              </p:cNvSpPr>
              <p:nvPr/>
            </p:nvSpPr>
            <p:spPr bwMode="auto">
              <a:xfrm>
                <a:off x="1496" y="3144"/>
                <a:ext cx="1424" cy="52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49" name="Line 9"/>
              <p:cNvSpPr>
                <a:spLocks noChangeShapeType="1"/>
              </p:cNvSpPr>
              <p:nvPr/>
            </p:nvSpPr>
            <p:spPr bwMode="auto">
              <a:xfrm flipH="1">
                <a:off x="2848" y="3680"/>
                <a:ext cx="64" cy="64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0" name="Line 10"/>
              <p:cNvSpPr>
                <a:spLocks noChangeShapeType="1"/>
              </p:cNvSpPr>
              <p:nvPr/>
            </p:nvSpPr>
            <p:spPr bwMode="auto">
              <a:xfrm flipV="1">
                <a:off x="2912" y="3216"/>
                <a:ext cx="1320" cy="46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1" name="Line 11"/>
              <p:cNvSpPr>
                <a:spLocks noChangeShapeType="1"/>
              </p:cNvSpPr>
              <p:nvPr/>
            </p:nvSpPr>
            <p:spPr bwMode="auto">
              <a:xfrm>
                <a:off x="3352" y="3528"/>
                <a:ext cx="544" cy="63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6652" name="Group 12"/>
            <p:cNvGrpSpPr>
              <a:grpSpLocks/>
            </p:cNvGrpSpPr>
            <p:nvPr/>
          </p:nvGrpSpPr>
          <p:grpSpPr bwMode="auto">
            <a:xfrm>
              <a:off x="3661" y="2945"/>
              <a:ext cx="1596" cy="791"/>
              <a:chOff x="2288" y="3289"/>
              <a:chExt cx="1596" cy="791"/>
            </a:xfrm>
          </p:grpSpPr>
          <p:sp>
            <p:nvSpPr>
              <p:cNvPr id="496653" name="Oval 13"/>
              <p:cNvSpPr>
                <a:spLocks noChangeArrowheads="1"/>
              </p:cNvSpPr>
              <p:nvPr/>
            </p:nvSpPr>
            <p:spPr bwMode="auto">
              <a:xfrm>
                <a:off x="2856" y="3352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4" name="Text Box 14"/>
              <p:cNvSpPr txBox="1">
                <a:spLocks noChangeArrowheads="1"/>
              </p:cNvSpPr>
              <p:nvPr/>
            </p:nvSpPr>
            <p:spPr bwMode="auto">
              <a:xfrm>
                <a:off x="2868" y="3289"/>
                <a:ext cx="24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1</a:t>
                </a:r>
                <a:endParaRPr lang="en-GB" altLang="zh-CN" sz="2000" baseline="-25000">
                  <a:solidFill>
                    <a:schemeClr val="bg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96655" name="Oval 15"/>
              <p:cNvSpPr>
                <a:spLocks noChangeArrowheads="1"/>
              </p:cNvSpPr>
              <p:nvPr/>
            </p:nvSpPr>
            <p:spPr bwMode="auto">
              <a:xfrm>
                <a:off x="3624" y="3576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6" name="Text Box 16"/>
              <p:cNvSpPr txBox="1">
                <a:spLocks noChangeArrowheads="1"/>
              </p:cNvSpPr>
              <p:nvPr/>
            </p:nvSpPr>
            <p:spPr bwMode="auto">
              <a:xfrm>
                <a:off x="3635" y="3513"/>
                <a:ext cx="24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4</a:t>
                </a:r>
                <a:endParaRPr lang="en-GB" altLang="zh-CN" sz="2000" baseline="-25000">
                  <a:solidFill>
                    <a:schemeClr val="bg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96657" name="Oval 17"/>
              <p:cNvSpPr>
                <a:spLocks noChangeArrowheads="1"/>
              </p:cNvSpPr>
              <p:nvPr/>
            </p:nvSpPr>
            <p:spPr bwMode="auto">
              <a:xfrm>
                <a:off x="2288" y="3720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8" name="Text Box 18"/>
              <p:cNvSpPr txBox="1">
                <a:spLocks noChangeArrowheads="1"/>
              </p:cNvSpPr>
              <p:nvPr/>
            </p:nvSpPr>
            <p:spPr bwMode="auto">
              <a:xfrm>
                <a:off x="2298" y="3657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2</a:t>
                </a:r>
                <a:endParaRPr lang="en-GB" altLang="zh-CN" sz="2000" baseline="-25000">
                  <a:solidFill>
                    <a:schemeClr val="bg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96659" name="Oval 19"/>
              <p:cNvSpPr>
                <a:spLocks noChangeArrowheads="1"/>
              </p:cNvSpPr>
              <p:nvPr/>
            </p:nvSpPr>
            <p:spPr bwMode="auto">
              <a:xfrm>
                <a:off x="3080" y="3800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60" name="Text Box 20"/>
              <p:cNvSpPr txBox="1">
                <a:spLocks noChangeArrowheads="1"/>
              </p:cNvSpPr>
              <p:nvPr/>
            </p:nvSpPr>
            <p:spPr bwMode="auto">
              <a:xfrm>
                <a:off x="3108" y="3737"/>
                <a:ext cx="21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3</a:t>
                </a:r>
                <a:endParaRPr lang="en-GB" altLang="zh-CN" sz="2000" baseline="-25000">
                  <a:solidFill>
                    <a:schemeClr val="bg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496662" name="Rectangle 22"/>
          <p:cNvSpPr>
            <a:spLocks noChangeArrowheads="1"/>
          </p:cNvSpPr>
          <p:nvPr/>
        </p:nvSpPr>
        <p:spPr bwMode="auto">
          <a:xfrm>
            <a:off x="336957" y="3841750"/>
            <a:ext cx="44792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If the representative detects a fault, then other class members would detect the same fault</a:t>
            </a:r>
            <a:endParaRPr lang="zh-CN" altLang="en-US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96663" name="Rectangle 23"/>
          <p:cNvSpPr>
            <a:spLocks noChangeArrowheads="1"/>
          </p:cNvSpPr>
          <p:nvPr/>
        </p:nvSpPr>
        <p:spPr bwMode="auto">
          <a:xfrm>
            <a:off x="323584" y="2987510"/>
            <a:ext cx="766823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program behaves analogously for inputs in the same class</a:t>
            </a:r>
          </a:p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One test with a representative value from a class is sufficient</a:t>
            </a:r>
          </a:p>
        </p:txBody>
      </p:sp>
    </p:spTree>
    <p:extLst>
      <p:ext uri="{BB962C8B-B14F-4D97-AF65-F5344CB8AC3E}">
        <p14:creationId xmlns:p14="http://schemas.microsoft.com/office/powerpoint/2010/main" val="92125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2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3124200" y="1371600"/>
            <a:ext cx="39624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AutoNum type="arabicPlain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for (j=1; j&lt;N; </a:t>
            </a:r>
            <a:r>
              <a:rPr lang="en-US" altLang="zh-CN" sz="1600" b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j++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) </a:t>
            </a:r>
          </a:p>
          <a:p>
            <a:pPr marL="457200" indent="-457200">
              <a:buAutoNum type="arabicPlain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last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= N - j + 1;    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4           for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(k=1; k&lt;last; k++)  </a:t>
            </a:r>
            <a:endParaRPr lang="en-US" altLang="zh-CN" sz="1600" b="1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{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6               if (list[k] &gt; list[k+1])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7  	    {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temp = list[k];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list[k] = list[k+1];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10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list[k+1] = temp;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11            	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12         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13      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14    print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(“Done\n”);</a:t>
            </a:r>
          </a:p>
          <a:p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676400" y="51816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【腾讯文档】Basis path test example 2</a:t>
            </a:r>
          </a:p>
          <a:p>
            <a:r>
              <a:rPr lang="zh-CN" altLang="en-US" dirty="0"/>
              <a:t>https://docs.qq.com/form/page/DSEF5cXRYeUdnTlhY</a:t>
            </a:r>
          </a:p>
        </p:txBody>
      </p:sp>
    </p:spTree>
    <p:extLst>
      <p:ext uri="{BB962C8B-B14F-4D97-AF65-F5344CB8AC3E}">
        <p14:creationId xmlns:p14="http://schemas.microsoft.com/office/powerpoint/2010/main" val="142744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3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499408"/>
            <a:ext cx="43460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COUNT 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This program counts the number of characters and lines in a text file.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INPUT: Text File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OUTPUT: Number of characters and number of lines.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, char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[])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FILE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</a:t>
            </a:r>
            <a:endParaRPr kumimoji="1" lang="en-US" altLang="zh-CN" sz="900" b="1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1000" y="1968215"/>
            <a:ext cx="6629400" cy="256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&lt; 2)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nUsage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: %s &lt;filename&gt;”,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(-1);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fopen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[1], “r”);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NULL)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perror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[1]);     </a:t>
            </a:r>
            <a:r>
              <a:rPr kumimoji="1" lang="en-US" altLang="zh-CN" sz="7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display error message */</a:t>
            </a:r>
            <a:endParaRPr kumimoji="1" lang="en-US" altLang="zh-CN" sz="7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(-2);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4419600"/>
            <a:ext cx="670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while (!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feof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getc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/* read character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‘\n’)      /* if carriage return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characters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lines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4191000" y="288948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/>
              <a:t>【</a:t>
            </a:r>
            <a:r>
              <a:rPr lang="zh-CN" altLang="en-US" sz="1800" dirty="0"/>
              <a:t>腾讯文档</a:t>
            </a:r>
            <a:r>
              <a:rPr lang="en-US" altLang="zh-CN" sz="1800" dirty="0"/>
              <a:t>】Basis path test example 3</a:t>
            </a:r>
          </a:p>
          <a:p>
            <a:r>
              <a:rPr lang="en-US" altLang="zh-CN" sz="1800" dirty="0"/>
              <a:t>https://docs.qq.com/form/page/DSGVGSmpkSU1MR25k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65769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28600"/>
            <a:ext cx="5686425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Assignment </a:t>
            </a:r>
            <a:r>
              <a:rPr lang="en-US" altLang="zh-CN" sz="3200" dirty="0" smtClean="0">
                <a:latin typeface="Cambria" panose="02040503050406030204" pitchFamily="18" charset="0"/>
              </a:rPr>
              <a:t>3  Q1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765175"/>
            <a:ext cx="6205537" cy="59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28600"/>
            <a:ext cx="5686425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Assignment </a:t>
            </a:r>
            <a:r>
              <a:rPr lang="en-US" altLang="zh-CN" sz="3200" dirty="0" smtClean="0">
                <a:latin typeface="Cambria" panose="02040503050406030204" pitchFamily="18" charset="0"/>
              </a:rPr>
              <a:t>3  Q1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750" y="1155700"/>
            <a:ext cx="6858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  public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List&lt;List&lt;Integer&gt;&gt;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permuteUnique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[]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nums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&lt;List&lt;Integer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&gt;&gt;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&lt;List&lt;Integer&gt;&gt;();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      if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nums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== null)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      return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      if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nums.length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== 0){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rst.add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&lt;Integer&gt;());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9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return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 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     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Arrays.sort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nums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     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&lt;Integer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 list = new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&lt;Integer&gt;();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     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[] visited = new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nums.length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14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for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visited.length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++)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15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visited[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 = 0;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16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17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helper(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list, visited,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nums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18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19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58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28600"/>
            <a:ext cx="5686425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Assignment </a:t>
            </a:r>
            <a:r>
              <a:rPr lang="en-US" altLang="zh-CN" sz="3200" dirty="0" smtClean="0">
                <a:latin typeface="Cambria" panose="02040503050406030204" pitchFamily="18" charset="0"/>
              </a:rPr>
              <a:t>3  Q1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750" y="1155700"/>
            <a:ext cx="6858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  public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List&lt;List&lt;Integer&gt;&gt;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permuteUnique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[]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nums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&lt;List&lt;Integer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&gt;&gt;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&lt;List&lt;Integer&gt;&gt;();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      if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nums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== null)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      return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      if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nums.length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== 0){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rst.add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&lt;Integer&gt;());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9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return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 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     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Arrays.sort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nums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     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&lt;Integer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 list = new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&lt;Integer&gt;();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     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[] visited = new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nums.length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14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for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visited.length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++)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15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visited[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 = 0;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16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17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helper(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list, visited,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nums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18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19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 bwMode="auto">
          <a:xfrm>
            <a:off x="6177546" y="90967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6177546" y="1337268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 bwMode="auto">
          <a:xfrm>
            <a:off x="6177546" y="177359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 bwMode="auto">
          <a:xfrm>
            <a:off x="6177546" y="220118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 bwMode="auto">
          <a:xfrm>
            <a:off x="6177546" y="304994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椭圆 44"/>
          <p:cNvSpPr>
            <a:spLocks noChangeAspect="1"/>
          </p:cNvSpPr>
          <p:nvPr/>
        </p:nvSpPr>
        <p:spPr bwMode="auto">
          <a:xfrm>
            <a:off x="6177546" y="6069521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 bwMode="auto">
          <a:xfrm>
            <a:off x="6177546" y="5647087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 bwMode="auto">
          <a:xfrm>
            <a:off x="6177546" y="522465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 bwMode="auto">
          <a:xfrm>
            <a:off x="6177546" y="4800867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 bwMode="auto">
          <a:xfrm>
            <a:off x="6177546" y="434129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 bwMode="auto">
          <a:xfrm>
            <a:off x="6177546" y="3926081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椭圆 51"/>
          <p:cNvSpPr>
            <a:spLocks noChangeAspect="1"/>
          </p:cNvSpPr>
          <p:nvPr/>
        </p:nvSpPr>
        <p:spPr bwMode="auto">
          <a:xfrm>
            <a:off x="7501488" y="304779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椭圆 52"/>
          <p:cNvSpPr>
            <a:spLocks noChangeAspect="1"/>
          </p:cNvSpPr>
          <p:nvPr/>
        </p:nvSpPr>
        <p:spPr bwMode="auto">
          <a:xfrm>
            <a:off x="6863454" y="304994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60" name="直接箭头连接符 59"/>
          <p:cNvCxnSpPr>
            <a:stCxn id="36" idx="4"/>
            <a:endCxn id="37" idx="0"/>
          </p:cNvCxnSpPr>
          <p:nvPr/>
        </p:nvCxnSpPr>
        <p:spPr bwMode="auto">
          <a:xfrm>
            <a:off x="6411492" y="1255909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7" idx="4"/>
            <a:endCxn id="38" idx="0"/>
          </p:cNvCxnSpPr>
          <p:nvPr/>
        </p:nvCxnSpPr>
        <p:spPr bwMode="auto">
          <a:xfrm>
            <a:off x="6411492" y="1683502"/>
            <a:ext cx="0" cy="9009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8" idx="4"/>
            <a:endCxn id="39" idx="0"/>
          </p:cNvCxnSpPr>
          <p:nvPr/>
        </p:nvCxnSpPr>
        <p:spPr bwMode="auto">
          <a:xfrm>
            <a:off x="6411492" y="2119826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9" idx="4"/>
            <a:endCxn id="41" idx="0"/>
          </p:cNvCxnSpPr>
          <p:nvPr/>
        </p:nvCxnSpPr>
        <p:spPr bwMode="auto">
          <a:xfrm>
            <a:off x="6411492" y="2547419"/>
            <a:ext cx="0" cy="50252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1" idx="4"/>
            <a:endCxn id="50" idx="0"/>
          </p:cNvCxnSpPr>
          <p:nvPr/>
        </p:nvCxnSpPr>
        <p:spPr bwMode="auto">
          <a:xfrm>
            <a:off x="6411492" y="3396177"/>
            <a:ext cx="0" cy="5299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1" idx="6"/>
            <a:endCxn id="53" idx="2"/>
          </p:cNvCxnSpPr>
          <p:nvPr/>
        </p:nvCxnSpPr>
        <p:spPr bwMode="auto">
          <a:xfrm>
            <a:off x="6645438" y="3223060"/>
            <a:ext cx="21801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0" idx="4"/>
            <a:endCxn id="49" idx="0"/>
          </p:cNvCxnSpPr>
          <p:nvPr/>
        </p:nvCxnSpPr>
        <p:spPr bwMode="auto">
          <a:xfrm>
            <a:off x="6411492" y="4272315"/>
            <a:ext cx="0" cy="6897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9" idx="4"/>
            <a:endCxn id="48" idx="0"/>
          </p:cNvCxnSpPr>
          <p:nvPr/>
        </p:nvCxnSpPr>
        <p:spPr bwMode="auto">
          <a:xfrm>
            <a:off x="6411492" y="4687524"/>
            <a:ext cx="0" cy="11334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椭圆 75"/>
          <p:cNvSpPr>
            <a:spLocks noChangeAspect="1"/>
          </p:cNvSpPr>
          <p:nvPr/>
        </p:nvSpPr>
        <p:spPr bwMode="auto">
          <a:xfrm>
            <a:off x="7164751" y="176982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77" name="直接箭头连接符 76"/>
          <p:cNvCxnSpPr>
            <a:stCxn id="53" idx="6"/>
            <a:endCxn id="52" idx="2"/>
          </p:cNvCxnSpPr>
          <p:nvPr/>
        </p:nvCxnSpPr>
        <p:spPr bwMode="auto">
          <a:xfrm flipV="1">
            <a:off x="7331346" y="3220912"/>
            <a:ext cx="170142" cy="214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8" idx="4"/>
            <a:endCxn id="47" idx="0"/>
          </p:cNvCxnSpPr>
          <p:nvPr/>
        </p:nvCxnSpPr>
        <p:spPr bwMode="auto">
          <a:xfrm>
            <a:off x="6411492" y="5147101"/>
            <a:ext cx="0" cy="7755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7" idx="4"/>
            <a:endCxn id="46" idx="0"/>
          </p:cNvCxnSpPr>
          <p:nvPr/>
        </p:nvCxnSpPr>
        <p:spPr bwMode="auto">
          <a:xfrm>
            <a:off x="6411492" y="5570887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46" idx="4"/>
            <a:endCxn id="45" idx="0"/>
          </p:cNvCxnSpPr>
          <p:nvPr/>
        </p:nvCxnSpPr>
        <p:spPr bwMode="auto">
          <a:xfrm>
            <a:off x="6411492" y="5993321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45" idx="2"/>
            <a:endCxn id="47" idx="2"/>
          </p:cNvCxnSpPr>
          <p:nvPr/>
        </p:nvCxnSpPr>
        <p:spPr bwMode="auto">
          <a:xfrm rot="10800000">
            <a:off x="6177546" y="5397770"/>
            <a:ext cx="12700" cy="844868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/>
          <p:cNvSpPr>
            <a:spLocks noChangeAspect="1"/>
          </p:cNvSpPr>
          <p:nvPr/>
        </p:nvSpPr>
        <p:spPr bwMode="auto">
          <a:xfrm>
            <a:off x="7492346" y="522465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4" name="椭圆 93"/>
          <p:cNvSpPr>
            <a:spLocks noChangeAspect="1"/>
          </p:cNvSpPr>
          <p:nvPr/>
        </p:nvSpPr>
        <p:spPr bwMode="auto">
          <a:xfrm>
            <a:off x="6837157" y="522465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95" name="直接箭头连接符 94"/>
          <p:cNvCxnSpPr>
            <a:stCxn id="47" idx="6"/>
            <a:endCxn id="94" idx="2"/>
          </p:cNvCxnSpPr>
          <p:nvPr/>
        </p:nvCxnSpPr>
        <p:spPr bwMode="auto">
          <a:xfrm>
            <a:off x="6645438" y="5397770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4" idx="6"/>
            <a:endCxn id="93" idx="2"/>
          </p:cNvCxnSpPr>
          <p:nvPr/>
        </p:nvCxnSpPr>
        <p:spPr bwMode="auto">
          <a:xfrm>
            <a:off x="7305049" y="5397770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9" idx="6"/>
            <a:endCxn id="76" idx="2"/>
          </p:cNvCxnSpPr>
          <p:nvPr/>
        </p:nvCxnSpPr>
        <p:spPr bwMode="auto">
          <a:xfrm flipV="1">
            <a:off x="6645438" y="1942941"/>
            <a:ext cx="519313" cy="43136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椭圆 97"/>
          <p:cNvSpPr>
            <a:spLocks noChangeAspect="1"/>
          </p:cNvSpPr>
          <p:nvPr/>
        </p:nvSpPr>
        <p:spPr bwMode="auto">
          <a:xfrm>
            <a:off x="8615946" y="235112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99" name="直接箭头连接符 98"/>
          <p:cNvCxnSpPr>
            <a:stCxn id="76" idx="6"/>
            <a:endCxn id="98" idx="1"/>
          </p:cNvCxnSpPr>
          <p:nvPr/>
        </p:nvCxnSpPr>
        <p:spPr bwMode="auto">
          <a:xfrm>
            <a:off x="7632643" y="1942941"/>
            <a:ext cx="1051824" cy="45888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52" idx="6"/>
            <a:endCxn id="98" idx="2"/>
          </p:cNvCxnSpPr>
          <p:nvPr/>
        </p:nvCxnSpPr>
        <p:spPr bwMode="auto">
          <a:xfrm flipV="1">
            <a:off x="7969380" y="2524242"/>
            <a:ext cx="646566" cy="69667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3" idx="6"/>
            <a:endCxn id="98" idx="4"/>
          </p:cNvCxnSpPr>
          <p:nvPr/>
        </p:nvCxnSpPr>
        <p:spPr bwMode="auto">
          <a:xfrm flipV="1">
            <a:off x="7960238" y="2697359"/>
            <a:ext cx="889654" cy="270041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74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5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29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5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1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7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357C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6" grpId="0" animBg="1"/>
      <p:bldP spid="37" grpId="0" animBg="1"/>
      <p:bldP spid="38" grpId="0" animBg="1"/>
      <p:bldP spid="39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76" grpId="0" animBg="1"/>
      <p:bldP spid="93" grpId="0" animBg="1"/>
      <p:bldP spid="94" grpId="0" animBg="1"/>
      <p:bldP spid="9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28600"/>
            <a:ext cx="5686425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Assignment </a:t>
            </a:r>
            <a:r>
              <a:rPr lang="en-US" altLang="zh-CN" sz="3200" dirty="0" smtClean="0">
                <a:latin typeface="Cambria" panose="02040503050406030204" pitchFamily="18" charset="0"/>
              </a:rPr>
              <a:t>3  Q1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椭圆 3"/>
          <p:cNvSpPr>
            <a:spLocks noChangeAspect="1"/>
          </p:cNvSpPr>
          <p:nvPr/>
        </p:nvSpPr>
        <p:spPr bwMode="auto">
          <a:xfrm>
            <a:off x="672626" y="102413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672626" y="1451727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672626" y="1888051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672626" y="231564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 bwMode="auto">
          <a:xfrm>
            <a:off x="672626" y="316440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 bwMode="auto">
          <a:xfrm>
            <a:off x="672626" y="618398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672626" y="576154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672626" y="533911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 bwMode="auto">
          <a:xfrm>
            <a:off x="672626" y="491532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 bwMode="auto">
          <a:xfrm>
            <a:off x="672626" y="445574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 bwMode="auto">
          <a:xfrm>
            <a:off x="672626" y="404054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 bwMode="auto">
          <a:xfrm>
            <a:off x="1996568" y="316225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 bwMode="auto">
          <a:xfrm>
            <a:off x="1358534" y="316440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>
            <a:stCxn id="4" idx="4"/>
            <a:endCxn id="5" idx="0"/>
          </p:cNvCxnSpPr>
          <p:nvPr/>
        </p:nvCxnSpPr>
        <p:spPr bwMode="auto">
          <a:xfrm>
            <a:off x="906572" y="1370368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4"/>
            <a:endCxn id="6" idx="0"/>
          </p:cNvCxnSpPr>
          <p:nvPr/>
        </p:nvCxnSpPr>
        <p:spPr bwMode="auto">
          <a:xfrm>
            <a:off x="906572" y="1797961"/>
            <a:ext cx="0" cy="9009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4"/>
            <a:endCxn id="7" idx="0"/>
          </p:cNvCxnSpPr>
          <p:nvPr/>
        </p:nvCxnSpPr>
        <p:spPr bwMode="auto">
          <a:xfrm>
            <a:off x="906572" y="2234285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4"/>
            <a:endCxn id="9" idx="0"/>
          </p:cNvCxnSpPr>
          <p:nvPr/>
        </p:nvCxnSpPr>
        <p:spPr bwMode="auto">
          <a:xfrm>
            <a:off x="906572" y="2661878"/>
            <a:ext cx="0" cy="50252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4"/>
            <a:endCxn id="15" idx="0"/>
          </p:cNvCxnSpPr>
          <p:nvPr/>
        </p:nvCxnSpPr>
        <p:spPr bwMode="auto">
          <a:xfrm>
            <a:off x="906572" y="3510636"/>
            <a:ext cx="0" cy="5299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6"/>
            <a:endCxn id="17" idx="2"/>
          </p:cNvCxnSpPr>
          <p:nvPr/>
        </p:nvCxnSpPr>
        <p:spPr bwMode="auto">
          <a:xfrm>
            <a:off x="1140518" y="3337519"/>
            <a:ext cx="21801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4"/>
            <a:endCxn id="14" idx="0"/>
          </p:cNvCxnSpPr>
          <p:nvPr/>
        </p:nvCxnSpPr>
        <p:spPr bwMode="auto">
          <a:xfrm>
            <a:off x="906572" y="4386774"/>
            <a:ext cx="0" cy="6897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4"/>
            <a:endCxn id="13" idx="0"/>
          </p:cNvCxnSpPr>
          <p:nvPr/>
        </p:nvCxnSpPr>
        <p:spPr bwMode="auto">
          <a:xfrm>
            <a:off x="906572" y="4801983"/>
            <a:ext cx="0" cy="11334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>
            <a:spLocks noChangeAspect="1"/>
          </p:cNvSpPr>
          <p:nvPr/>
        </p:nvSpPr>
        <p:spPr bwMode="auto">
          <a:xfrm>
            <a:off x="1659831" y="188428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>
            <a:stCxn id="17" idx="6"/>
            <a:endCxn id="16" idx="2"/>
          </p:cNvCxnSpPr>
          <p:nvPr/>
        </p:nvCxnSpPr>
        <p:spPr bwMode="auto">
          <a:xfrm flipV="1">
            <a:off x="1826426" y="3335371"/>
            <a:ext cx="170142" cy="214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4"/>
            <a:endCxn id="12" idx="0"/>
          </p:cNvCxnSpPr>
          <p:nvPr/>
        </p:nvCxnSpPr>
        <p:spPr bwMode="auto">
          <a:xfrm>
            <a:off x="906572" y="5261560"/>
            <a:ext cx="0" cy="7755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4"/>
            <a:endCxn id="11" idx="0"/>
          </p:cNvCxnSpPr>
          <p:nvPr/>
        </p:nvCxnSpPr>
        <p:spPr bwMode="auto">
          <a:xfrm>
            <a:off x="906572" y="5685346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4"/>
            <a:endCxn id="10" idx="0"/>
          </p:cNvCxnSpPr>
          <p:nvPr/>
        </p:nvCxnSpPr>
        <p:spPr bwMode="auto">
          <a:xfrm>
            <a:off x="906572" y="6107780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0" idx="2"/>
            <a:endCxn id="12" idx="2"/>
          </p:cNvCxnSpPr>
          <p:nvPr/>
        </p:nvCxnSpPr>
        <p:spPr bwMode="auto">
          <a:xfrm rot="10800000">
            <a:off x="672626" y="5512229"/>
            <a:ext cx="12700" cy="844868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1987426" y="533911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 bwMode="auto">
          <a:xfrm>
            <a:off x="1332237" y="533911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>
            <a:stCxn id="12" idx="6"/>
            <a:endCxn id="33" idx="2"/>
          </p:cNvCxnSpPr>
          <p:nvPr/>
        </p:nvCxnSpPr>
        <p:spPr bwMode="auto">
          <a:xfrm>
            <a:off x="1140518" y="5512229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6"/>
            <a:endCxn id="32" idx="2"/>
          </p:cNvCxnSpPr>
          <p:nvPr/>
        </p:nvCxnSpPr>
        <p:spPr bwMode="auto">
          <a:xfrm>
            <a:off x="1800129" y="5512229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6"/>
            <a:endCxn id="26" idx="2"/>
          </p:cNvCxnSpPr>
          <p:nvPr/>
        </p:nvCxnSpPr>
        <p:spPr bwMode="auto">
          <a:xfrm flipV="1">
            <a:off x="1140518" y="2057400"/>
            <a:ext cx="519313" cy="43136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3111026" y="246558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>
            <a:stCxn id="26" idx="6"/>
            <a:endCxn id="37" idx="1"/>
          </p:cNvCxnSpPr>
          <p:nvPr/>
        </p:nvCxnSpPr>
        <p:spPr bwMode="auto">
          <a:xfrm>
            <a:off x="2127723" y="2057400"/>
            <a:ext cx="1051824" cy="45888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6"/>
            <a:endCxn id="37" idx="2"/>
          </p:cNvCxnSpPr>
          <p:nvPr/>
        </p:nvCxnSpPr>
        <p:spPr bwMode="auto">
          <a:xfrm flipV="1">
            <a:off x="2464460" y="2638701"/>
            <a:ext cx="646566" cy="69667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6"/>
            <a:endCxn id="37" idx="4"/>
          </p:cNvCxnSpPr>
          <p:nvPr/>
        </p:nvCxnSpPr>
        <p:spPr bwMode="auto">
          <a:xfrm flipV="1">
            <a:off x="2455318" y="2811818"/>
            <a:ext cx="889654" cy="270041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0471" name="组合 190470"/>
          <p:cNvGrpSpPr/>
          <p:nvPr/>
        </p:nvGrpSpPr>
        <p:grpSpPr>
          <a:xfrm>
            <a:off x="5151497" y="1090212"/>
            <a:ext cx="3244590" cy="5190685"/>
            <a:chOff x="5151497" y="1090212"/>
            <a:chExt cx="3244590" cy="5190685"/>
          </a:xfrm>
        </p:grpSpPr>
        <p:sp>
          <p:nvSpPr>
            <p:cNvPr id="41" name="椭圆 40"/>
            <p:cNvSpPr>
              <a:spLocks noChangeAspect="1"/>
            </p:cNvSpPr>
            <p:nvPr/>
          </p:nvSpPr>
          <p:spPr bwMode="auto">
            <a:xfrm>
              <a:off x="5489795" y="1090212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 bwMode="auto">
            <a:xfrm>
              <a:off x="5489795" y="151780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 bwMode="auto">
            <a:xfrm>
              <a:off x="5489795" y="195412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 bwMode="auto">
            <a:xfrm>
              <a:off x="5489795" y="2381722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 bwMode="auto">
            <a:xfrm>
              <a:off x="5489795" y="3230480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 bwMode="auto">
            <a:xfrm>
              <a:off x="5344438" y="5934663"/>
              <a:ext cx="758605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15,16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 bwMode="auto">
            <a:xfrm>
              <a:off x="5489795" y="5405190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54" name="直接箭头连接符 53"/>
            <p:cNvCxnSpPr>
              <a:stCxn id="41" idx="4"/>
              <a:endCxn id="42" idx="0"/>
            </p:cNvCxnSpPr>
            <p:nvPr/>
          </p:nvCxnSpPr>
          <p:spPr bwMode="auto">
            <a:xfrm>
              <a:off x="5723741" y="1436446"/>
              <a:ext cx="0" cy="8135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2" idx="4"/>
              <a:endCxn id="43" idx="0"/>
            </p:cNvCxnSpPr>
            <p:nvPr/>
          </p:nvCxnSpPr>
          <p:spPr bwMode="auto">
            <a:xfrm>
              <a:off x="5723741" y="1864039"/>
              <a:ext cx="0" cy="9009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3" idx="4"/>
              <a:endCxn id="44" idx="0"/>
            </p:cNvCxnSpPr>
            <p:nvPr/>
          </p:nvCxnSpPr>
          <p:spPr bwMode="auto">
            <a:xfrm>
              <a:off x="5723741" y="2300363"/>
              <a:ext cx="0" cy="8135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4" idx="4"/>
              <a:endCxn id="45" idx="0"/>
            </p:cNvCxnSpPr>
            <p:nvPr/>
          </p:nvCxnSpPr>
          <p:spPr bwMode="auto">
            <a:xfrm>
              <a:off x="5723741" y="2727956"/>
              <a:ext cx="0" cy="50252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5" idx="4"/>
              <a:endCxn id="80" idx="0"/>
            </p:cNvCxnSpPr>
            <p:nvPr/>
          </p:nvCxnSpPr>
          <p:spPr bwMode="auto">
            <a:xfrm>
              <a:off x="5723741" y="3576714"/>
              <a:ext cx="0" cy="90605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5" idx="6"/>
              <a:endCxn id="77" idx="2"/>
            </p:cNvCxnSpPr>
            <p:nvPr/>
          </p:nvCxnSpPr>
          <p:spPr bwMode="auto">
            <a:xfrm>
              <a:off x="5957687" y="3403597"/>
              <a:ext cx="17031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/>
            <p:cNvSpPr>
              <a:spLocks noChangeAspect="1"/>
            </p:cNvSpPr>
            <p:nvPr/>
          </p:nvSpPr>
          <p:spPr bwMode="auto">
            <a:xfrm>
              <a:off x="6477000" y="1950361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64" name="直接箭头连接符 63"/>
            <p:cNvCxnSpPr>
              <a:stCxn id="80" idx="4"/>
              <a:endCxn id="48" idx="0"/>
            </p:cNvCxnSpPr>
            <p:nvPr/>
          </p:nvCxnSpPr>
          <p:spPr bwMode="auto">
            <a:xfrm>
              <a:off x="5723741" y="4829005"/>
              <a:ext cx="0" cy="57618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8" idx="4"/>
              <a:endCxn id="47" idx="0"/>
            </p:cNvCxnSpPr>
            <p:nvPr/>
          </p:nvCxnSpPr>
          <p:spPr bwMode="auto">
            <a:xfrm>
              <a:off x="5723741" y="5751424"/>
              <a:ext cx="0" cy="18323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>
              <a:stCxn id="47" idx="4"/>
              <a:endCxn id="48" idx="2"/>
            </p:cNvCxnSpPr>
            <p:nvPr/>
          </p:nvCxnSpPr>
          <p:spPr bwMode="auto">
            <a:xfrm rot="5400000" flipH="1">
              <a:off x="5255473" y="5812629"/>
              <a:ext cx="702590" cy="233946"/>
            </a:xfrm>
            <a:prstGeom prst="bentConnector4">
              <a:avLst>
                <a:gd name="adj1" fmla="val -32537"/>
                <a:gd name="adj2" fmla="val 259848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48" idx="6"/>
              <a:endCxn id="83" idx="2"/>
            </p:cNvCxnSpPr>
            <p:nvPr/>
          </p:nvCxnSpPr>
          <p:spPr bwMode="auto">
            <a:xfrm>
              <a:off x="5957687" y="5578307"/>
              <a:ext cx="17031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4" idx="6"/>
              <a:endCxn id="62" idx="2"/>
            </p:cNvCxnSpPr>
            <p:nvPr/>
          </p:nvCxnSpPr>
          <p:spPr bwMode="auto">
            <a:xfrm flipV="1">
              <a:off x="5957687" y="2123478"/>
              <a:ext cx="519313" cy="43136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椭圆 72"/>
            <p:cNvSpPr>
              <a:spLocks noChangeAspect="1"/>
            </p:cNvSpPr>
            <p:nvPr/>
          </p:nvSpPr>
          <p:spPr bwMode="auto">
            <a:xfrm>
              <a:off x="7928195" y="2531662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20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74" name="直接箭头连接符 73"/>
            <p:cNvCxnSpPr>
              <a:stCxn id="62" idx="6"/>
              <a:endCxn id="73" idx="1"/>
            </p:cNvCxnSpPr>
            <p:nvPr/>
          </p:nvCxnSpPr>
          <p:spPr bwMode="auto">
            <a:xfrm>
              <a:off x="6944892" y="2123478"/>
              <a:ext cx="1051824" cy="45888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77" idx="6"/>
              <a:endCxn id="73" idx="2"/>
            </p:cNvCxnSpPr>
            <p:nvPr/>
          </p:nvCxnSpPr>
          <p:spPr bwMode="auto">
            <a:xfrm flipV="1">
              <a:off x="7272487" y="2704779"/>
              <a:ext cx="655708" cy="69881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83" idx="6"/>
              <a:endCxn id="73" idx="4"/>
            </p:cNvCxnSpPr>
            <p:nvPr/>
          </p:nvCxnSpPr>
          <p:spPr bwMode="auto">
            <a:xfrm flipV="1">
              <a:off x="7272487" y="2877896"/>
              <a:ext cx="889654" cy="270041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椭圆 76"/>
            <p:cNvSpPr>
              <a:spLocks/>
            </p:cNvSpPr>
            <p:nvPr/>
          </p:nvSpPr>
          <p:spPr bwMode="auto">
            <a:xfrm>
              <a:off x="6127999" y="3230480"/>
              <a:ext cx="1144488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8,9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0" name="椭圆 79"/>
            <p:cNvSpPr>
              <a:spLocks/>
            </p:cNvSpPr>
            <p:nvPr/>
          </p:nvSpPr>
          <p:spPr bwMode="auto">
            <a:xfrm>
              <a:off x="5151497" y="4482771"/>
              <a:ext cx="1144488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11,12,13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3" name="椭圆 82"/>
            <p:cNvSpPr>
              <a:spLocks/>
            </p:cNvSpPr>
            <p:nvPr/>
          </p:nvSpPr>
          <p:spPr bwMode="auto">
            <a:xfrm>
              <a:off x="6127999" y="5405190"/>
              <a:ext cx="1144488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17,18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87" name="椭圆 86"/>
          <p:cNvSpPr/>
          <p:nvPr/>
        </p:nvSpPr>
        <p:spPr bwMode="auto">
          <a:xfrm>
            <a:off x="1294846" y="2939371"/>
            <a:ext cx="1241929" cy="792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8" name="右箭头 87"/>
          <p:cNvSpPr/>
          <p:nvPr/>
        </p:nvSpPr>
        <p:spPr bwMode="auto">
          <a:xfrm>
            <a:off x="4106578" y="3271326"/>
            <a:ext cx="457200" cy="30030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492572" y="3919800"/>
            <a:ext cx="828000" cy="1404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1263516" y="5098045"/>
            <a:ext cx="1241929" cy="792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037420" y="2948596"/>
            <a:ext cx="1241929" cy="792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5102776" y="4306045"/>
            <a:ext cx="1241929" cy="792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6051805" y="5261560"/>
            <a:ext cx="1241929" cy="792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324254" y="5714443"/>
            <a:ext cx="1241929" cy="792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5054056" y="5764946"/>
            <a:ext cx="1241929" cy="792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87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78" grpId="0" animBg="1"/>
      <p:bldP spid="8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28600"/>
            <a:ext cx="5686425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Assignment </a:t>
            </a:r>
            <a:r>
              <a:rPr lang="en-US" altLang="zh-CN" sz="3200" dirty="0" smtClean="0">
                <a:latin typeface="Cambria" panose="02040503050406030204" pitchFamily="18" charset="0"/>
              </a:rPr>
              <a:t>3  Q1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169662" y="1143000"/>
            <a:ext cx="3244590" cy="5181669"/>
            <a:chOff x="5151497" y="1090212"/>
            <a:chExt cx="3244590" cy="5181669"/>
          </a:xfrm>
        </p:grpSpPr>
        <p:sp>
          <p:nvSpPr>
            <p:cNvPr id="37" name="椭圆 36"/>
            <p:cNvSpPr>
              <a:spLocks noChangeAspect="1"/>
            </p:cNvSpPr>
            <p:nvPr/>
          </p:nvSpPr>
          <p:spPr bwMode="auto">
            <a:xfrm>
              <a:off x="5489795" y="1090212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 bwMode="auto">
            <a:xfrm>
              <a:off x="5489795" y="151780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 bwMode="auto">
            <a:xfrm>
              <a:off x="5489795" y="195412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 bwMode="auto">
            <a:xfrm>
              <a:off x="5489795" y="2381722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 bwMode="auto">
            <a:xfrm>
              <a:off x="5489795" y="3230480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 bwMode="auto">
            <a:xfrm>
              <a:off x="5230138" y="5925647"/>
              <a:ext cx="987205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15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，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 bwMode="auto">
            <a:xfrm>
              <a:off x="5489795" y="5405190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45" name="直接箭头连接符 44"/>
            <p:cNvCxnSpPr>
              <a:stCxn id="37" idx="4"/>
              <a:endCxn id="38" idx="0"/>
            </p:cNvCxnSpPr>
            <p:nvPr/>
          </p:nvCxnSpPr>
          <p:spPr bwMode="auto">
            <a:xfrm>
              <a:off x="5723741" y="1436446"/>
              <a:ext cx="0" cy="8135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8" idx="4"/>
              <a:endCxn id="39" idx="0"/>
            </p:cNvCxnSpPr>
            <p:nvPr/>
          </p:nvCxnSpPr>
          <p:spPr bwMode="auto">
            <a:xfrm>
              <a:off x="5723741" y="1864039"/>
              <a:ext cx="0" cy="9009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9" idx="4"/>
              <a:endCxn id="40" idx="0"/>
            </p:cNvCxnSpPr>
            <p:nvPr/>
          </p:nvCxnSpPr>
          <p:spPr bwMode="auto">
            <a:xfrm>
              <a:off x="5723741" y="2300363"/>
              <a:ext cx="0" cy="8135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0" idx="4"/>
              <a:endCxn id="41" idx="0"/>
            </p:cNvCxnSpPr>
            <p:nvPr/>
          </p:nvCxnSpPr>
          <p:spPr bwMode="auto">
            <a:xfrm>
              <a:off x="5723741" y="2727956"/>
              <a:ext cx="0" cy="50252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1" idx="4"/>
              <a:endCxn id="63" idx="0"/>
            </p:cNvCxnSpPr>
            <p:nvPr/>
          </p:nvCxnSpPr>
          <p:spPr bwMode="auto">
            <a:xfrm>
              <a:off x="5723741" y="3576714"/>
              <a:ext cx="0" cy="90605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1" idx="6"/>
              <a:endCxn id="62" idx="2"/>
            </p:cNvCxnSpPr>
            <p:nvPr/>
          </p:nvCxnSpPr>
          <p:spPr bwMode="auto">
            <a:xfrm>
              <a:off x="5957687" y="3403597"/>
              <a:ext cx="17031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椭圆 50"/>
            <p:cNvSpPr>
              <a:spLocks noChangeAspect="1"/>
            </p:cNvSpPr>
            <p:nvPr/>
          </p:nvSpPr>
          <p:spPr bwMode="auto">
            <a:xfrm>
              <a:off x="6477000" y="1950361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52" name="直接箭头连接符 51"/>
            <p:cNvCxnSpPr>
              <a:stCxn id="63" idx="4"/>
              <a:endCxn id="44" idx="0"/>
            </p:cNvCxnSpPr>
            <p:nvPr/>
          </p:nvCxnSpPr>
          <p:spPr bwMode="auto">
            <a:xfrm>
              <a:off x="5723741" y="4829005"/>
              <a:ext cx="0" cy="57618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4" idx="4"/>
              <a:endCxn id="43" idx="0"/>
            </p:cNvCxnSpPr>
            <p:nvPr/>
          </p:nvCxnSpPr>
          <p:spPr bwMode="auto">
            <a:xfrm>
              <a:off x="5723741" y="5751424"/>
              <a:ext cx="0" cy="17422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3" idx="4"/>
              <a:endCxn id="44" idx="2"/>
            </p:cNvCxnSpPr>
            <p:nvPr/>
          </p:nvCxnSpPr>
          <p:spPr bwMode="auto">
            <a:xfrm rot="5400000" flipH="1">
              <a:off x="5259981" y="5808121"/>
              <a:ext cx="693574" cy="233946"/>
            </a:xfrm>
            <a:prstGeom prst="bentConnector4">
              <a:avLst>
                <a:gd name="adj1" fmla="val -32960"/>
                <a:gd name="adj2" fmla="val 308705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4" idx="6"/>
              <a:endCxn id="64" idx="2"/>
            </p:cNvCxnSpPr>
            <p:nvPr/>
          </p:nvCxnSpPr>
          <p:spPr bwMode="auto">
            <a:xfrm>
              <a:off x="5957687" y="5578307"/>
              <a:ext cx="17031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0" idx="5"/>
              <a:endCxn id="51" idx="2"/>
            </p:cNvCxnSpPr>
            <p:nvPr/>
          </p:nvCxnSpPr>
          <p:spPr bwMode="auto">
            <a:xfrm flipV="1">
              <a:off x="5889166" y="2123478"/>
              <a:ext cx="587834" cy="55377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椭圆 57"/>
            <p:cNvSpPr>
              <a:spLocks noChangeAspect="1"/>
            </p:cNvSpPr>
            <p:nvPr/>
          </p:nvSpPr>
          <p:spPr bwMode="auto">
            <a:xfrm>
              <a:off x="7928195" y="2531662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20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59" name="直接箭头连接符 58"/>
            <p:cNvCxnSpPr>
              <a:stCxn id="51" idx="6"/>
              <a:endCxn id="58" idx="1"/>
            </p:cNvCxnSpPr>
            <p:nvPr/>
          </p:nvCxnSpPr>
          <p:spPr bwMode="auto">
            <a:xfrm>
              <a:off x="6944892" y="2123478"/>
              <a:ext cx="1051824" cy="45888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62" idx="6"/>
              <a:endCxn id="58" idx="2"/>
            </p:cNvCxnSpPr>
            <p:nvPr/>
          </p:nvCxnSpPr>
          <p:spPr bwMode="auto">
            <a:xfrm flipV="1">
              <a:off x="7272487" y="2704779"/>
              <a:ext cx="655708" cy="69881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64" idx="6"/>
              <a:endCxn id="58" idx="4"/>
            </p:cNvCxnSpPr>
            <p:nvPr/>
          </p:nvCxnSpPr>
          <p:spPr bwMode="auto">
            <a:xfrm flipV="1">
              <a:off x="7272487" y="2877896"/>
              <a:ext cx="889654" cy="270041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/>
            <p:cNvSpPr>
              <a:spLocks/>
            </p:cNvSpPr>
            <p:nvPr/>
          </p:nvSpPr>
          <p:spPr bwMode="auto">
            <a:xfrm>
              <a:off x="6127999" y="3230480"/>
              <a:ext cx="1144488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8,9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3" name="椭圆 62"/>
            <p:cNvSpPr>
              <a:spLocks/>
            </p:cNvSpPr>
            <p:nvPr/>
          </p:nvSpPr>
          <p:spPr bwMode="auto">
            <a:xfrm>
              <a:off x="5151497" y="4482771"/>
              <a:ext cx="1144488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11,12,13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4" name="椭圆 63"/>
            <p:cNvSpPr>
              <a:spLocks/>
            </p:cNvSpPr>
            <p:nvPr/>
          </p:nvSpPr>
          <p:spPr bwMode="auto">
            <a:xfrm>
              <a:off x="6127999" y="5405190"/>
              <a:ext cx="1144488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17,18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65" name="Rectangle 17"/>
          <p:cNvSpPr>
            <a:spLocks noChangeArrowheads="1"/>
          </p:cNvSpPr>
          <p:nvPr/>
        </p:nvSpPr>
        <p:spPr bwMode="auto">
          <a:xfrm>
            <a:off x="4123079" y="2584450"/>
            <a:ext cx="1388119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1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4123079" y="4072422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2647733" y="5661773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Rectangle 17"/>
          <p:cNvSpPr>
            <a:spLocks noChangeArrowheads="1"/>
          </p:cNvSpPr>
          <p:nvPr/>
        </p:nvSpPr>
        <p:spPr bwMode="auto">
          <a:xfrm>
            <a:off x="1206852" y="3285076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Rectangle 17"/>
          <p:cNvSpPr>
            <a:spLocks noChangeArrowheads="1"/>
          </p:cNvSpPr>
          <p:nvPr/>
        </p:nvSpPr>
        <p:spPr bwMode="auto">
          <a:xfrm>
            <a:off x="6598934" y="4940335"/>
            <a:ext cx="113011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V(G)=4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735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28600"/>
            <a:ext cx="5686425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Assignment </a:t>
            </a:r>
            <a:r>
              <a:rPr lang="en-US" altLang="zh-CN" sz="3200" dirty="0" smtClean="0">
                <a:latin typeface="Cambria" panose="02040503050406030204" pitchFamily="18" charset="0"/>
              </a:rPr>
              <a:t>3  Q1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169662" y="1143000"/>
            <a:ext cx="3244590" cy="5506080"/>
            <a:chOff x="5151497" y="1090212"/>
            <a:chExt cx="3244590" cy="5506080"/>
          </a:xfrm>
        </p:grpSpPr>
        <p:sp>
          <p:nvSpPr>
            <p:cNvPr id="37" name="椭圆 36"/>
            <p:cNvSpPr>
              <a:spLocks noChangeAspect="1"/>
            </p:cNvSpPr>
            <p:nvPr/>
          </p:nvSpPr>
          <p:spPr bwMode="auto">
            <a:xfrm>
              <a:off x="5489795" y="1090212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 bwMode="auto">
            <a:xfrm>
              <a:off x="5489795" y="151780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 bwMode="auto">
            <a:xfrm>
              <a:off x="5489795" y="195412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 bwMode="auto">
            <a:xfrm>
              <a:off x="5489795" y="2381722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 bwMode="auto">
            <a:xfrm>
              <a:off x="5489795" y="3230480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 bwMode="auto">
            <a:xfrm>
              <a:off x="5489795" y="6250058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 bwMode="auto">
            <a:xfrm>
              <a:off x="5489795" y="5827624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 bwMode="auto">
            <a:xfrm>
              <a:off x="5489795" y="5405190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45" name="直接箭头连接符 44"/>
            <p:cNvCxnSpPr>
              <a:stCxn id="37" idx="4"/>
              <a:endCxn id="38" idx="0"/>
            </p:cNvCxnSpPr>
            <p:nvPr/>
          </p:nvCxnSpPr>
          <p:spPr bwMode="auto">
            <a:xfrm>
              <a:off x="5723741" y="1436446"/>
              <a:ext cx="0" cy="8135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8" idx="4"/>
              <a:endCxn id="39" idx="0"/>
            </p:cNvCxnSpPr>
            <p:nvPr/>
          </p:nvCxnSpPr>
          <p:spPr bwMode="auto">
            <a:xfrm>
              <a:off x="5723741" y="1864039"/>
              <a:ext cx="0" cy="9009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9" idx="4"/>
              <a:endCxn id="40" idx="0"/>
            </p:cNvCxnSpPr>
            <p:nvPr/>
          </p:nvCxnSpPr>
          <p:spPr bwMode="auto">
            <a:xfrm>
              <a:off x="5723741" y="2300363"/>
              <a:ext cx="0" cy="8135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0" idx="4"/>
              <a:endCxn id="41" idx="0"/>
            </p:cNvCxnSpPr>
            <p:nvPr/>
          </p:nvCxnSpPr>
          <p:spPr bwMode="auto">
            <a:xfrm>
              <a:off x="5723741" y="2727956"/>
              <a:ext cx="0" cy="50252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1" idx="4"/>
              <a:endCxn id="63" idx="0"/>
            </p:cNvCxnSpPr>
            <p:nvPr/>
          </p:nvCxnSpPr>
          <p:spPr bwMode="auto">
            <a:xfrm>
              <a:off x="5723741" y="3576714"/>
              <a:ext cx="0" cy="90605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1" idx="6"/>
              <a:endCxn id="62" idx="2"/>
            </p:cNvCxnSpPr>
            <p:nvPr/>
          </p:nvCxnSpPr>
          <p:spPr bwMode="auto">
            <a:xfrm>
              <a:off x="5957687" y="3403597"/>
              <a:ext cx="17031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椭圆 50"/>
            <p:cNvSpPr>
              <a:spLocks noChangeAspect="1"/>
            </p:cNvSpPr>
            <p:nvPr/>
          </p:nvSpPr>
          <p:spPr bwMode="auto">
            <a:xfrm>
              <a:off x="6477000" y="1950361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52" name="直接箭头连接符 51"/>
            <p:cNvCxnSpPr>
              <a:stCxn id="63" idx="4"/>
              <a:endCxn id="44" idx="0"/>
            </p:cNvCxnSpPr>
            <p:nvPr/>
          </p:nvCxnSpPr>
          <p:spPr bwMode="auto">
            <a:xfrm>
              <a:off x="5723741" y="4829005"/>
              <a:ext cx="0" cy="57618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4" idx="4"/>
              <a:endCxn id="43" idx="0"/>
            </p:cNvCxnSpPr>
            <p:nvPr/>
          </p:nvCxnSpPr>
          <p:spPr bwMode="auto">
            <a:xfrm>
              <a:off x="5723741" y="5751424"/>
              <a:ext cx="0" cy="7620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3" idx="4"/>
              <a:endCxn id="42" idx="0"/>
            </p:cNvCxnSpPr>
            <p:nvPr/>
          </p:nvCxnSpPr>
          <p:spPr bwMode="auto">
            <a:xfrm>
              <a:off x="5723741" y="6173858"/>
              <a:ext cx="0" cy="7620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2" idx="2"/>
              <a:endCxn id="44" idx="2"/>
            </p:cNvCxnSpPr>
            <p:nvPr/>
          </p:nvCxnSpPr>
          <p:spPr bwMode="auto">
            <a:xfrm rot="10800000">
              <a:off x="5489795" y="5578307"/>
              <a:ext cx="12700" cy="844868"/>
            </a:xfrm>
            <a:prstGeom prst="bentConnector3">
              <a:avLst>
                <a:gd name="adj1" fmla="val 1800000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4" idx="6"/>
              <a:endCxn id="64" idx="2"/>
            </p:cNvCxnSpPr>
            <p:nvPr/>
          </p:nvCxnSpPr>
          <p:spPr bwMode="auto">
            <a:xfrm>
              <a:off x="5957687" y="5578307"/>
              <a:ext cx="17031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0" idx="6"/>
              <a:endCxn id="51" idx="2"/>
            </p:cNvCxnSpPr>
            <p:nvPr/>
          </p:nvCxnSpPr>
          <p:spPr bwMode="auto">
            <a:xfrm flipV="1">
              <a:off x="5957687" y="2123478"/>
              <a:ext cx="519313" cy="43136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椭圆 57"/>
            <p:cNvSpPr>
              <a:spLocks noChangeAspect="1"/>
            </p:cNvSpPr>
            <p:nvPr/>
          </p:nvSpPr>
          <p:spPr bwMode="auto">
            <a:xfrm>
              <a:off x="7928195" y="2531662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20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59" name="直接箭头连接符 58"/>
            <p:cNvCxnSpPr>
              <a:stCxn id="51" idx="6"/>
              <a:endCxn id="58" idx="1"/>
            </p:cNvCxnSpPr>
            <p:nvPr/>
          </p:nvCxnSpPr>
          <p:spPr bwMode="auto">
            <a:xfrm>
              <a:off x="6944892" y="2123478"/>
              <a:ext cx="1051824" cy="458889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62" idx="6"/>
              <a:endCxn id="58" idx="2"/>
            </p:cNvCxnSpPr>
            <p:nvPr/>
          </p:nvCxnSpPr>
          <p:spPr bwMode="auto">
            <a:xfrm flipV="1">
              <a:off x="7272487" y="2704779"/>
              <a:ext cx="655708" cy="69881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64" idx="6"/>
              <a:endCxn id="58" idx="4"/>
            </p:cNvCxnSpPr>
            <p:nvPr/>
          </p:nvCxnSpPr>
          <p:spPr bwMode="auto">
            <a:xfrm flipV="1">
              <a:off x="7272487" y="2877896"/>
              <a:ext cx="889654" cy="270041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/>
            <p:cNvSpPr>
              <a:spLocks/>
            </p:cNvSpPr>
            <p:nvPr/>
          </p:nvSpPr>
          <p:spPr bwMode="auto">
            <a:xfrm>
              <a:off x="6127999" y="3230480"/>
              <a:ext cx="1144488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8,9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3" name="椭圆 62"/>
            <p:cNvSpPr>
              <a:spLocks/>
            </p:cNvSpPr>
            <p:nvPr/>
          </p:nvSpPr>
          <p:spPr bwMode="auto">
            <a:xfrm>
              <a:off x="5151497" y="4482771"/>
              <a:ext cx="1144488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11,12,13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4" name="椭圆 63"/>
            <p:cNvSpPr>
              <a:spLocks/>
            </p:cNvSpPr>
            <p:nvPr/>
          </p:nvSpPr>
          <p:spPr bwMode="auto">
            <a:xfrm>
              <a:off x="6127999" y="5405190"/>
              <a:ext cx="1144488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17,18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任意多边形 1"/>
          <p:cNvSpPr/>
          <p:nvPr/>
        </p:nvSpPr>
        <p:spPr bwMode="auto">
          <a:xfrm>
            <a:off x="3921487" y="1288752"/>
            <a:ext cx="2233836" cy="1246369"/>
          </a:xfrm>
          <a:custGeom>
            <a:avLst/>
            <a:gdLst>
              <a:gd name="connsiteX0" fmla="*/ 0 w 2233836"/>
              <a:gd name="connsiteY0" fmla="*/ 0 h 1246369"/>
              <a:gd name="connsiteX1" fmla="*/ 12274 w 2233836"/>
              <a:gd name="connsiteY1" fmla="*/ 73643 h 1246369"/>
              <a:gd name="connsiteX2" fmla="*/ 18411 w 2233836"/>
              <a:gd name="connsiteY2" fmla="*/ 135012 h 1246369"/>
              <a:gd name="connsiteX3" fmla="*/ 30685 w 2233836"/>
              <a:gd name="connsiteY3" fmla="*/ 190244 h 1246369"/>
              <a:gd name="connsiteX4" fmla="*/ 36822 w 2233836"/>
              <a:gd name="connsiteY4" fmla="*/ 227065 h 1246369"/>
              <a:gd name="connsiteX5" fmla="*/ 49096 w 2233836"/>
              <a:gd name="connsiteY5" fmla="*/ 263887 h 1246369"/>
              <a:gd name="connsiteX6" fmla="*/ 61369 w 2233836"/>
              <a:gd name="connsiteY6" fmla="*/ 319119 h 1246369"/>
              <a:gd name="connsiteX7" fmla="*/ 79780 w 2233836"/>
              <a:gd name="connsiteY7" fmla="*/ 374351 h 1246369"/>
              <a:gd name="connsiteX8" fmla="*/ 104328 w 2233836"/>
              <a:gd name="connsiteY8" fmla="*/ 478679 h 1246369"/>
              <a:gd name="connsiteX9" fmla="*/ 110465 w 2233836"/>
              <a:gd name="connsiteY9" fmla="*/ 509363 h 1246369"/>
              <a:gd name="connsiteX10" fmla="*/ 116602 w 2233836"/>
              <a:gd name="connsiteY10" fmla="*/ 552322 h 1246369"/>
              <a:gd name="connsiteX11" fmla="*/ 159560 w 2233836"/>
              <a:gd name="connsiteY11" fmla="*/ 644376 h 1246369"/>
              <a:gd name="connsiteX12" fmla="*/ 177971 w 2233836"/>
              <a:gd name="connsiteY12" fmla="*/ 668923 h 1246369"/>
              <a:gd name="connsiteX13" fmla="*/ 202518 w 2233836"/>
              <a:gd name="connsiteY13" fmla="*/ 718018 h 1246369"/>
              <a:gd name="connsiteX14" fmla="*/ 233203 w 2233836"/>
              <a:gd name="connsiteY14" fmla="*/ 742566 h 1246369"/>
              <a:gd name="connsiteX15" fmla="*/ 239340 w 2233836"/>
              <a:gd name="connsiteY15" fmla="*/ 760977 h 1246369"/>
              <a:gd name="connsiteX16" fmla="*/ 306846 w 2233836"/>
              <a:gd name="connsiteY16" fmla="*/ 803935 h 1246369"/>
              <a:gd name="connsiteX17" fmla="*/ 343667 w 2233836"/>
              <a:gd name="connsiteY17" fmla="*/ 810072 h 1246369"/>
              <a:gd name="connsiteX18" fmla="*/ 533912 w 2233836"/>
              <a:gd name="connsiteY18" fmla="*/ 834620 h 1246369"/>
              <a:gd name="connsiteX19" fmla="*/ 1061686 w 2233836"/>
              <a:gd name="connsiteY19" fmla="*/ 840757 h 1246369"/>
              <a:gd name="connsiteX20" fmla="*/ 1221246 w 2233836"/>
              <a:gd name="connsiteY20" fmla="*/ 865304 h 1246369"/>
              <a:gd name="connsiteX21" fmla="*/ 1276478 w 2233836"/>
              <a:gd name="connsiteY21" fmla="*/ 889852 h 1246369"/>
              <a:gd name="connsiteX22" fmla="*/ 1301026 w 2233836"/>
              <a:gd name="connsiteY22" fmla="*/ 895989 h 1246369"/>
              <a:gd name="connsiteX23" fmla="*/ 1368532 w 2233836"/>
              <a:gd name="connsiteY23" fmla="*/ 920537 h 1246369"/>
              <a:gd name="connsiteX24" fmla="*/ 1436038 w 2233836"/>
              <a:gd name="connsiteY24" fmla="*/ 938947 h 1246369"/>
              <a:gd name="connsiteX25" fmla="*/ 1466722 w 2233836"/>
              <a:gd name="connsiteY25" fmla="*/ 951221 h 1246369"/>
              <a:gd name="connsiteX26" fmla="*/ 1528092 w 2233836"/>
              <a:gd name="connsiteY26" fmla="*/ 969632 h 1246369"/>
              <a:gd name="connsiteX27" fmla="*/ 1564913 w 2233836"/>
              <a:gd name="connsiteY27" fmla="*/ 981906 h 1246369"/>
              <a:gd name="connsiteX28" fmla="*/ 1607871 w 2233836"/>
              <a:gd name="connsiteY28" fmla="*/ 988043 h 1246369"/>
              <a:gd name="connsiteX29" fmla="*/ 1675377 w 2233836"/>
              <a:gd name="connsiteY29" fmla="*/ 1006453 h 1246369"/>
              <a:gd name="connsiteX30" fmla="*/ 1718336 w 2233836"/>
              <a:gd name="connsiteY30" fmla="*/ 1018727 h 1246369"/>
              <a:gd name="connsiteX31" fmla="*/ 1749020 w 2233836"/>
              <a:gd name="connsiteY31" fmla="*/ 1031001 h 1246369"/>
              <a:gd name="connsiteX32" fmla="*/ 1767431 w 2233836"/>
              <a:gd name="connsiteY32" fmla="*/ 1037138 h 1246369"/>
              <a:gd name="connsiteX33" fmla="*/ 1834937 w 2233836"/>
              <a:gd name="connsiteY33" fmla="*/ 1080096 h 1246369"/>
              <a:gd name="connsiteX34" fmla="*/ 1853348 w 2233836"/>
              <a:gd name="connsiteY34" fmla="*/ 1092370 h 1246369"/>
              <a:gd name="connsiteX35" fmla="*/ 1920854 w 2233836"/>
              <a:gd name="connsiteY35" fmla="*/ 1129192 h 1246369"/>
              <a:gd name="connsiteX36" fmla="*/ 1976086 w 2233836"/>
              <a:gd name="connsiteY36" fmla="*/ 1166013 h 1246369"/>
              <a:gd name="connsiteX37" fmla="*/ 1994497 w 2233836"/>
              <a:gd name="connsiteY37" fmla="*/ 1172150 h 1246369"/>
              <a:gd name="connsiteX38" fmla="*/ 2031318 w 2233836"/>
              <a:gd name="connsiteY38" fmla="*/ 1190561 h 1246369"/>
              <a:gd name="connsiteX39" fmla="*/ 2049729 w 2233836"/>
              <a:gd name="connsiteY39" fmla="*/ 1196698 h 1246369"/>
              <a:gd name="connsiteX40" fmla="*/ 2098824 w 2233836"/>
              <a:gd name="connsiteY40" fmla="*/ 1221245 h 1246369"/>
              <a:gd name="connsiteX41" fmla="*/ 2166330 w 2233836"/>
              <a:gd name="connsiteY41" fmla="*/ 1239656 h 1246369"/>
              <a:gd name="connsiteX42" fmla="*/ 2190878 w 2233836"/>
              <a:gd name="connsiteY42" fmla="*/ 1245793 h 1246369"/>
              <a:gd name="connsiteX43" fmla="*/ 2233836 w 2233836"/>
              <a:gd name="connsiteY43" fmla="*/ 1245793 h 124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233836" h="1246369">
                <a:moveTo>
                  <a:pt x="0" y="0"/>
                </a:moveTo>
                <a:cubicBezTo>
                  <a:pt x="4091" y="24548"/>
                  <a:pt x="8911" y="48985"/>
                  <a:pt x="12274" y="73643"/>
                </a:cubicBezTo>
                <a:cubicBezTo>
                  <a:pt x="15052" y="94013"/>
                  <a:pt x="15205" y="114705"/>
                  <a:pt x="18411" y="135012"/>
                </a:cubicBezTo>
                <a:cubicBezTo>
                  <a:pt x="21352" y="153641"/>
                  <a:pt x="26986" y="171750"/>
                  <a:pt x="30685" y="190244"/>
                </a:cubicBezTo>
                <a:cubicBezTo>
                  <a:pt x="33125" y="202445"/>
                  <a:pt x="33804" y="214994"/>
                  <a:pt x="36822" y="227065"/>
                </a:cubicBezTo>
                <a:cubicBezTo>
                  <a:pt x="39960" y="239617"/>
                  <a:pt x="45378" y="251495"/>
                  <a:pt x="49096" y="263887"/>
                </a:cubicBezTo>
                <a:cubicBezTo>
                  <a:pt x="79808" y="366267"/>
                  <a:pt x="26313" y="196427"/>
                  <a:pt x="61369" y="319119"/>
                </a:cubicBezTo>
                <a:cubicBezTo>
                  <a:pt x="66701" y="337779"/>
                  <a:pt x="76308" y="355257"/>
                  <a:pt x="79780" y="374351"/>
                </a:cubicBezTo>
                <a:cubicBezTo>
                  <a:pt x="106907" y="523545"/>
                  <a:pt x="77729" y="381150"/>
                  <a:pt x="104328" y="478679"/>
                </a:cubicBezTo>
                <a:cubicBezTo>
                  <a:pt x="107073" y="488742"/>
                  <a:pt x="108750" y="499074"/>
                  <a:pt x="110465" y="509363"/>
                </a:cubicBezTo>
                <a:cubicBezTo>
                  <a:pt x="112843" y="523631"/>
                  <a:pt x="112875" y="538345"/>
                  <a:pt x="116602" y="552322"/>
                </a:cubicBezTo>
                <a:cubicBezTo>
                  <a:pt x="125883" y="587128"/>
                  <a:pt x="140419" y="614298"/>
                  <a:pt x="159560" y="644376"/>
                </a:cubicBezTo>
                <a:cubicBezTo>
                  <a:pt x="165051" y="653005"/>
                  <a:pt x="171834" y="660741"/>
                  <a:pt x="177971" y="668923"/>
                </a:cubicBezTo>
                <a:cubicBezTo>
                  <a:pt x="184474" y="688431"/>
                  <a:pt x="187060" y="700628"/>
                  <a:pt x="202518" y="718018"/>
                </a:cubicBezTo>
                <a:cubicBezTo>
                  <a:pt x="211220" y="727808"/>
                  <a:pt x="222975" y="734383"/>
                  <a:pt x="233203" y="742566"/>
                </a:cubicBezTo>
                <a:cubicBezTo>
                  <a:pt x="235249" y="748703"/>
                  <a:pt x="235199" y="756007"/>
                  <a:pt x="239340" y="760977"/>
                </a:cubicBezTo>
                <a:cubicBezTo>
                  <a:pt x="248888" y="772435"/>
                  <a:pt x="300466" y="801481"/>
                  <a:pt x="306846" y="803935"/>
                </a:cubicBezTo>
                <a:cubicBezTo>
                  <a:pt x="318460" y="808402"/>
                  <a:pt x="331596" y="807054"/>
                  <a:pt x="343667" y="810072"/>
                </a:cubicBezTo>
                <a:cubicBezTo>
                  <a:pt x="451147" y="836942"/>
                  <a:pt x="280409" y="827768"/>
                  <a:pt x="533912" y="834620"/>
                </a:cubicBezTo>
                <a:cubicBezTo>
                  <a:pt x="709784" y="839373"/>
                  <a:pt x="885761" y="838711"/>
                  <a:pt x="1061686" y="840757"/>
                </a:cubicBezTo>
                <a:cubicBezTo>
                  <a:pt x="1099214" y="845172"/>
                  <a:pt x="1177899" y="850855"/>
                  <a:pt x="1221246" y="865304"/>
                </a:cubicBezTo>
                <a:cubicBezTo>
                  <a:pt x="1240359" y="871675"/>
                  <a:pt x="1257674" y="882620"/>
                  <a:pt x="1276478" y="889852"/>
                </a:cubicBezTo>
                <a:cubicBezTo>
                  <a:pt x="1284350" y="892880"/>
                  <a:pt x="1293024" y="893322"/>
                  <a:pt x="1301026" y="895989"/>
                </a:cubicBezTo>
                <a:cubicBezTo>
                  <a:pt x="1323741" y="903561"/>
                  <a:pt x="1345716" y="913277"/>
                  <a:pt x="1368532" y="920537"/>
                </a:cubicBezTo>
                <a:cubicBezTo>
                  <a:pt x="1390758" y="927609"/>
                  <a:pt x="1413776" y="931990"/>
                  <a:pt x="1436038" y="938947"/>
                </a:cubicBezTo>
                <a:cubicBezTo>
                  <a:pt x="1446553" y="942233"/>
                  <a:pt x="1456271" y="947737"/>
                  <a:pt x="1466722" y="951221"/>
                </a:cubicBezTo>
                <a:cubicBezTo>
                  <a:pt x="1486983" y="957975"/>
                  <a:pt x="1507707" y="963262"/>
                  <a:pt x="1528092" y="969632"/>
                </a:cubicBezTo>
                <a:cubicBezTo>
                  <a:pt x="1540441" y="973491"/>
                  <a:pt x="1552307" y="978997"/>
                  <a:pt x="1564913" y="981906"/>
                </a:cubicBezTo>
                <a:cubicBezTo>
                  <a:pt x="1579007" y="985159"/>
                  <a:pt x="1593552" y="985997"/>
                  <a:pt x="1607871" y="988043"/>
                </a:cubicBezTo>
                <a:cubicBezTo>
                  <a:pt x="1666104" y="1011334"/>
                  <a:pt x="1609623" y="991279"/>
                  <a:pt x="1675377" y="1006453"/>
                </a:cubicBezTo>
                <a:cubicBezTo>
                  <a:pt x="1689888" y="1009802"/>
                  <a:pt x="1704208" y="1014017"/>
                  <a:pt x="1718336" y="1018727"/>
                </a:cubicBezTo>
                <a:cubicBezTo>
                  <a:pt x="1728787" y="1022211"/>
                  <a:pt x="1738705" y="1027133"/>
                  <a:pt x="1749020" y="1031001"/>
                </a:cubicBezTo>
                <a:cubicBezTo>
                  <a:pt x="1755077" y="1033272"/>
                  <a:pt x="1761294" y="1035092"/>
                  <a:pt x="1767431" y="1037138"/>
                </a:cubicBezTo>
                <a:cubicBezTo>
                  <a:pt x="1811297" y="1070038"/>
                  <a:pt x="1773223" y="1043068"/>
                  <a:pt x="1834937" y="1080096"/>
                </a:cubicBezTo>
                <a:cubicBezTo>
                  <a:pt x="1841262" y="1083891"/>
                  <a:pt x="1846944" y="1088711"/>
                  <a:pt x="1853348" y="1092370"/>
                </a:cubicBezTo>
                <a:cubicBezTo>
                  <a:pt x="1875603" y="1105087"/>
                  <a:pt x="1898875" y="1116005"/>
                  <a:pt x="1920854" y="1129192"/>
                </a:cubicBezTo>
                <a:cubicBezTo>
                  <a:pt x="1939828" y="1140576"/>
                  <a:pt x="1956973" y="1154864"/>
                  <a:pt x="1976086" y="1166013"/>
                </a:cubicBezTo>
                <a:cubicBezTo>
                  <a:pt x="1981674" y="1169273"/>
                  <a:pt x="1988586" y="1169523"/>
                  <a:pt x="1994497" y="1172150"/>
                </a:cubicBezTo>
                <a:cubicBezTo>
                  <a:pt x="2007037" y="1177723"/>
                  <a:pt x="2018778" y="1184988"/>
                  <a:pt x="2031318" y="1190561"/>
                </a:cubicBezTo>
                <a:cubicBezTo>
                  <a:pt x="2037229" y="1193188"/>
                  <a:pt x="2043840" y="1194021"/>
                  <a:pt x="2049729" y="1196698"/>
                </a:cubicBezTo>
                <a:cubicBezTo>
                  <a:pt x="2066386" y="1204269"/>
                  <a:pt x="2081074" y="1216807"/>
                  <a:pt x="2098824" y="1221245"/>
                </a:cubicBezTo>
                <a:cubicBezTo>
                  <a:pt x="2154348" y="1235126"/>
                  <a:pt x="2086080" y="1217769"/>
                  <a:pt x="2166330" y="1239656"/>
                </a:cubicBezTo>
                <a:cubicBezTo>
                  <a:pt x="2174467" y="1241875"/>
                  <a:pt x="2182478" y="1245029"/>
                  <a:pt x="2190878" y="1245793"/>
                </a:cubicBezTo>
                <a:cubicBezTo>
                  <a:pt x="2205139" y="1247089"/>
                  <a:pt x="2219517" y="1245793"/>
                  <a:pt x="2233836" y="124579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3804886" y="1251930"/>
            <a:ext cx="2222548" cy="2282932"/>
          </a:xfrm>
          <a:custGeom>
            <a:avLst/>
            <a:gdLst>
              <a:gd name="connsiteX0" fmla="*/ 0 w 2222548"/>
              <a:gd name="connsiteY0" fmla="*/ 0 h 2282932"/>
              <a:gd name="connsiteX1" fmla="*/ 153423 w 2222548"/>
              <a:gd name="connsiteY1" fmla="*/ 2092687 h 2282932"/>
              <a:gd name="connsiteX2" fmla="*/ 165697 w 2222548"/>
              <a:gd name="connsiteY2" fmla="*/ 2111098 h 2282932"/>
              <a:gd name="connsiteX3" fmla="*/ 208655 w 2222548"/>
              <a:gd name="connsiteY3" fmla="*/ 2154057 h 2282932"/>
              <a:gd name="connsiteX4" fmla="*/ 257750 w 2222548"/>
              <a:gd name="connsiteY4" fmla="*/ 2203152 h 2282932"/>
              <a:gd name="connsiteX5" fmla="*/ 270024 w 2222548"/>
              <a:gd name="connsiteY5" fmla="*/ 2221563 h 2282932"/>
              <a:gd name="connsiteX6" fmla="*/ 306846 w 2222548"/>
              <a:gd name="connsiteY6" fmla="*/ 2233836 h 2282932"/>
              <a:gd name="connsiteX7" fmla="*/ 349804 w 2222548"/>
              <a:gd name="connsiteY7" fmla="*/ 2252247 h 2282932"/>
              <a:gd name="connsiteX8" fmla="*/ 429584 w 2222548"/>
              <a:gd name="connsiteY8" fmla="*/ 2282932 h 2282932"/>
              <a:gd name="connsiteX9" fmla="*/ 938948 w 2222548"/>
              <a:gd name="connsiteY9" fmla="*/ 2258384 h 2282932"/>
              <a:gd name="connsiteX10" fmla="*/ 1012591 w 2222548"/>
              <a:gd name="connsiteY10" fmla="*/ 2233836 h 2282932"/>
              <a:gd name="connsiteX11" fmla="*/ 1129192 w 2222548"/>
              <a:gd name="connsiteY11" fmla="*/ 2209289 h 2282932"/>
              <a:gd name="connsiteX12" fmla="*/ 1411490 w 2222548"/>
              <a:gd name="connsiteY12" fmla="*/ 2111098 h 2282932"/>
              <a:gd name="connsiteX13" fmla="*/ 1693788 w 2222548"/>
              <a:gd name="connsiteY13" fmla="*/ 2043592 h 2282932"/>
              <a:gd name="connsiteX14" fmla="*/ 1822663 w 2222548"/>
              <a:gd name="connsiteY14" fmla="*/ 2000634 h 2282932"/>
              <a:gd name="connsiteX15" fmla="*/ 1908580 w 2222548"/>
              <a:gd name="connsiteY15" fmla="*/ 1951538 h 2282932"/>
              <a:gd name="connsiteX16" fmla="*/ 1945401 w 2222548"/>
              <a:gd name="connsiteY16" fmla="*/ 1920854 h 2282932"/>
              <a:gd name="connsiteX17" fmla="*/ 2043592 w 2222548"/>
              <a:gd name="connsiteY17" fmla="*/ 1865622 h 2282932"/>
              <a:gd name="connsiteX18" fmla="*/ 2086550 w 2222548"/>
              <a:gd name="connsiteY18" fmla="*/ 1828800 h 2282932"/>
              <a:gd name="connsiteX19" fmla="*/ 2123372 w 2222548"/>
              <a:gd name="connsiteY19" fmla="*/ 1804253 h 2282932"/>
              <a:gd name="connsiteX20" fmla="*/ 2141782 w 2222548"/>
              <a:gd name="connsiteY20" fmla="*/ 1779705 h 2282932"/>
              <a:gd name="connsiteX21" fmla="*/ 2154056 w 2222548"/>
              <a:gd name="connsiteY21" fmla="*/ 1761294 h 2282932"/>
              <a:gd name="connsiteX22" fmla="*/ 2172467 w 2222548"/>
              <a:gd name="connsiteY22" fmla="*/ 1755157 h 2282932"/>
              <a:gd name="connsiteX23" fmla="*/ 2209288 w 2222548"/>
              <a:gd name="connsiteY23" fmla="*/ 1712199 h 2282932"/>
              <a:gd name="connsiteX24" fmla="*/ 2221562 w 2222548"/>
              <a:gd name="connsiteY24" fmla="*/ 1687651 h 2282932"/>
              <a:gd name="connsiteX25" fmla="*/ 2221562 w 2222548"/>
              <a:gd name="connsiteY25" fmla="*/ 1656967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22548" h="2282932">
                <a:moveTo>
                  <a:pt x="0" y="0"/>
                </a:moveTo>
                <a:cubicBezTo>
                  <a:pt x="51141" y="697562"/>
                  <a:pt x="98694" y="1395397"/>
                  <a:pt x="153423" y="2092687"/>
                </a:cubicBezTo>
                <a:cubicBezTo>
                  <a:pt x="154000" y="2100040"/>
                  <a:pt x="161272" y="2105197"/>
                  <a:pt x="165697" y="2111098"/>
                </a:cubicBezTo>
                <a:cubicBezTo>
                  <a:pt x="191208" y="2145114"/>
                  <a:pt x="181397" y="2135885"/>
                  <a:pt x="208655" y="2154057"/>
                </a:cubicBezTo>
                <a:cubicBezTo>
                  <a:pt x="246200" y="2216630"/>
                  <a:pt x="203841" y="2156943"/>
                  <a:pt x="257750" y="2203152"/>
                </a:cubicBezTo>
                <a:cubicBezTo>
                  <a:pt x="263350" y="2207952"/>
                  <a:pt x="263769" y="2217654"/>
                  <a:pt x="270024" y="2221563"/>
                </a:cubicBezTo>
                <a:cubicBezTo>
                  <a:pt x="280995" y="2228420"/>
                  <a:pt x="306846" y="2233836"/>
                  <a:pt x="306846" y="2233836"/>
                </a:cubicBezTo>
                <a:cubicBezTo>
                  <a:pt x="373849" y="2278507"/>
                  <a:pt x="270556" y="2212623"/>
                  <a:pt x="349804" y="2252247"/>
                </a:cubicBezTo>
                <a:cubicBezTo>
                  <a:pt x="425113" y="2289901"/>
                  <a:pt x="298591" y="2253822"/>
                  <a:pt x="429584" y="2282932"/>
                </a:cubicBezTo>
                <a:lnTo>
                  <a:pt x="938948" y="2258384"/>
                </a:lnTo>
                <a:cubicBezTo>
                  <a:pt x="1073236" y="2249626"/>
                  <a:pt x="950386" y="2254571"/>
                  <a:pt x="1012591" y="2233836"/>
                </a:cubicBezTo>
                <a:cubicBezTo>
                  <a:pt x="1061906" y="2217398"/>
                  <a:pt x="1083114" y="2215872"/>
                  <a:pt x="1129192" y="2209289"/>
                </a:cubicBezTo>
                <a:cubicBezTo>
                  <a:pt x="1208669" y="2179485"/>
                  <a:pt x="1327418" y="2132116"/>
                  <a:pt x="1411490" y="2111098"/>
                </a:cubicBezTo>
                <a:cubicBezTo>
                  <a:pt x="1749197" y="2026671"/>
                  <a:pt x="1332225" y="2156079"/>
                  <a:pt x="1693788" y="2043592"/>
                </a:cubicBezTo>
                <a:cubicBezTo>
                  <a:pt x="1737026" y="2030140"/>
                  <a:pt x="1782162" y="2020885"/>
                  <a:pt x="1822663" y="2000634"/>
                </a:cubicBezTo>
                <a:cubicBezTo>
                  <a:pt x="1849754" y="1987088"/>
                  <a:pt x="1885807" y="1970516"/>
                  <a:pt x="1908580" y="1951538"/>
                </a:cubicBezTo>
                <a:cubicBezTo>
                  <a:pt x="1920854" y="1941310"/>
                  <a:pt x="1931922" y="1929431"/>
                  <a:pt x="1945401" y="1920854"/>
                </a:cubicBezTo>
                <a:cubicBezTo>
                  <a:pt x="1977083" y="1900693"/>
                  <a:pt x="2015080" y="1890061"/>
                  <a:pt x="2043592" y="1865622"/>
                </a:cubicBezTo>
                <a:cubicBezTo>
                  <a:pt x="2057911" y="1853348"/>
                  <a:pt x="2071601" y="1840299"/>
                  <a:pt x="2086550" y="1828800"/>
                </a:cubicBezTo>
                <a:cubicBezTo>
                  <a:pt x="2098242" y="1819806"/>
                  <a:pt x="2123372" y="1804253"/>
                  <a:pt x="2123372" y="1804253"/>
                </a:cubicBezTo>
                <a:cubicBezTo>
                  <a:pt x="2129509" y="1796070"/>
                  <a:pt x="2135837" y="1788028"/>
                  <a:pt x="2141782" y="1779705"/>
                </a:cubicBezTo>
                <a:cubicBezTo>
                  <a:pt x="2146069" y="1773703"/>
                  <a:pt x="2148297" y="1765902"/>
                  <a:pt x="2154056" y="1761294"/>
                </a:cubicBezTo>
                <a:cubicBezTo>
                  <a:pt x="2159107" y="1757253"/>
                  <a:pt x="2166330" y="1757203"/>
                  <a:pt x="2172467" y="1755157"/>
                </a:cubicBezTo>
                <a:cubicBezTo>
                  <a:pt x="2192459" y="1735166"/>
                  <a:pt x="2196825" y="1734011"/>
                  <a:pt x="2209288" y="1712199"/>
                </a:cubicBezTo>
                <a:cubicBezTo>
                  <a:pt x="2213827" y="1704256"/>
                  <a:pt x="2219577" y="1696582"/>
                  <a:pt x="2221562" y="1687651"/>
                </a:cubicBezTo>
                <a:cubicBezTo>
                  <a:pt x="2223781" y="1677667"/>
                  <a:pt x="2221562" y="1667195"/>
                  <a:pt x="2221562" y="1656967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3559405" y="1442174"/>
            <a:ext cx="3148241" cy="4387893"/>
          </a:xfrm>
          <a:custGeom>
            <a:avLst/>
            <a:gdLst>
              <a:gd name="connsiteX0" fmla="*/ 104332 w 3148241"/>
              <a:gd name="connsiteY0" fmla="*/ 0 h 4387893"/>
              <a:gd name="connsiteX1" fmla="*/ 4 w 3148241"/>
              <a:gd name="connsiteY1" fmla="*/ 2687968 h 4387893"/>
              <a:gd name="connsiteX2" fmla="*/ 12278 w 3148241"/>
              <a:gd name="connsiteY2" fmla="*/ 2792296 h 4387893"/>
              <a:gd name="connsiteX3" fmla="*/ 36826 w 3148241"/>
              <a:gd name="connsiteY3" fmla="*/ 3000951 h 4387893"/>
              <a:gd name="connsiteX4" fmla="*/ 61374 w 3148241"/>
              <a:gd name="connsiteY4" fmla="*/ 3479630 h 4387893"/>
              <a:gd name="connsiteX5" fmla="*/ 67510 w 3148241"/>
              <a:gd name="connsiteY5" fmla="*/ 3596231 h 4387893"/>
              <a:gd name="connsiteX6" fmla="*/ 85921 w 3148241"/>
              <a:gd name="connsiteY6" fmla="*/ 3682148 h 4387893"/>
              <a:gd name="connsiteX7" fmla="*/ 110469 w 3148241"/>
              <a:gd name="connsiteY7" fmla="*/ 3755791 h 4387893"/>
              <a:gd name="connsiteX8" fmla="*/ 116606 w 3148241"/>
              <a:gd name="connsiteY8" fmla="*/ 3780339 h 4387893"/>
              <a:gd name="connsiteX9" fmla="*/ 141153 w 3148241"/>
              <a:gd name="connsiteY9" fmla="*/ 3817160 h 4387893"/>
              <a:gd name="connsiteX10" fmla="*/ 171838 w 3148241"/>
              <a:gd name="connsiteY10" fmla="*/ 3903077 h 4387893"/>
              <a:gd name="connsiteX11" fmla="*/ 190249 w 3148241"/>
              <a:gd name="connsiteY11" fmla="*/ 3927625 h 4387893"/>
              <a:gd name="connsiteX12" fmla="*/ 196386 w 3148241"/>
              <a:gd name="connsiteY12" fmla="*/ 3958309 h 4387893"/>
              <a:gd name="connsiteX13" fmla="*/ 251618 w 3148241"/>
              <a:gd name="connsiteY13" fmla="*/ 4050363 h 4387893"/>
              <a:gd name="connsiteX14" fmla="*/ 263892 w 3148241"/>
              <a:gd name="connsiteY14" fmla="*/ 4068774 h 4387893"/>
              <a:gd name="connsiteX15" fmla="*/ 306850 w 3148241"/>
              <a:gd name="connsiteY15" fmla="*/ 4117869 h 4387893"/>
              <a:gd name="connsiteX16" fmla="*/ 331398 w 3148241"/>
              <a:gd name="connsiteY16" fmla="*/ 4142417 h 4387893"/>
              <a:gd name="connsiteX17" fmla="*/ 349808 w 3148241"/>
              <a:gd name="connsiteY17" fmla="*/ 4154690 h 4387893"/>
              <a:gd name="connsiteX18" fmla="*/ 441862 w 3148241"/>
              <a:gd name="connsiteY18" fmla="*/ 4203786 h 4387893"/>
              <a:gd name="connsiteX19" fmla="*/ 687339 w 3148241"/>
              <a:gd name="connsiteY19" fmla="*/ 4314250 h 4387893"/>
              <a:gd name="connsiteX20" fmla="*/ 791666 w 3148241"/>
              <a:gd name="connsiteY20" fmla="*/ 4338798 h 4387893"/>
              <a:gd name="connsiteX21" fmla="*/ 945089 w 3148241"/>
              <a:gd name="connsiteY21" fmla="*/ 4375619 h 4387893"/>
              <a:gd name="connsiteX22" fmla="*/ 1061690 w 3148241"/>
              <a:gd name="connsiteY22" fmla="*/ 4387893 h 4387893"/>
              <a:gd name="connsiteX23" fmla="*/ 1442179 w 3148241"/>
              <a:gd name="connsiteY23" fmla="*/ 4357209 h 4387893"/>
              <a:gd name="connsiteX24" fmla="*/ 1706066 w 3148241"/>
              <a:gd name="connsiteY24" fmla="*/ 4289703 h 4387893"/>
              <a:gd name="connsiteX25" fmla="*/ 2301347 w 3148241"/>
              <a:gd name="connsiteY25" fmla="*/ 4044226 h 4387893"/>
              <a:gd name="connsiteX26" fmla="*/ 2374990 w 3148241"/>
              <a:gd name="connsiteY26" fmla="*/ 3995131 h 4387893"/>
              <a:gd name="connsiteX27" fmla="*/ 2497728 w 3148241"/>
              <a:gd name="connsiteY27" fmla="*/ 3927625 h 4387893"/>
              <a:gd name="connsiteX28" fmla="*/ 2724794 w 3148241"/>
              <a:gd name="connsiteY28" fmla="*/ 3755791 h 4387893"/>
              <a:gd name="connsiteX29" fmla="*/ 2829121 w 3148241"/>
              <a:gd name="connsiteY29" fmla="*/ 3633053 h 4387893"/>
              <a:gd name="connsiteX30" fmla="*/ 2853669 w 3148241"/>
              <a:gd name="connsiteY30" fmla="*/ 3596231 h 4387893"/>
              <a:gd name="connsiteX31" fmla="*/ 2915038 w 3148241"/>
              <a:gd name="connsiteY31" fmla="*/ 3405987 h 4387893"/>
              <a:gd name="connsiteX32" fmla="*/ 2939586 w 3148241"/>
              <a:gd name="connsiteY32" fmla="*/ 3350755 h 4387893"/>
              <a:gd name="connsiteX33" fmla="*/ 2964133 w 3148241"/>
              <a:gd name="connsiteY33" fmla="*/ 3203469 h 4387893"/>
              <a:gd name="connsiteX34" fmla="*/ 3025502 w 3148241"/>
              <a:gd name="connsiteY34" fmla="*/ 2976403 h 4387893"/>
              <a:gd name="connsiteX35" fmla="*/ 3056187 w 3148241"/>
              <a:gd name="connsiteY35" fmla="*/ 2767748 h 4387893"/>
              <a:gd name="connsiteX36" fmla="*/ 3086872 w 3148241"/>
              <a:gd name="connsiteY36" fmla="*/ 2651147 h 4387893"/>
              <a:gd name="connsiteX37" fmla="*/ 3111419 w 3148241"/>
              <a:gd name="connsiteY37" fmla="*/ 2405670 h 4387893"/>
              <a:gd name="connsiteX38" fmla="*/ 3135967 w 3148241"/>
              <a:gd name="connsiteY38" fmla="*/ 2184741 h 4387893"/>
              <a:gd name="connsiteX39" fmla="*/ 3148241 w 3148241"/>
              <a:gd name="connsiteY39" fmla="*/ 2037456 h 4387893"/>
              <a:gd name="connsiteX40" fmla="*/ 3135967 w 3148241"/>
              <a:gd name="connsiteY40" fmla="*/ 1577187 h 4387893"/>
              <a:gd name="connsiteX41" fmla="*/ 3117556 w 3148241"/>
              <a:gd name="connsiteY41" fmla="*/ 1454449 h 4387893"/>
              <a:gd name="connsiteX42" fmla="*/ 3099145 w 3148241"/>
              <a:gd name="connsiteY42" fmla="*/ 1374669 h 4387893"/>
              <a:gd name="connsiteX43" fmla="*/ 3086872 w 3148241"/>
              <a:gd name="connsiteY43" fmla="*/ 1350121 h 4387893"/>
              <a:gd name="connsiteX44" fmla="*/ 3068461 w 3148241"/>
              <a:gd name="connsiteY44" fmla="*/ 1307163 h 4387893"/>
              <a:gd name="connsiteX45" fmla="*/ 3062324 w 3148241"/>
              <a:gd name="connsiteY45" fmla="*/ 1282615 h 4387893"/>
              <a:gd name="connsiteX46" fmla="*/ 3050050 w 3148241"/>
              <a:gd name="connsiteY46" fmla="*/ 1264205 h 4387893"/>
              <a:gd name="connsiteX47" fmla="*/ 3031639 w 3148241"/>
              <a:gd name="connsiteY47" fmla="*/ 1233520 h 438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48241" h="4387893">
                <a:moveTo>
                  <a:pt x="104332" y="0"/>
                </a:moveTo>
                <a:cubicBezTo>
                  <a:pt x="69556" y="895989"/>
                  <a:pt x="32079" y="1791878"/>
                  <a:pt x="4" y="2687968"/>
                </a:cubicBezTo>
                <a:cubicBezTo>
                  <a:pt x="-252" y="2695132"/>
                  <a:pt x="11157" y="2782210"/>
                  <a:pt x="12278" y="2792296"/>
                </a:cubicBezTo>
                <a:cubicBezTo>
                  <a:pt x="32964" y="2978466"/>
                  <a:pt x="15291" y="2839439"/>
                  <a:pt x="36826" y="3000951"/>
                </a:cubicBezTo>
                <a:cubicBezTo>
                  <a:pt x="49928" y="3426743"/>
                  <a:pt x="28872" y="3268368"/>
                  <a:pt x="61374" y="3479630"/>
                </a:cubicBezTo>
                <a:cubicBezTo>
                  <a:pt x="63419" y="3518497"/>
                  <a:pt x="63505" y="3557517"/>
                  <a:pt x="67510" y="3596231"/>
                </a:cubicBezTo>
                <a:cubicBezTo>
                  <a:pt x="67961" y="3600588"/>
                  <a:pt x="80173" y="3663756"/>
                  <a:pt x="85921" y="3682148"/>
                </a:cubicBezTo>
                <a:cubicBezTo>
                  <a:pt x="93639" y="3706846"/>
                  <a:pt x="102751" y="3731093"/>
                  <a:pt x="110469" y="3755791"/>
                </a:cubicBezTo>
                <a:cubicBezTo>
                  <a:pt x="112985" y="3763842"/>
                  <a:pt x="112834" y="3772795"/>
                  <a:pt x="116606" y="3780339"/>
                </a:cubicBezTo>
                <a:cubicBezTo>
                  <a:pt x="123203" y="3793533"/>
                  <a:pt x="134915" y="3803793"/>
                  <a:pt x="141153" y="3817160"/>
                </a:cubicBezTo>
                <a:cubicBezTo>
                  <a:pt x="147713" y="3831217"/>
                  <a:pt x="161062" y="3883679"/>
                  <a:pt x="171838" y="3903077"/>
                </a:cubicBezTo>
                <a:cubicBezTo>
                  <a:pt x="176805" y="3912018"/>
                  <a:pt x="184112" y="3919442"/>
                  <a:pt x="190249" y="3927625"/>
                </a:cubicBezTo>
                <a:cubicBezTo>
                  <a:pt x="192295" y="3937853"/>
                  <a:pt x="191721" y="3948980"/>
                  <a:pt x="196386" y="3958309"/>
                </a:cubicBezTo>
                <a:cubicBezTo>
                  <a:pt x="212389" y="3990315"/>
                  <a:pt x="231769" y="4020589"/>
                  <a:pt x="251618" y="4050363"/>
                </a:cubicBezTo>
                <a:cubicBezTo>
                  <a:pt x="255709" y="4056500"/>
                  <a:pt x="259221" y="4063065"/>
                  <a:pt x="263892" y="4068774"/>
                </a:cubicBezTo>
                <a:cubicBezTo>
                  <a:pt x="277662" y="4085604"/>
                  <a:pt x="292156" y="4101839"/>
                  <a:pt x="306850" y="4117869"/>
                </a:cubicBezTo>
                <a:cubicBezTo>
                  <a:pt x="314670" y="4126399"/>
                  <a:pt x="322612" y="4134886"/>
                  <a:pt x="331398" y="4142417"/>
                </a:cubicBezTo>
                <a:cubicBezTo>
                  <a:pt x="336998" y="4147217"/>
                  <a:pt x="343908" y="4150265"/>
                  <a:pt x="349808" y="4154690"/>
                </a:cubicBezTo>
                <a:cubicBezTo>
                  <a:pt x="417961" y="4205805"/>
                  <a:pt x="380381" y="4193539"/>
                  <a:pt x="441862" y="4203786"/>
                </a:cubicBezTo>
                <a:cubicBezTo>
                  <a:pt x="507873" y="4236791"/>
                  <a:pt x="634166" y="4301739"/>
                  <a:pt x="687339" y="4314250"/>
                </a:cubicBezTo>
                <a:cubicBezTo>
                  <a:pt x="722115" y="4322433"/>
                  <a:pt x="757098" y="4329780"/>
                  <a:pt x="791666" y="4338798"/>
                </a:cubicBezTo>
                <a:cubicBezTo>
                  <a:pt x="897073" y="4366296"/>
                  <a:pt x="720952" y="4340229"/>
                  <a:pt x="945089" y="4375619"/>
                </a:cubicBezTo>
                <a:cubicBezTo>
                  <a:pt x="983693" y="4381714"/>
                  <a:pt x="1022823" y="4383802"/>
                  <a:pt x="1061690" y="4387893"/>
                </a:cubicBezTo>
                <a:cubicBezTo>
                  <a:pt x="1188520" y="4377665"/>
                  <a:pt x="1316390" y="4376377"/>
                  <a:pt x="1442179" y="4357209"/>
                </a:cubicBezTo>
                <a:cubicBezTo>
                  <a:pt x="1531938" y="4343532"/>
                  <a:pt x="1621445" y="4322611"/>
                  <a:pt x="1706066" y="4289703"/>
                </a:cubicBezTo>
                <a:cubicBezTo>
                  <a:pt x="1871730" y="4225278"/>
                  <a:pt x="2123577" y="4140318"/>
                  <a:pt x="2301347" y="4044226"/>
                </a:cubicBezTo>
                <a:cubicBezTo>
                  <a:pt x="2327301" y="4030197"/>
                  <a:pt x="2349622" y="4010193"/>
                  <a:pt x="2374990" y="3995131"/>
                </a:cubicBezTo>
                <a:cubicBezTo>
                  <a:pt x="2415139" y="3971293"/>
                  <a:pt x="2458027" y="3952202"/>
                  <a:pt x="2497728" y="3927625"/>
                </a:cubicBezTo>
                <a:cubicBezTo>
                  <a:pt x="2569267" y="3883339"/>
                  <a:pt x="2663904" y="3818583"/>
                  <a:pt x="2724794" y="3755791"/>
                </a:cubicBezTo>
                <a:cubicBezTo>
                  <a:pt x="2762174" y="3717243"/>
                  <a:pt x="2799336" y="3677730"/>
                  <a:pt x="2829121" y="3633053"/>
                </a:cubicBezTo>
                <a:cubicBezTo>
                  <a:pt x="2837304" y="3620779"/>
                  <a:pt x="2847787" y="3609759"/>
                  <a:pt x="2853669" y="3596231"/>
                </a:cubicBezTo>
                <a:cubicBezTo>
                  <a:pt x="2903726" y="3481100"/>
                  <a:pt x="2877675" y="3513404"/>
                  <a:pt x="2915038" y="3405987"/>
                </a:cubicBezTo>
                <a:cubicBezTo>
                  <a:pt x="2921657" y="3386958"/>
                  <a:pt x="2931403" y="3369166"/>
                  <a:pt x="2939586" y="3350755"/>
                </a:cubicBezTo>
                <a:cubicBezTo>
                  <a:pt x="2947768" y="3301660"/>
                  <a:pt x="2952941" y="3251967"/>
                  <a:pt x="2964133" y="3203469"/>
                </a:cubicBezTo>
                <a:cubicBezTo>
                  <a:pt x="3026588" y="2932830"/>
                  <a:pt x="2997718" y="3115327"/>
                  <a:pt x="3025502" y="2976403"/>
                </a:cubicBezTo>
                <a:cubicBezTo>
                  <a:pt x="3039102" y="2908403"/>
                  <a:pt x="3039410" y="2831499"/>
                  <a:pt x="3056187" y="2767748"/>
                </a:cubicBezTo>
                <a:lnTo>
                  <a:pt x="3086872" y="2651147"/>
                </a:lnTo>
                <a:cubicBezTo>
                  <a:pt x="3095054" y="2569321"/>
                  <a:pt x="3101811" y="2487340"/>
                  <a:pt x="3111419" y="2405670"/>
                </a:cubicBezTo>
                <a:cubicBezTo>
                  <a:pt x="3120326" y="2329961"/>
                  <a:pt x="3128882" y="2260902"/>
                  <a:pt x="3135967" y="2184741"/>
                </a:cubicBezTo>
                <a:cubicBezTo>
                  <a:pt x="3140530" y="2135688"/>
                  <a:pt x="3144150" y="2086551"/>
                  <a:pt x="3148241" y="2037456"/>
                </a:cubicBezTo>
                <a:cubicBezTo>
                  <a:pt x="3144150" y="1884033"/>
                  <a:pt x="3141138" y="1730577"/>
                  <a:pt x="3135967" y="1577187"/>
                </a:cubicBezTo>
                <a:cubicBezTo>
                  <a:pt x="3131946" y="1457911"/>
                  <a:pt x="3137541" y="1527725"/>
                  <a:pt x="3117556" y="1454449"/>
                </a:cubicBezTo>
                <a:cubicBezTo>
                  <a:pt x="3102947" y="1400885"/>
                  <a:pt x="3122299" y="1444133"/>
                  <a:pt x="3099145" y="1374669"/>
                </a:cubicBezTo>
                <a:cubicBezTo>
                  <a:pt x="3096252" y="1365990"/>
                  <a:pt x="3090658" y="1358449"/>
                  <a:pt x="3086872" y="1350121"/>
                </a:cubicBezTo>
                <a:cubicBezTo>
                  <a:pt x="3080425" y="1335938"/>
                  <a:pt x="3073785" y="1321804"/>
                  <a:pt x="3068461" y="1307163"/>
                </a:cubicBezTo>
                <a:cubicBezTo>
                  <a:pt x="3065579" y="1299236"/>
                  <a:pt x="3065647" y="1290368"/>
                  <a:pt x="3062324" y="1282615"/>
                </a:cubicBezTo>
                <a:cubicBezTo>
                  <a:pt x="3059419" y="1275836"/>
                  <a:pt x="3053709" y="1270609"/>
                  <a:pt x="3050050" y="1264205"/>
                </a:cubicBezTo>
                <a:cubicBezTo>
                  <a:pt x="3031959" y="1232546"/>
                  <a:pt x="3045675" y="1247556"/>
                  <a:pt x="3031639" y="1233520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2818694" y="1411490"/>
            <a:ext cx="4514967" cy="5095042"/>
          </a:xfrm>
          <a:custGeom>
            <a:avLst/>
            <a:gdLst>
              <a:gd name="connsiteX0" fmla="*/ 624114 w 4514967"/>
              <a:gd name="connsiteY0" fmla="*/ 0 h 5095042"/>
              <a:gd name="connsiteX1" fmla="*/ 22697 w 4514967"/>
              <a:gd name="connsiteY1" fmla="*/ 3056182 h 5095042"/>
              <a:gd name="connsiteX2" fmla="*/ 41107 w 4514967"/>
              <a:gd name="connsiteY2" fmla="*/ 3688284 h 5095042"/>
              <a:gd name="connsiteX3" fmla="*/ 47244 w 4514967"/>
              <a:gd name="connsiteY3" fmla="*/ 3712832 h 5095042"/>
              <a:gd name="connsiteX4" fmla="*/ 65655 w 4514967"/>
              <a:gd name="connsiteY4" fmla="*/ 3731243 h 5095042"/>
              <a:gd name="connsiteX5" fmla="*/ 157709 w 4514967"/>
              <a:gd name="connsiteY5" fmla="*/ 3786475 h 5095042"/>
              <a:gd name="connsiteX6" fmla="*/ 194530 w 4514967"/>
              <a:gd name="connsiteY6" fmla="*/ 3817160 h 5095042"/>
              <a:gd name="connsiteX7" fmla="*/ 212941 w 4514967"/>
              <a:gd name="connsiteY7" fmla="*/ 3835570 h 5095042"/>
              <a:gd name="connsiteX8" fmla="*/ 237489 w 4514967"/>
              <a:gd name="connsiteY8" fmla="*/ 3841707 h 5095042"/>
              <a:gd name="connsiteX9" fmla="*/ 268173 w 4514967"/>
              <a:gd name="connsiteY9" fmla="*/ 3872392 h 5095042"/>
              <a:gd name="connsiteX10" fmla="*/ 347953 w 4514967"/>
              <a:gd name="connsiteY10" fmla="*/ 3915350 h 5095042"/>
              <a:gd name="connsiteX11" fmla="*/ 409322 w 4514967"/>
              <a:gd name="connsiteY11" fmla="*/ 3952172 h 5095042"/>
              <a:gd name="connsiteX12" fmla="*/ 446144 w 4514967"/>
              <a:gd name="connsiteY12" fmla="*/ 3970582 h 5095042"/>
              <a:gd name="connsiteX13" fmla="*/ 464554 w 4514967"/>
              <a:gd name="connsiteY13" fmla="*/ 3976719 h 5095042"/>
              <a:gd name="connsiteX14" fmla="*/ 507513 w 4514967"/>
              <a:gd name="connsiteY14" fmla="*/ 3995130 h 5095042"/>
              <a:gd name="connsiteX15" fmla="*/ 544334 w 4514967"/>
              <a:gd name="connsiteY15" fmla="*/ 4031952 h 5095042"/>
              <a:gd name="connsiteX16" fmla="*/ 617977 w 4514967"/>
              <a:gd name="connsiteY16" fmla="*/ 4087184 h 5095042"/>
              <a:gd name="connsiteX17" fmla="*/ 746852 w 4514967"/>
              <a:gd name="connsiteY17" fmla="*/ 4228333 h 5095042"/>
              <a:gd name="connsiteX18" fmla="*/ 808221 w 4514967"/>
              <a:gd name="connsiteY18" fmla="*/ 4277428 h 5095042"/>
              <a:gd name="connsiteX19" fmla="*/ 869591 w 4514967"/>
              <a:gd name="connsiteY19" fmla="*/ 4326523 h 5095042"/>
              <a:gd name="connsiteX20" fmla="*/ 888001 w 4514967"/>
              <a:gd name="connsiteY20" fmla="*/ 4344934 h 5095042"/>
              <a:gd name="connsiteX21" fmla="*/ 937097 w 4514967"/>
              <a:gd name="connsiteY21" fmla="*/ 4418577 h 5095042"/>
              <a:gd name="connsiteX22" fmla="*/ 967781 w 4514967"/>
              <a:gd name="connsiteY22" fmla="*/ 4449262 h 5095042"/>
              <a:gd name="connsiteX23" fmla="*/ 986192 w 4514967"/>
              <a:gd name="connsiteY23" fmla="*/ 4473809 h 5095042"/>
              <a:gd name="connsiteX24" fmla="*/ 1004603 w 4514967"/>
              <a:gd name="connsiteY24" fmla="*/ 4492220 h 5095042"/>
              <a:gd name="connsiteX25" fmla="*/ 1016876 w 4514967"/>
              <a:gd name="connsiteY25" fmla="*/ 4510631 h 5095042"/>
              <a:gd name="connsiteX26" fmla="*/ 1047561 w 4514967"/>
              <a:gd name="connsiteY26" fmla="*/ 4541315 h 5095042"/>
              <a:gd name="connsiteX27" fmla="*/ 1078246 w 4514967"/>
              <a:gd name="connsiteY27" fmla="*/ 4584274 h 5095042"/>
              <a:gd name="connsiteX28" fmla="*/ 1121204 w 4514967"/>
              <a:gd name="connsiteY28" fmla="*/ 4657917 h 5095042"/>
              <a:gd name="connsiteX29" fmla="*/ 1127341 w 4514967"/>
              <a:gd name="connsiteY29" fmla="*/ 4694738 h 5095042"/>
              <a:gd name="connsiteX30" fmla="*/ 1151889 w 4514967"/>
              <a:gd name="connsiteY30" fmla="*/ 4762244 h 5095042"/>
              <a:gd name="connsiteX31" fmla="*/ 1158025 w 4514967"/>
              <a:gd name="connsiteY31" fmla="*/ 4823613 h 5095042"/>
              <a:gd name="connsiteX32" fmla="*/ 1182573 w 4514967"/>
              <a:gd name="connsiteY32" fmla="*/ 4915667 h 5095042"/>
              <a:gd name="connsiteX33" fmla="*/ 1188710 w 4514967"/>
              <a:gd name="connsiteY33" fmla="*/ 4983173 h 5095042"/>
              <a:gd name="connsiteX34" fmla="*/ 1151889 w 4514967"/>
              <a:gd name="connsiteY34" fmla="*/ 5044542 h 5095042"/>
              <a:gd name="connsiteX35" fmla="*/ 1133478 w 4514967"/>
              <a:gd name="connsiteY35" fmla="*/ 5050679 h 5095042"/>
              <a:gd name="connsiteX36" fmla="*/ 1065972 w 4514967"/>
              <a:gd name="connsiteY36" fmla="*/ 5081364 h 5095042"/>
              <a:gd name="connsiteX37" fmla="*/ 1041424 w 4514967"/>
              <a:gd name="connsiteY37" fmla="*/ 5087501 h 5095042"/>
              <a:gd name="connsiteX38" fmla="*/ 630251 w 4514967"/>
              <a:gd name="connsiteY38" fmla="*/ 5050679 h 5095042"/>
              <a:gd name="connsiteX39" fmla="*/ 605703 w 4514967"/>
              <a:gd name="connsiteY39" fmla="*/ 5032268 h 5095042"/>
              <a:gd name="connsiteX40" fmla="*/ 452280 w 4514967"/>
              <a:gd name="connsiteY40" fmla="*/ 4897256 h 5095042"/>
              <a:gd name="connsiteX41" fmla="*/ 415459 w 4514967"/>
              <a:gd name="connsiteY41" fmla="*/ 4878846 h 5095042"/>
              <a:gd name="connsiteX42" fmla="*/ 378638 w 4514967"/>
              <a:gd name="connsiteY42" fmla="*/ 4866572 h 5095042"/>
              <a:gd name="connsiteX43" fmla="*/ 347953 w 4514967"/>
              <a:gd name="connsiteY43" fmla="*/ 4842024 h 5095042"/>
              <a:gd name="connsiteX44" fmla="*/ 292721 w 4514967"/>
              <a:gd name="connsiteY44" fmla="*/ 4805203 h 5095042"/>
              <a:gd name="connsiteX45" fmla="*/ 249762 w 4514967"/>
              <a:gd name="connsiteY45" fmla="*/ 4762244 h 5095042"/>
              <a:gd name="connsiteX46" fmla="*/ 219078 w 4514967"/>
              <a:gd name="connsiteY46" fmla="*/ 4737697 h 5095042"/>
              <a:gd name="connsiteX47" fmla="*/ 176119 w 4514967"/>
              <a:gd name="connsiteY47" fmla="*/ 4688601 h 5095042"/>
              <a:gd name="connsiteX48" fmla="*/ 157709 w 4514967"/>
              <a:gd name="connsiteY48" fmla="*/ 4633369 h 5095042"/>
              <a:gd name="connsiteX49" fmla="*/ 145435 w 4514967"/>
              <a:gd name="connsiteY49" fmla="*/ 4602684 h 5095042"/>
              <a:gd name="connsiteX50" fmla="*/ 133161 w 4514967"/>
              <a:gd name="connsiteY50" fmla="*/ 4565863 h 5095042"/>
              <a:gd name="connsiteX51" fmla="*/ 139298 w 4514967"/>
              <a:gd name="connsiteY51" fmla="*/ 4498357 h 5095042"/>
              <a:gd name="connsiteX52" fmla="*/ 182256 w 4514967"/>
              <a:gd name="connsiteY52" fmla="*/ 4473809 h 5095042"/>
              <a:gd name="connsiteX53" fmla="*/ 409322 w 4514967"/>
              <a:gd name="connsiteY53" fmla="*/ 4436988 h 5095042"/>
              <a:gd name="connsiteX54" fmla="*/ 795948 w 4514967"/>
              <a:gd name="connsiteY54" fmla="*/ 4498357 h 5095042"/>
              <a:gd name="connsiteX55" fmla="*/ 906412 w 4514967"/>
              <a:gd name="connsiteY55" fmla="*/ 4547452 h 5095042"/>
              <a:gd name="connsiteX56" fmla="*/ 1004603 w 4514967"/>
              <a:gd name="connsiteY56" fmla="*/ 4590411 h 5095042"/>
              <a:gd name="connsiteX57" fmla="*/ 1293038 w 4514967"/>
              <a:gd name="connsiteY57" fmla="*/ 4651780 h 5095042"/>
              <a:gd name="connsiteX58" fmla="*/ 1434187 w 4514967"/>
              <a:gd name="connsiteY58" fmla="*/ 4700875 h 5095042"/>
              <a:gd name="connsiteX59" fmla="*/ 1556925 w 4514967"/>
              <a:gd name="connsiteY59" fmla="*/ 4731560 h 5095042"/>
              <a:gd name="connsiteX60" fmla="*/ 1796264 w 4514967"/>
              <a:gd name="connsiteY60" fmla="*/ 4768381 h 5095042"/>
              <a:gd name="connsiteX61" fmla="*/ 1949687 w 4514967"/>
              <a:gd name="connsiteY61" fmla="*/ 4780655 h 5095042"/>
              <a:gd name="connsiteX62" fmla="*/ 2630885 w 4514967"/>
              <a:gd name="connsiteY62" fmla="*/ 4743833 h 5095042"/>
              <a:gd name="connsiteX63" fmla="*/ 2950004 w 4514967"/>
              <a:gd name="connsiteY63" fmla="*/ 4676327 h 5095042"/>
              <a:gd name="connsiteX64" fmla="*/ 3097290 w 4514967"/>
              <a:gd name="connsiteY64" fmla="*/ 4621095 h 5095042"/>
              <a:gd name="connsiteX65" fmla="*/ 3152522 w 4514967"/>
              <a:gd name="connsiteY65" fmla="*/ 4602684 h 5095042"/>
              <a:gd name="connsiteX66" fmla="*/ 3262987 w 4514967"/>
              <a:gd name="connsiteY66" fmla="*/ 4535178 h 5095042"/>
              <a:gd name="connsiteX67" fmla="*/ 3404136 w 4514967"/>
              <a:gd name="connsiteY67" fmla="*/ 4375619 h 5095042"/>
              <a:gd name="connsiteX68" fmla="*/ 3539148 w 4514967"/>
              <a:gd name="connsiteY68" fmla="*/ 4130142 h 5095042"/>
              <a:gd name="connsiteX69" fmla="*/ 3839856 w 4514967"/>
              <a:gd name="connsiteY69" fmla="*/ 3829433 h 5095042"/>
              <a:gd name="connsiteX70" fmla="*/ 3987142 w 4514967"/>
              <a:gd name="connsiteY70" fmla="*/ 3620778 h 5095042"/>
              <a:gd name="connsiteX71" fmla="*/ 4023964 w 4514967"/>
              <a:gd name="connsiteY71" fmla="*/ 3565546 h 5095042"/>
              <a:gd name="connsiteX72" fmla="*/ 4048511 w 4514967"/>
              <a:gd name="connsiteY72" fmla="*/ 3522588 h 5095042"/>
              <a:gd name="connsiteX73" fmla="*/ 4066922 w 4514967"/>
              <a:gd name="connsiteY73" fmla="*/ 3479629 h 5095042"/>
              <a:gd name="connsiteX74" fmla="*/ 4103744 w 4514967"/>
              <a:gd name="connsiteY74" fmla="*/ 3424397 h 5095042"/>
              <a:gd name="connsiteX75" fmla="*/ 4208071 w 4514967"/>
              <a:gd name="connsiteY75" fmla="*/ 3197331 h 5095042"/>
              <a:gd name="connsiteX76" fmla="*/ 4392178 w 4514967"/>
              <a:gd name="connsiteY76" fmla="*/ 2902760 h 5095042"/>
              <a:gd name="connsiteX77" fmla="*/ 4459685 w 4514967"/>
              <a:gd name="connsiteY77" fmla="*/ 2614325 h 5095042"/>
              <a:gd name="connsiteX78" fmla="*/ 4490369 w 4514967"/>
              <a:gd name="connsiteY78" fmla="*/ 2454765 h 5095042"/>
              <a:gd name="connsiteX79" fmla="*/ 4502643 w 4514967"/>
              <a:gd name="connsiteY79" fmla="*/ 2405670 h 5095042"/>
              <a:gd name="connsiteX80" fmla="*/ 4502643 w 4514967"/>
              <a:gd name="connsiteY80" fmla="*/ 1791978 h 5095042"/>
              <a:gd name="connsiteX81" fmla="*/ 4490369 w 4514967"/>
              <a:gd name="connsiteY81" fmla="*/ 1761294 h 5095042"/>
              <a:gd name="connsiteX82" fmla="*/ 4459685 w 4514967"/>
              <a:gd name="connsiteY82" fmla="*/ 1442174 h 5095042"/>
              <a:gd name="connsiteX83" fmla="*/ 4441274 w 4514967"/>
              <a:gd name="connsiteY83" fmla="*/ 1239656 h 5095042"/>
              <a:gd name="connsiteX84" fmla="*/ 4336946 w 4514967"/>
              <a:gd name="connsiteY84" fmla="*/ 883715 h 5095042"/>
              <a:gd name="connsiteX85" fmla="*/ 4312399 w 4514967"/>
              <a:gd name="connsiteY85" fmla="*/ 865305 h 5095042"/>
              <a:gd name="connsiteX86" fmla="*/ 4011690 w 4514967"/>
              <a:gd name="connsiteY86" fmla="*/ 767114 h 5095042"/>
              <a:gd name="connsiteX87" fmla="*/ 3931910 w 4514967"/>
              <a:gd name="connsiteY87" fmla="*/ 748703 h 5095042"/>
              <a:gd name="connsiteX88" fmla="*/ 3809172 w 4514967"/>
              <a:gd name="connsiteY88" fmla="*/ 767114 h 5095042"/>
              <a:gd name="connsiteX89" fmla="*/ 3649612 w 4514967"/>
              <a:gd name="connsiteY89" fmla="*/ 822346 h 5095042"/>
              <a:gd name="connsiteX90" fmla="*/ 3625064 w 4514967"/>
              <a:gd name="connsiteY90" fmla="*/ 846894 h 509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514967" h="5095042">
                <a:moveTo>
                  <a:pt x="624114" y="0"/>
                </a:moveTo>
                <a:cubicBezTo>
                  <a:pt x="423642" y="1018727"/>
                  <a:pt x="184803" y="2030650"/>
                  <a:pt x="22697" y="3056182"/>
                </a:cubicBezTo>
                <a:cubicBezTo>
                  <a:pt x="-10214" y="3264387"/>
                  <a:pt x="-10017" y="3483788"/>
                  <a:pt x="41107" y="3688284"/>
                </a:cubicBezTo>
                <a:cubicBezTo>
                  <a:pt x="43153" y="3696467"/>
                  <a:pt x="43059" y="3705509"/>
                  <a:pt x="47244" y="3712832"/>
                </a:cubicBezTo>
                <a:cubicBezTo>
                  <a:pt x="51550" y="3720368"/>
                  <a:pt x="58938" y="3725747"/>
                  <a:pt x="65655" y="3731243"/>
                </a:cubicBezTo>
                <a:cubicBezTo>
                  <a:pt x="116440" y="3772794"/>
                  <a:pt x="104153" y="3763522"/>
                  <a:pt x="157709" y="3786475"/>
                </a:cubicBezTo>
                <a:cubicBezTo>
                  <a:pt x="211475" y="3840244"/>
                  <a:pt x="143282" y="3774455"/>
                  <a:pt x="194530" y="3817160"/>
                </a:cubicBezTo>
                <a:cubicBezTo>
                  <a:pt x="201197" y="3822716"/>
                  <a:pt x="205406" y="3831264"/>
                  <a:pt x="212941" y="3835570"/>
                </a:cubicBezTo>
                <a:cubicBezTo>
                  <a:pt x="220264" y="3839755"/>
                  <a:pt x="229306" y="3839661"/>
                  <a:pt x="237489" y="3841707"/>
                </a:cubicBezTo>
                <a:cubicBezTo>
                  <a:pt x="247717" y="3851935"/>
                  <a:pt x="256601" y="3863713"/>
                  <a:pt x="268173" y="3872392"/>
                </a:cubicBezTo>
                <a:cubicBezTo>
                  <a:pt x="291451" y="3889851"/>
                  <a:pt x="322668" y="3901127"/>
                  <a:pt x="347953" y="3915350"/>
                </a:cubicBezTo>
                <a:cubicBezTo>
                  <a:pt x="368745" y="3927046"/>
                  <a:pt x="388530" y="3940476"/>
                  <a:pt x="409322" y="3952172"/>
                </a:cubicBezTo>
                <a:cubicBezTo>
                  <a:pt x="421282" y="3958900"/>
                  <a:pt x="433604" y="3965009"/>
                  <a:pt x="446144" y="3970582"/>
                </a:cubicBezTo>
                <a:cubicBezTo>
                  <a:pt x="452055" y="3973209"/>
                  <a:pt x="458768" y="3973826"/>
                  <a:pt x="464554" y="3976719"/>
                </a:cubicBezTo>
                <a:cubicBezTo>
                  <a:pt x="506933" y="3997909"/>
                  <a:pt x="456426" y="3982358"/>
                  <a:pt x="507513" y="3995130"/>
                </a:cubicBezTo>
                <a:cubicBezTo>
                  <a:pt x="519787" y="4007404"/>
                  <a:pt x="529891" y="4022324"/>
                  <a:pt x="544334" y="4031952"/>
                </a:cubicBezTo>
                <a:cubicBezTo>
                  <a:pt x="582152" y="4057162"/>
                  <a:pt x="556923" y="4039697"/>
                  <a:pt x="617977" y="4087184"/>
                </a:cubicBezTo>
                <a:cubicBezTo>
                  <a:pt x="660544" y="4158127"/>
                  <a:pt x="639462" y="4128613"/>
                  <a:pt x="746852" y="4228333"/>
                </a:cubicBezTo>
                <a:cubicBezTo>
                  <a:pt x="766049" y="4246159"/>
                  <a:pt x="788578" y="4260096"/>
                  <a:pt x="808221" y="4277428"/>
                </a:cubicBezTo>
                <a:cubicBezTo>
                  <a:pt x="865939" y="4328356"/>
                  <a:pt x="828714" y="4312900"/>
                  <a:pt x="869591" y="4326523"/>
                </a:cubicBezTo>
                <a:cubicBezTo>
                  <a:pt x="875728" y="4332660"/>
                  <a:pt x="882896" y="4337915"/>
                  <a:pt x="888001" y="4344934"/>
                </a:cubicBezTo>
                <a:cubicBezTo>
                  <a:pt x="909447" y="4374423"/>
                  <a:pt x="914877" y="4393579"/>
                  <a:pt x="937097" y="4418577"/>
                </a:cubicBezTo>
                <a:cubicBezTo>
                  <a:pt x="946707" y="4429388"/>
                  <a:pt x="958171" y="4438451"/>
                  <a:pt x="967781" y="4449262"/>
                </a:cubicBezTo>
                <a:cubicBezTo>
                  <a:pt x="974576" y="4456907"/>
                  <a:pt x="979536" y="4466043"/>
                  <a:pt x="986192" y="4473809"/>
                </a:cubicBezTo>
                <a:cubicBezTo>
                  <a:pt x="991840" y="4480399"/>
                  <a:pt x="999047" y="4485552"/>
                  <a:pt x="1004603" y="4492220"/>
                </a:cubicBezTo>
                <a:cubicBezTo>
                  <a:pt x="1009325" y="4497886"/>
                  <a:pt x="1012019" y="4505080"/>
                  <a:pt x="1016876" y="4510631"/>
                </a:cubicBezTo>
                <a:cubicBezTo>
                  <a:pt x="1026401" y="4521517"/>
                  <a:pt x="1038301" y="4530203"/>
                  <a:pt x="1047561" y="4541315"/>
                </a:cubicBezTo>
                <a:cubicBezTo>
                  <a:pt x="1058827" y="4554834"/>
                  <a:pt x="1068849" y="4569395"/>
                  <a:pt x="1078246" y="4584274"/>
                </a:cubicBezTo>
                <a:cubicBezTo>
                  <a:pt x="1093421" y="4608302"/>
                  <a:pt x="1121204" y="4657917"/>
                  <a:pt x="1121204" y="4657917"/>
                </a:cubicBezTo>
                <a:cubicBezTo>
                  <a:pt x="1123250" y="4670191"/>
                  <a:pt x="1123830" y="4682801"/>
                  <a:pt x="1127341" y="4694738"/>
                </a:cubicBezTo>
                <a:cubicBezTo>
                  <a:pt x="1134097" y="4717709"/>
                  <a:pt x="1146343" y="4738951"/>
                  <a:pt x="1151889" y="4762244"/>
                </a:cubicBezTo>
                <a:cubicBezTo>
                  <a:pt x="1156651" y="4782243"/>
                  <a:pt x="1153993" y="4803454"/>
                  <a:pt x="1158025" y="4823613"/>
                </a:cubicBezTo>
                <a:cubicBezTo>
                  <a:pt x="1164253" y="4854753"/>
                  <a:pt x="1174390" y="4884982"/>
                  <a:pt x="1182573" y="4915667"/>
                </a:cubicBezTo>
                <a:cubicBezTo>
                  <a:pt x="1184619" y="4938169"/>
                  <a:pt x="1188710" y="4960578"/>
                  <a:pt x="1188710" y="4983173"/>
                </a:cubicBezTo>
                <a:cubicBezTo>
                  <a:pt x="1188710" y="5008269"/>
                  <a:pt x="1169008" y="5029563"/>
                  <a:pt x="1151889" y="5044542"/>
                </a:cubicBezTo>
                <a:cubicBezTo>
                  <a:pt x="1147021" y="5048802"/>
                  <a:pt x="1139424" y="5048131"/>
                  <a:pt x="1133478" y="5050679"/>
                </a:cubicBezTo>
                <a:cubicBezTo>
                  <a:pt x="1110759" y="5060416"/>
                  <a:pt x="1088922" y="5072184"/>
                  <a:pt x="1065972" y="5081364"/>
                </a:cubicBezTo>
                <a:cubicBezTo>
                  <a:pt x="1058141" y="5084497"/>
                  <a:pt x="1049607" y="5085455"/>
                  <a:pt x="1041424" y="5087501"/>
                </a:cubicBezTo>
                <a:cubicBezTo>
                  <a:pt x="807218" y="5083243"/>
                  <a:pt x="777065" y="5124087"/>
                  <a:pt x="630251" y="5050679"/>
                </a:cubicBezTo>
                <a:cubicBezTo>
                  <a:pt x="621103" y="5046105"/>
                  <a:pt x="613450" y="5038946"/>
                  <a:pt x="605703" y="5032268"/>
                </a:cubicBezTo>
                <a:cubicBezTo>
                  <a:pt x="554106" y="4987788"/>
                  <a:pt x="513212" y="4927721"/>
                  <a:pt x="452280" y="4897256"/>
                </a:cubicBezTo>
                <a:cubicBezTo>
                  <a:pt x="440006" y="4891119"/>
                  <a:pt x="428126" y="4884124"/>
                  <a:pt x="415459" y="4878846"/>
                </a:cubicBezTo>
                <a:cubicBezTo>
                  <a:pt x="403517" y="4873870"/>
                  <a:pt x="378638" y="4866572"/>
                  <a:pt x="378638" y="4866572"/>
                </a:cubicBezTo>
                <a:cubicBezTo>
                  <a:pt x="368410" y="4858389"/>
                  <a:pt x="358612" y="4849637"/>
                  <a:pt x="347953" y="4842024"/>
                </a:cubicBezTo>
                <a:cubicBezTo>
                  <a:pt x="329948" y="4829163"/>
                  <a:pt x="309894" y="4819156"/>
                  <a:pt x="292721" y="4805203"/>
                </a:cubicBezTo>
                <a:cubicBezTo>
                  <a:pt x="277004" y="4792433"/>
                  <a:pt x="264690" y="4775928"/>
                  <a:pt x="249762" y="4762244"/>
                </a:cubicBezTo>
                <a:cubicBezTo>
                  <a:pt x="240107" y="4753393"/>
                  <a:pt x="228935" y="4746322"/>
                  <a:pt x="219078" y="4737697"/>
                </a:cubicBezTo>
                <a:cubicBezTo>
                  <a:pt x="200629" y="4721554"/>
                  <a:pt x="192167" y="4708661"/>
                  <a:pt x="176119" y="4688601"/>
                </a:cubicBezTo>
                <a:cubicBezTo>
                  <a:pt x="169982" y="4670190"/>
                  <a:pt x="164236" y="4651645"/>
                  <a:pt x="157709" y="4633369"/>
                </a:cubicBezTo>
                <a:cubicBezTo>
                  <a:pt x="154004" y="4622995"/>
                  <a:pt x="149200" y="4613037"/>
                  <a:pt x="145435" y="4602684"/>
                </a:cubicBezTo>
                <a:cubicBezTo>
                  <a:pt x="141014" y="4590525"/>
                  <a:pt x="137252" y="4578137"/>
                  <a:pt x="133161" y="4565863"/>
                </a:cubicBezTo>
                <a:cubicBezTo>
                  <a:pt x="135207" y="4543361"/>
                  <a:pt x="128665" y="4518294"/>
                  <a:pt x="139298" y="4498357"/>
                </a:cubicBezTo>
                <a:cubicBezTo>
                  <a:pt x="147059" y="4483805"/>
                  <a:pt x="167333" y="4480831"/>
                  <a:pt x="182256" y="4473809"/>
                </a:cubicBezTo>
                <a:cubicBezTo>
                  <a:pt x="274966" y="4430181"/>
                  <a:pt x="272135" y="4447150"/>
                  <a:pt x="409322" y="4436988"/>
                </a:cubicBezTo>
                <a:cubicBezTo>
                  <a:pt x="538197" y="4457444"/>
                  <a:pt x="679235" y="4440001"/>
                  <a:pt x="795948" y="4498357"/>
                </a:cubicBezTo>
                <a:cubicBezTo>
                  <a:pt x="992293" y="4596528"/>
                  <a:pt x="791168" y="4500306"/>
                  <a:pt x="906412" y="4547452"/>
                </a:cubicBezTo>
                <a:cubicBezTo>
                  <a:pt x="939478" y="4560979"/>
                  <a:pt x="969363" y="4584538"/>
                  <a:pt x="1004603" y="4590411"/>
                </a:cubicBezTo>
                <a:cubicBezTo>
                  <a:pt x="1116882" y="4609125"/>
                  <a:pt x="1093047" y="4604510"/>
                  <a:pt x="1293038" y="4651780"/>
                </a:cubicBezTo>
                <a:cubicBezTo>
                  <a:pt x="1549016" y="4712283"/>
                  <a:pt x="1249804" y="4643652"/>
                  <a:pt x="1434187" y="4700875"/>
                </a:cubicBezTo>
                <a:cubicBezTo>
                  <a:pt x="1474464" y="4713375"/>
                  <a:pt x="1515572" y="4723289"/>
                  <a:pt x="1556925" y="4731560"/>
                </a:cubicBezTo>
                <a:cubicBezTo>
                  <a:pt x="1562623" y="4732700"/>
                  <a:pt x="1757549" y="4764410"/>
                  <a:pt x="1796264" y="4768381"/>
                </a:cubicBezTo>
                <a:cubicBezTo>
                  <a:pt x="1847301" y="4773616"/>
                  <a:pt x="1898546" y="4776564"/>
                  <a:pt x="1949687" y="4780655"/>
                </a:cubicBezTo>
                <a:cubicBezTo>
                  <a:pt x="2088579" y="4774482"/>
                  <a:pt x="2533725" y="4756184"/>
                  <a:pt x="2630885" y="4743833"/>
                </a:cubicBezTo>
                <a:cubicBezTo>
                  <a:pt x="2738744" y="4730122"/>
                  <a:pt x="2844857" y="4703997"/>
                  <a:pt x="2950004" y="4676327"/>
                </a:cubicBezTo>
                <a:cubicBezTo>
                  <a:pt x="3000711" y="4662983"/>
                  <a:pt x="3048013" y="4639014"/>
                  <a:pt x="3097290" y="4621095"/>
                </a:cubicBezTo>
                <a:cubicBezTo>
                  <a:pt x="3115528" y="4614463"/>
                  <a:pt x="3135294" y="4611617"/>
                  <a:pt x="3152522" y="4602684"/>
                </a:cubicBezTo>
                <a:cubicBezTo>
                  <a:pt x="3190831" y="4582820"/>
                  <a:pt x="3229091" y="4561884"/>
                  <a:pt x="3262987" y="4535178"/>
                </a:cubicBezTo>
                <a:cubicBezTo>
                  <a:pt x="3310931" y="4497404"/>
                  <a:pt x="3370414" y="4430801"/>
                  <a:pt x="3404136" y="4375619"/>
                </a:cubicBezTo>
                <a:cubicBezTo>
                  <a:pt x="3475256" y="4259239"/>
                  <a:pt x="3304637" y="4355274"/>
                  <a:pt x="3539148" y="4130142"/>
                </a:cubicBezTo>
                <a:cubicBezTo>
                  <a:pt x="3582448" y="4088574"/>
                  <a:pt x="3804738" y="3879183"/>
                  <a:pt x="3839856" y="3829433"/>
                </a:cubicBezTo>
                <a:lnTo>
                  <a:pt x="3987142" y="3620778"/>
                </a:lnTo>
                <a:cubicBezTo>
                  <a:pt x="3999803" y="3602631"/>
                  <a:pt x="4012986" y="3584758"/>
                  <a:pt x="4023964" y="3565546"/>
                </a:cubicBezTo>
                <a:cubicBezTo>
                  <a:pt x="4032146" y="3551227"/>
                  <a:pt x="4041136" y="3537339"/>
                  <a:pt x="4048511" y="3522588"/>
                </a:cubicBezTo>
                <a:cubicBezTo>
                  <a:pt x="4055478" y="3508653"/>
                  <a:pt x="4059284" y="3493208"/>
                  <a:pt x="4066922" y="3479629"/>
                </a:cubicBezTo>
                <a:cubicBezTo>
                  <a:pt x="4077770" y="3460344"/>
                  <a:pt x="4094506" y="3444503"/>
                  <a:pt x="4103744" y="3424397"/>
                </a:cubicBezTo>
                <a:cubicBezTo>
                  <a:pt x="4138520" y="3348708"/>
                  <a:pt x="4159079" y="3264695"/>
                  <a:pt x="4208071" y="3197331"/>
                </a:cubicBezTo>
                <a:cubicBezTo>
                  <a:pt x="4298800" y="3072579"/>
                  <a:pt x="4326548" y="3047147"/>
                  <a:pt x="4392178" y="2902760"/>
                </a:cubicBezTo>
                <a:cubicBezTo>
                  <a:pt x="4447242" y="2781618"/>
                  <a:pt x="4423637" y="2758529"/>
                  <a:pt x="4459685" y="2614325"/>
                </a:cubicBezTo>
                <a:cubicBezTo>
                  <a:pt x="4487395" y="2503475"/>
                  <a:pt x="4455057" y="2638384"/>
                  <a:pt x="4490369" y="2454765"/>
                </a:cubicBezTo>
                <a:cubicBezTo>
                  <a:pt x="4493555" y="2438200"/>
                  <a:pt x="4498552" y="2422035"/>
                  <a:pt x="4502643" y="2405670"/>
                </a:cubicBezTo>
                <a:cubicBezTo>
                  <a:pt x="4511090" y="2139589"/>
                  <a:pt x="4525540" y="2032395"/>
                  <a:pt x="4502643" y="1791978"/>
                </a:cubicBezTo>
                <a:cubicBezTo>
                  <a:pt x="4501599" y="1781012"/>
                  <a:pt x="4494460" y="1771522"/>
                  <a:pt x="4490369" y="1761294"/>
                </a:cubicBezTo>
                <a:cubicBezTo>
                  <a:pt x="4475198" y="1579241"/>
                  <a:pt x="4494044" y="1800495"/>
                  <a:pt x="4459685" y="1442174"/>
                </a:cubicBezTo>
                <a:cubicBezTo>
                  <a:pt x="4453215" y="1374699"/>
                  <a:pt x="4457714" y="1305416"/>
                  <a:pt x="4441274" y="1239656"/>
                </a:cubicBezTo>
                <a:cubicBezTo>
                  <a:pt x="4409978" y="1114473"/>
                  <a:pt x="4390310" y="1032572"/>
                  <a:pt x="4336946" y="883715"/>
                </a:cubicBezTo>
                <a:cubicBezTo>
                  <a:pt x="4333494" y="874087"/>
                  <a:pt x="4321784" y="869372"/>
                  <a:pt x="4312399" y="865305"/>
                </a:cubicBezTo>
                <a:cubicBezTo>
                  <a:pt x="4175555" y="806007"/>
                  <a:pt x="4149870" y="801660"/>
                  <a:pt x="4011690" y="767114"/>
                </a:cubicBezTo>
                <a:cubicBezTo>
                  <a:pt x="3985213" y="760495"/>
                  <a:pt x="3958503" y="754840"/>
                  <a:pt x="3931910" y="748703"/>
                </a:cubicBezTo>
                <a:cubicBezTo>
                  <a:pt x="3739911" y="760703"/>
                  <a:pt x="3886672" y="738697"/>
                  <a:pt x="3809172" y="767114"/>
                </a:cubicBezTo>
                <a:cubicBezTo>
                  <a:pt x="3756329" y="786490"/>
                  <a:pt x="3649612" y="822346"/>
                  <a:pt x="3649612" y="822346"/>
                </a:cubicBezTo>
                <a:cubicBezTo>
                  <a:pt x="3627395" y="837157"/>
                  <a:pt x="3634500" y="828023"/>
                  <a:pt x="3625064" y="846894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759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28600"/>
            <a:ext cx="5686425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Assignment </a:t>
            </a:r>
            <a:r>
              <a:rPr lang="en-US" altLang="zh-CN" sz="3200" dirty="0" smtClean="0">
                <a:latin typeface="Cambria" panose="02040503050406030204" pitchFamily="18" charset="0"/>
              </a:rPr>
              <a:t>3  Q2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143000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 public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static void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bubbleSort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[] array)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flag = false;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for(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array.length-1;i &gt;= 0;i--)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    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        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j=0;j&lt;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i;j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         {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9     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if(array[j]&gt;array[j+1])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            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       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array[j];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          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array[j] = array[j+1];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         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array[j+1] =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14         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flag = true;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15      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16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17  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(!flag)  break;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18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19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6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28600"/>
            <a:ext cx="5686425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Assignment </a:t>
            </a:r>
            <a:r>
              <a:rPr lang="en-US" altLang="zh-CN" sz="3200" dirty="0" smtClean="0">
                <a:latin typeface="Cambria" panose="02040503050406030204" pitchFamily="18" charset="0"/>
              </a:rPr>
              <a:t>3  Q2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143000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 public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static void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bubbleSort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[] array)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flag = false;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for(</a:t>
            </a:r>
            <a:r>
              <a:rPr lang="en-US" altLang="zh-CN" sz="1600" kern="1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array.length-1;i &gt;= 0;i--)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    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        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j=0;j&lt;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i;j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         {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9     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if(array[j]&gt;array[j+1])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            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       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array[j];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          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array[j] = array[j+1];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         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array[j+1] =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14         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flag = true;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15      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16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17     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(!flag)  break;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18    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19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 bwMode="auto">
          <a:xfrm>
            <a:off x="5257800" y="157448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 bwMode="auto">
          <a:xfrm>
            <a:off x="5257800" y="200207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5257800" y="2438400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5257800" y="286599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椭圆 44"/>
          <p:cNvSpPr>
            <a:spLocks noChangeAspect="1"/>
          </p:cNvSpPr>
          <p:nvPr/>
        </p:nvSpPr>
        <p:spPr bwMode="auto">
          <a:xfrm>
            <a:off x="5257800" y="3292317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 bwMode="auto">
          <a:xfrm>
            <a:off x="5257800" y="3714751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 bwMode="auto">
          <a:xfrm>
            <a:off x="5257800" y="414277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椭圆 52"/>
          <p:cNvSpPr>
            <a:spLocks noChangeAspect="1"/>
          </p:cNvSpPr>
          <p:nvPr/>
        </p:nvSpPr>
        <p:spPr bwMode="auto">
          <a:xfrm>
            <a:off x="5257800" y="546567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椭圆 53"/>
          <p:cNvSpPr>
            <a:spLocks noChangeAspect="1"/>
          </p:cNvSpPr>
          <p:nvPr/>
        </p:nvSpPr>
        <p:spPr bwMode="auto">
          <a:xfrm>
            <a:off x="5257800" y="5006098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椭圆 54"/>
          <p:cNvSpPr>
            <a:spLocks noChangeAspect="1"/>
          </p:cNvSpPr>
          <p:nvPr/>
        </p:nvSpPr>
        <p:spPr bwMode="auto">
          <a:xfrm>
            <a:off x="5257800" y="459088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" name="椭圆 56"/>
          <p:cNvSpPr>
            <a:spLocks noChangeAspect="1"/>
          </p:cNvSpPr>
          <p:nvPr/>
        </p:nvSpPr>
        <p:spPr bwMode="auto">
          <a:xfrm>
            <a:off x="5917411" y="3644531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8" name="椭圆 57"/>
          <p:cNvSpPr>
            <a:spLocks noChangeAspect="1"/>
          </p:cNvSpPr>
          <p:nvPr/>
        </p:nvSpPr>
        <p:spPr bwMode="auto">
          <a:xfrm>
            <a:off x="5917411" y="414277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椭圆 58"/>
          <p:cNvSpPr>
            <a:spLocks noChangeAspect="1"/>
          </p:cNvSpPr>
          <p:nvPr/>
        </p:nvSpPr>
        <p:spPr bwMode="auto">
          <a:xfrm>
            <a:off x="7206540" y="5006098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椭圆 59"/>
          <p:cNvSpPr>
            <a:spLocks noChangeAspect="1"/>
          </p:cNvSpPr>
          <p:nvPr/>
        </p:nvSpPr>
        <p:spPr bwMode="auto">
          <a:xfrm>
            <a:off x="6572600" y="5006098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" name="椭圆 60"/>
          <p:cNvSpPr>
            <a:spLocks noChangeAspect="1"/>
          </p:cNvSpPr>
          <p:nvPr/>
        </p:nvSpPr>
        <p:spPr bwMode="auto">
          <a:xfrm>
            <a:off x="5917411" y="5006098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64" name="肘形连接符 63"/>
          <p:cNvCxnSpPr>
            <a:stCxn id="53" idx="4"/>
            <a:endCxn id="47" idx="2"/>
          </p:cNvCxnSpPr>
          <p:nvPr/>
        </p:nvCxnSpPr>
        <p:spPr bwMode="auto">
          <a:xfrm rot="5400000" flipH="1">
            <a:off x="4626766" y="4946930"/>
            <a:ext cx="1496013" cy="233946"/>
          </a:xfrm>
          <a:prstGeom prst="bentConnector4">
            <a:avLst>
              <a:gd name="adj1" fmla="val -15281"/>
              <a:gd name="adj2" fmla="val 336745"/>
            </a:avLst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1" idx="4"/>
            <a:endCxn id="42" idx="0"/>
          </p:cNvCxnSpPr>
          <p:nvPr/>
        </p:nvCxnSpPr>
        <p:spPr bwMode="auto">
          <a:xfrm>
            <a:off x="5491746" y="1920717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2" idx="4"/>
            <a:endCxn id="43" idx="0"/>
          </p:cNvCxnSpPr>
          <p:nvPr/>
        </p:nvCxnSpPr>
        <p:spPr bwMode="auto">
          <a:xfrm>
            <a:off x="5491746" y="2348310"/>
            <a:ext cx="0" cy="9009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3" idx="4"/>
            <a:endCxn id="44" idx="0"/>
          </p:cNvCxnSpPr>
          <p:nvPr/>
        </p:nvCxnSpPr>
        <p:spPr bwMode="auto">
          <a:xfrm>
            <a:off x="5491746" y="2784634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4" idx="4"/>
            <a:endCxn id="45" idx="0"/>
          </p:cNvCxnSpPr>
          <p:nvPr/>
        </p:nvCxnSpPr>
        <p:spPr bwMode="auto">
          <a:xfrm>
            <a:off x="5491746" y="3212227"/>
            <a:ext cx="0" cy="8009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5" idx="4"/>
            <a:endCxn id="46" idx="0"/>
          </p:cNvCxnSpPr>
          <p:nvPr/>
        </p:nvCxnSpPr>
        <p:spPr bwMode="auto">
          <a:xfrm>
            <a:off x="5491746" y="3638551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46" idx="4"/>
            <a:endCxn id="47" idx="0"/>
          </p:cNvCxnSpPr>
          <p:nvPr/>
        </p:nvCxnSpPr>
        <p:spPr bwMode="auto">
          <a:xfrm>
            <a:off x="5491746" y="4060985"/>
            <a:ext cx="0" cy="8179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7" idx="6"/>
            <a:endCxn id="58" idx="2"/>
          </p:cNvCxnSpPr>
          <p:nvPr/>
        </p:nvCxnSpPr>
        <p:spPr bwMode="auto">
          <a:xfrm>
            <a:off x="5725692" y="4315896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7" idx="4"/>
            <a:endCxn id="55" idx="0"/>
          </p:cNvCxnSpPr>
          <p:nvPr/>
        </p:nvCxnSpPr>
        <p:spPr bwMode="auto">
          <a:xfrm>
            <a:off x="5491746" y="4489013"/>
            <a:ext cx="0" cy="10187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5" idx="4"/>
            <a:endCxn id="54" idx="0"/>
          </p:cNvCxnSpPr>
          <p:nvPr/>
        </p:nvCxnSpPr>
        <p:spPr bwMode="auto">
          <a:xfrm>
            <a:off x="5491746" y="4937123"/>
            <a:ext cx="0" cy="6897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4" idx="4"/>
            <a:endCxn id="53" idx="0"/>
          </p:cNvCxnSpPr>
          <p:nvPr/>
        </p:nvCxnSpPr>
        <p:spPr bwMode="auto">
          <a:xfrm>
            <a:off x="5491746" y="5352332"/>
            <a:ext cx="0" cy="11334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4" idx="6"/>
            <a:endCxn id="61" idx="2"/>
          </p:cNvCxnSpPr>
          <p:nvPr/>
        </p:nvCxnSpPr>
        <p:spPr bwMode="auto">
          <a:xfrm>
            <a:off x="5725692" y="5179215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1" idx="6"/>
            <a:endCxn id="60" idx="2"/>
          </p:cNvCxnSpPr>
          <p:nvPr/>
        </p:nvCxnSpPr>
        <p:spPr bwMode="auto">
          <a:xfrm>
            <a:off x="6385303" y="5179215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0" idx="6"/>
            <a:endCxn id="59" idx="2"/>
          </p:cNvCxnSpPr>
          <p:nvPr/>
        </p:nvCxnSpPr>
        <p:spPr bwMode="auto">
          <a:xfrm>
            <a:off x="7040492" y="5179215"/>
            <a:ext cx="166048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>
            <a:spLocks noChangeAspect="1"/>
          </p:cNvSpPr>
          <p:nvPr/>
        </p:nvSpPr>
        <p:spPr bwMode="auto">
          <a:xfrm>
            <a:off x="5917411" y="546567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9" name="椭圆 78"/>
          <p:cNvSpPr>
            <a:spLocks noChangeAspect="1"/>
          </p:cNvSpPr>
          <p:nvPr/>
        </p:nvSpPr>
        <p:spPr bwMode="auto">
          <a:xfrm>
            <a:off x="6572600" y="546567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0" name="椭圆 79"/>
          <p:cNvSpPr>
            <a:spLocks noChangeAspect="1"/>
          </p:cNvSpPr>
          <p:nvPr/>
        </p:nvSpPr>
        <p:spPr bwMode="auto">
          <a:xfrm>
            <a:off x="7206540" y="546567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2" name="直接箭头连接符 81"/>
          <p:cNvCxnSpPr>
            <a:stCxn id="58" idx="0"/>
            <a:endCxn id="57" idx="4"/>
          </p:cNvCxnSpPr>
          <p:nvPr/>
        </p:nvCxnSpPr>
        <p:spPr bwMode="auto">
          <a:xfrm flipV="1">
            <a:off x="6151357" y="3990765"/>
            <a:ext cx="0" cy="15201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7" idx="1"/>
            <a:endCxn id="45" idx="5"/>
          </p:cNvCxnSpPr>
          <p:nvPr/>
        </p:nvCxnSpPr>
        <p:spPr bwMode="auto">
          <a:xfrm flipH="1" flipV="1">
            <a:off x="5657171" y="3587846"/>
            <a:ext cx="328761" cy="10739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8" idx="2"/>
            <a:endCxn id="53" idx="6"/>
          </p:cNvCxnSpPr>
          <p:nvPr/>
        </p:nvCxnSpPr>
        <p:spPr bwMode="auto">
          <a:xfrm flipH="1">
            <a:off x="5725692" y="5638792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9" idx="2"/>
            <a:endCxn id="78" idx="6"/>
          </p:cNvCxnSpPr>
          <p:nvPr/>
        </p:nvCxnSpPr>
        <p:spPr bwMode="auto">
          <a:xfrm flipH="1">
            <a:off x="6385303" y="5638792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0" idx="2"/>
            <a:endCxn id="79" idx="6"/>
          </p:cNvCxnSpPr>
          <p:nvPr/>
        </p:nvCxnSpPr>
        <p:spPr bwMode="auto">
          <a:xfrm flipH="1">
            <a:off x="7040492" y="5638792"/>
            <a:ext cx="166048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59" idx="4"/>
            <a:endCxn id="80" idx="0"/>
          </p:cNvCxnSpPr>
          <p:nvPr/>
        </p:nvCxnSpPr>
        <p:spPr bwMode="auto">
          <a:xfrm>
            <a:off x="7440486" y="5352332"/>
            <a:ext cx="0" cy="11334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45" idx="6"/>
            <a:endCxn id="123" idx="2"/>
          </p:cNvCxnSpPr>
          <p:nvPr/>
        </p:nvCxnSpPr>
        <p:spPr bwMode="auto">
          <a:xfrm flipV="1">
            <a:off x="5725692" y="3464020"/>
            <a:ext cx="1436261" cy="141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椭圆 122"/>
          <p:cNvSpPr>
            <a:spLocks noChangeAspect="1"/>
          </p:cNvSpPr>
          <p:nvPr/>
        </p:nvSpPr>
        <p:spPr bwMode="auto">
          <a:xfrm>
            <a:off x="7161953" y="329090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9" name="直接箭头连接符 48"/>
          <p:cNvCxnSpPr>
            <a:stCxn id="58" idx="6"/>
            <a:endCxn id="123" idx="4"/>
          </p:cNvCxnSpPr>
          <p:nvPr/>
        </p:nvCxnSpPr>
        <p:spPr bwMode="auto">
          <a:xfrm flipV="1">
            <a:off x="6385303" y="3637137"/>
            <a:ext cx="1010596" cy="6787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95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5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96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0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19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1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32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41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3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3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4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8" grpId="0" animBg="1"/>
      <p:bldP spid="79" grpId="0" animBg="1"/>
      <p:bldP spid="80" grpId="0" animBg="1"/>
      <p:bldP spid="1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196980"/>
            <a:ext cx="7162800" cy="4572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Equivalence Partitioning </a:t>
            </a:r>
          </a:p>
        </p:txBody>
      </p:sp>
      <p:sp>
        <p:nvSpPr>
          <p:cNvPr id="248844" name="Freeform 12"/>
          <p:cNvSpPr>
            <a:spLocks/>
          </p:cNvSpPr>
          <p:nvPr/>
        </p:nvSpPr>
        <p:spPr bwMode="auto">
          <a:xfrm>
            <a:off x="2227263" y="4693302"/>
            <a:ext cx="5302250" cy="685800"/>
          </a:xfrm>
          <a:custGeom>
            <a:avLst/>
            <a:gdLst>
              <a:gd name="T0" fmla="*/ 1344 w 3340"/>
              <a:gd name="T1" fmla="*/ 37 h 666"/>
              <a:gd name="T2" fmla="*/ 757 w 3340"/>
              <a:gd name="T3" fmla="*/ 5 h 666"/>
              <a:gd name="T4" fmla="*/ 256 w 3340"/>
              <a:gd name="T5" fmla="*/ 58 h 666"/>
              <a:gd name="T6" fmla="*/ 0 w 3340"/>
              <a:gd name="T7" fmla="*/ 197 h 666"/>
              <a:gd name="T8" fmla="*/ 10 w 3340"/>
              <a:gd name="T9" fmla="*/ 282 h 666"/>
              <a:gd name="T10" fmla="*/ 501 w 3340"/>
              <a:gd name="T11" fmla="*/ 549 h 666"/>
              <a:gd name="T12" fmla="*/ 1312 w 3340"/>
              <a:gd name="T13" fmla="*/ 624 h 666"/>
              <a:gd name="T14" fmla="*/ 1813 w 3340"/>
              <a:gd name="T15" fmla="*/ 666 h 666"/>
              <a:gd name="T16" fmla="*/ 2250 w 3340"/>
              <a:gd name="T17" fmla="*/ 656 h 666"/>
              <a:gd name="T18" fmla="*/ 2688 w 3340"/>
              <a:gd name="T19" fmla="*/ 581 h 666"/>
              <a:gd name="T20" fmla="*/ 2997 w 3340"/>
              <a:gd name="T21" fmla="*/ 528 h 666"/>
              <a:gd name="T22" fmla="*/ 3242 w 3340"/>
              <a:gd name="T23" fmla="*/ 421 h 666"/>
              <a:gd name="T24" fmla="*/ 3338 w 3340"/>
              <a:gd name="T25" fmla="*/ 325 h 666"/>
              <a:gd name="T26" fmla="*/ 3328 w 3340"/>
              <a:gd name="T27" fmla="*/ 218 h 666"/>
              <a:gd name="T28" fmla="*/ 2976 w 3340"/>
              <a:gd name="T29" fmla="*/ 101 h 666"/>
              <a:gd name="T30" fmla="*/ 2016 w 3340"/>
              <a:gd name="T31" fmla="*/ 26 h 666"/>
              <a:gd name="T32" fmla="*/ 1642 w 3340"/>
              <a:gd name="T33" fmla="*/ 37 h 666"/>
              <a:gd name="T34" fmla="*/ 1493 w 3340"/>
              <a:gd name="T35" fmla="*/ 26 h 666"/>
              <a:gd name="T36" fmla="*/ 1418 w 3340"/>
              <a:gd name="T37" fmla="*/ 26 h 666"/>
              <a:gd name="T38" fmla="*/ 1344 w 3340"/>
              <a:gd name="T39" fmla="*/ 3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40" h="666">
                <a:moveTo>
                  <a:pt x="1344" y="37"/>
                </a:moveTo>
                <a:cubicBezTo>
                  <a:pt x="1148" y="26"/>
                  <a:pt x="952" y="10"/>
                  <a:pt x="757" y="5"/>
                </a:cubicBezTo>
                <a:cubicBezTo>
                  <a:pt x="588" y="0"/>
                  <a:pt x="422" y="38"/>
                  <a:pt x="256" y="58"/>
                </a:cubicBezTo>
                <a:cubicBezTo>
                  <a:pt x="72" y="112"/>
                  <a:pt x="50" y="69"/>
                  <a:pt x="0" y="197"/>
                </a:cubicBezTo>
                <a:cubicBezTo>
                  <a:pt x="3" y="225"/>
                  <a:pt x="2" y="254"/>
                  <a:pt x="10" y="282"/>
                </a:cubicBezTo>
                <a:cubicBezTo>
                  <a:pt x="67" y="486"/>
                  <a:pt x="324" y="530"/>
                  <a:pt x="501" y="549"/>
                </a:cubicBezTo>
                <a:cubicBezTo>
                  <a:pt x="764" y="603"/>
                  <a:pt x="1044" y="610"/>
                  <a:pt x="1312" y="624"/>
                </a:cubicBezTo>
                <a:cubicBezTo>
                  <a:pt x="1479" y="641"/>
                  <a:pt x="1645" y="657"/>
                  <a:pt x="1813" y="666"/>
                </a:cubicBezTo>
                <a:cubicBezTo>
                  <a:pt x="1958" y="662"/>
                  <a:pt x="2104" y="662"/>
                  <a:pt x="2250" y="656"/>
                </a:cubicBezTo>
                <a:cubicBezTo>
                  <a:pt x="2395" y="649"/>
                  <a:pt x="2540" y="593"/>
                  <a:pt x="2688" y="581"/>
                </a:cubicBezTo>
                <a:cubicBezTo>
                  <a:pt x="2790" y="559"/>
                  <a:pt x="2997" y="528"/>
                  <a:pt x="2997" y="528"/>
                </a:cubicBezTo>
                <a:cubicBezTo>
                  <a:pt x="3074" y="488"/>
                  <a:pt x="3175" y="476"/>
                  <a:pt x="3242" y="421"/>
                </a:cubicBezTo>
                <a:cubicBezTo>
                  <a:pt x="3276" y="391"/>
                  <a:pt x="3306" y="357"/>
                  <a:pt x="3338" y="325"/>
                </a:cubicBezTo>
                <a:cubicBezTo>
                  <a:pt x="3334" y="289"/>
                  <a:pt x="3340" y="251"/>
                  <a:pt x="3328" y="218"/>
                </a:cubicBezTo>
                <a:cubicBezTo>
                  <a:pt x="3292" y="118"/>
                  <a:pt x="3052" y="107"/>
                  <a:pt x="2976" y="101"/>
                </a:cubicBezTo>
                <a:cubicBezTo>
                  <a:pt x="2757" y="81"/>
                  <a:pt x="2236" y="27"/>
                  <a:pt x="2016" y="26"/>
                </a:cubicBezTo>
                <a:cubicBezTo>
                  <a:pt x="1793" y="15"/>
                  <a:pt x="1729" y="37"/>
                  <a:pt x="1642" y="37"/>
                </a:cubicBezTo>
                <a:cubicBezTo>
                  <a:pt x="1562" y="28"/>
                  <a:pt x="1545" y="46"/>
                  <a:pt x="1493" y="26"/>
                </a:cubicBezTo>
                <a:cubicBezTo>
                  <a:pt x="1457" y="12"/>
                  <a:pt x="1418" y="26"/>
                  <a:pt x="1418" y="26"/>
                </a:cubicBezTo>
                <a:cubicBezTo>
                  <a:pt x="1350" y="37"/>
                  <a:pt x="1375" y="37"/>
                  <a:pt x="1344" y="37"/>
                </a:cubicBezTo>
                <a:close/>
              </a:path>
            </a:pathLst>
          </a:cu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2163763" y="4767915"/>
            <a:ext cx="1947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 member of set</a:t>
            </a:r>
          </a:p>
        </p:txBody>
      </p:sp>
      <p:sp>
        <p:nvSpPr>
          <p:cNvPr id="24884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19100" y="1198564"/>
            <a:ext cx="8382000" cy="30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0" indent="0">
              <a:lnSpc>
                <a:spcPts val="2600"/>
              </a:lnSpc>
              <a:buClrTx/>
              <a:buSzTx/>
              <a:buNone/>
            </a:pPr>
            <a:r>
              <a:rPr lang="zh-CN" altLang="en-US" sz="2000" dirty="0">
                <a:latin typeface="Cambria" panose="02040503050406030204" pitchFamily="18" charset="0"/>
              </a:rPr>
              <a:t>1. </a:t>
            </a:r>
            <a:r>
              <a:rPr lang="en-US" altLang="zh-CN" sz="2000" dirty="0">
                <a:latin typeface="Cambria" panose="02040503050406030204" pitchFamily="18" charset="0"/>
              </a:rPr>
              <a:t>If input is a range, one valid and two invalid equivalence classes:</a:t>
            </a: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423863" y="2590800"/>
            <a:ext cx="838200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5800"/>
              </a:spcBef>
              <a:buNone/>
            </a:pPr>
            <a:r>
              <a:rPr lang="zh-CN" altLang="en-US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2.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input is a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specific value, one valid and two invalid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equivalence classes:</a:t>
            </a:r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416532" y="42672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5800"/>
              </a:spcBef>
              <a:buNone/>
            </a:pPr>
            <a:r>
              <a:rPr lang="zh-CN" altLang="en-US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3.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input is a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set of related values, one valid and one invalid class:</a:t>
            </a:r>
          </a:p>
        </p:txBody>
      </p:sp>
      <p:sp>
        <p:nvSpPr>
          <p:cNvPr id="248849" name="Rectangle 17"/>
          <p:cNvSpPr>
            <a:spLocks noChangeArrowheads="1"/>
          </p:cNvSpPr>
          <p:nvPr/>
        </p:nvSpPr>
        <p:spPr bwMode="auto">
          <a:xfrm>
            <a:off x="423863" y="5495925"/>
            <a:ext cx="800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5800"/>
              </a:spcBef>
              <a:buNone/>
            </a:pPr>
            <a:r>
              <a:rPr lang="zh-CN" altLang="en-US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4.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input is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Boolean, one valid and one invalid class:</a:t>
            </a:r>
          </a:p>
        </p:txBody>
      </p:sp>
      <p:grpSp>
        <p:nvGrpSpPr>
          <p:cNvPr id="248850" name="Group 18"/>
          <p:cNvGrpSpPr>
            <a:grpSpLocks/>
          </p:cNvGrpSpPr>
          <p:nvPr/>
        </p:nvGrpSpPr>
        <p:grpSpPr bwMode="auto">
          <a:xfrm>
            <a:off x="1482725" y="1908173"/>
            <a:ext cx="6019800" cy="168275"/>
            <a:chOff x="912" y="1174"/>
            <a:chExt cx="3792" cy="106"/>
          </a:xfrm>
        </p:grpSpPr>
        <p:sp>
          <p:nvSpPr>
            <p:cNvPr id="248851" name="Line 19"/>
            <p:cNvSpPr>
              <a:spLocks noChangeShapeType="1"/>
            </p:cNvSpPr>
            <p:nvPr/>
          </p:nvSpPr>
          <p:spPr bwMode="auto">
            <a:xfrm>
              <a:off x="912" y="1227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52" name="Rectangle 20" descr="Light upward diagonal"/>
            <p:cNvSpPr>
              <a:spLocks noChangeArrowheads="1"/>
            </p:cNvSpPr>
            <p:nvPr/>
          </p:nvSpPr>
          <p:spPr bwMode="auto">
            <a:xfrm>
              <a:off x="2112" y="1174"/>
              <a:ext cx="1392" cy="106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48853" name="Group 21"/>
          <p:cNvGrpSpPr>
            <a:grpSpLocks/>
          </p:cNvGrpSpPr>
          <p:nvPr/>
        </p:nvGrpSpPr>
        <p:grpSpPr bwMode="auto">
          <a:xfrm>
            <a:off x="3378200" y="1670048"/>
            <a:ext cx="2230438" cy="917575"/>
            <a:chOff x="2178" y="1024"/>
            <a:chExt cx="1405" cy="578"/>
          </a:xfrm>
        </p:grpSpPr>
        <p:sp>
          <p:nvSpPr>
            <p:cNvPr id="248854" name="Freeform 22"/>
            <p:cNvSpPr>
              <a:spLocks/>
            </p:cNvSpPr>
            <p:nvPr/>
          </p:nvSpPr>
          <p:spPr bwMode="auto">
            <a:xfrm>
              <a:off x="2178" y="1024"/>
              <a:ext cx="1405" cy="414"/>
            </a:xfrm>
            <a:custGeom>
              <a:avLst/>
              <a:gdLst>
                <a:gd name="T0" fmla="*/ 675 w 1405"/>
                <a:gd name="T1" fmla="*/ 11 h 414"/>
                <a:gd name="T2" fmla="*/ 35 w 1405"/>
                <a:gd name="T3" fmla="*/ 85 h 414"/>
                <a:gd name="T4" fmla="*/ 3 w 1405"/>
                <a:gd name="T5" fmla="*/ 149 h 414"/>
                <a:gd name="T6" fmla="*/ 25 w 1405"/>
                <a:gd name="T7" fmla="*/ 331 h 414"/>
                <a:gd name="T8" fmla="*/ 185 w 1405"/>
                <a:gd name="T9" fmla="*/ 352 h 414"/>
                <a:gd name="T10" fmla="*/ 377 w 1405"/>
                <a:gd name="T11" fmla="*/ 352 h 414"/>
                <a:gd name="T12" fmla="*/ 686 w 1405"/>
                <a:gd name="T13" fmla="*/ 363 h 414"/>
                <a:gd name="T14" fmla="*/ 1027 w 1405"/>
                <a:gd name="T15" fmla="*/ 384 h 414"/>
                <a:gd name="T16" fmla="*/ 1251 w 1405"/>
                <a:gd name="T17" fmla="*/ 352 h 414"/>
                <a:gd name="T18" fmla="*/ 1315 w 1405"/>
                <a:gd name="T19" fmla="*/ 331 h 414"/>
                <a:gd name="T20" fmla="*/ 1347 w 1405"/>
                <a:gd name="T21" fmla="*/ 320 h 414"/>
                <a:gd name="T22" fmla="*/ 1401 w 1405"/>
                <a:gd name="T23" fmla="*/ 235 h 414"/>
                <a:gd name="T24" fmla="*/ 1387 w 1405"/>
                <a:gd name="T25" fmla="*/ 125 h 414"/>
                <a:gd name="T26" fmla="*/ 1305 w 1405"/>
                <a:gd name="T27" fmla="*/ 85 h 414"/>
                <a:gd name="T28" fmla="*/ 1027 w 1405"/>
                <a:gd name="T29" fmla="*/ 32 h 414"/>
                <a:gd name="T30" fmla="*/ 761 w 1405"/>
                <a:gd name="T31" fmla="*/ 0 h 414"/>
                <a:gd name="T32" fmla="*/ 675 w 1405"/>
                <a:gd name="T33" fmla="*/ 1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5" h="414">
                  <a:moveTo>
                    <a:pt x="675" y="11"/>
                  </a:moveTo>
                  <a:cubicBezTo>
                    <a:pt x="474" y="24"/>
                    <a:pt x="232" y="23"/>
                    <a:pt x="35" y="85"/>
                  </a:cubicBezTo>
                  <a:cubicBezTo>
                    <a:pt x="27" y="96"/>
                    <a:pt x="0" y="131"/>
                    <a:pt x="3" y="149"/>
                  </a:cubicBezTo>
                  <a:cubicBezTo>
                    <a:pt x="9" y="206"/>
                    <a:pt x="2" y="278"/>
                    <a:pt x="25" y="331"/>
                  </a:cubicBezTo>
                  <a:cubicBezTo>
                    <a:pt x="29" y="341"/>
                    <a:pt x="176" y="344"/>
                    <a:pt x="185" y="352"/>
                  </a:cubicBezTo>
                  <a:cubicBezTo>
                    <a:pt x="247" y="414"/>
                    <a:pt x="294" y="339"/>
                    <a:pt x="377" y="352"/>
                  </a:cubicBezTo>
                  <a:cubicBezTo>
                    <a:pt x="494" y="348"/>
                    <a:pt x="569" y="372"/>
                    <a:pt x="686" y="363"/>
                  </a:cubicBezTo>
                  <a:cubicBezTo>
                    <a:pt x="799" y="353"/>
                    <a:pt x="914" y="400"/>
                    <a:pt x="1027" y="384"/>
                  </a:cubicBezTo>
                  <a:cubicBezTo>
                    <a:pt x="1096" y="373"/>
                    <a:pt x="1183" y="374"/>
                    <a:pt x="1251" y="352"/>
                  </a:cubicBezTo>
                  <a:cubicBezTo>
                    <a:pt x="1272" y="345"/>
                    <a:pt x="1293" y="338"/>
                    <a:pt x="1315" y="331"/>
                  </a:cubicBezTo>
                  <a:cubicBezTo>
                    <a:pt x="1325" y="327"/>
                    <a:pt x="1347" y="320"/>
                    <a:pt x="1347" y="320"/>
                  </a:cubicBezTo>
                  <a:cubicBezTo>
                    <a:pt x="1374" y="293"/>
                    <a:pt x="1388" y="271"/>
                    <a:pt x="1401" y="235"/>
                  </a:cubicBezTo>
                  <a:cubicBezTo>
                    <a:pt x="1405" y="203"/>
                    <a:pt x="1402" y="149"/>
                    <a:pt x="1387" y="125"/>
                  </a:cubicBezTo>
                  <a:cubicBezTo>
                    <a:pt x="1371" y="100"/>
                    <a:pt x="1364" y="100"/>
                    <a:pt x="1305" y="85"/>
                  </a:cubicBezTo>
                  <a:cubicBezTo>
                    <a:pt x="1242" y="25"/>
                    <a:pt x="1096" y="36"/>
                    <a:pt x="1027" y="32"/>
                  </a:cubicBezTo>
                  <a:cubicBezTo>
                    <a:pt x="938" y="16"/>
                    <a:pt x="849" y="11"/>
                    <a:pt x="761" y="0"/>
                  </a:cubicBezTo>
                  <a:cubicBezTo>
                    <a:pt x="689" y="12"/>
                    <a:pt x="718" y="11"/>
                    <a:pt x="675" y="1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55" name="Text Box 23"/>
            <p:cNvSpPr txBox="1">
              <a:spLocks noChangeArrowheads="1"/>
            </p:cNvSpPr>
            <p:nvPr/>
          </p:nvSpPr>
          <p:spPr bwMode="auto">
            <a:xfrm>
              <a:off x="2619" y="1390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 range</a:t>
              </a:r>
            </a:p>
          </p:txBody>
        </p:sp>
      </p:grpSp>
      <p:grpSp>
        <p:nvGrpSpPr>
          <p:cNvPr id="248856" name="Group 24"/>
          <p:cNvGrpSpPr>
            <a:grpSpLocks/>
          </p:cNvGrpSpPr>
          <p:nvPr/>
        </p:nvGrpSpPr>
        <p:grpSpPr bwMode="auto">
          <a:xfrm>
            <a:off x="5594350" y="1568448"/>
            <a:ext cx="2227263" cy="1020763"/>
            <a:chOff x="3574" y="960"/>
            <a:chExt cx="1403" cy="643"/>
          </a:xfrm>
        </p:grpSpPr>
        <p:sp>
          <p:nvSpPr>
            <p:cNvPr id="248857" name="Freeform 25"/>
            <p:cNvSpPr>
              <a:spLocks/>
            </p:cNvSpPr>
            <p:nvPr/>
          </p:nvSpPr>
          <p:spPr bwMode="auto">
            <a:xfrm>
              <a:off x="3574" y="960"/>
              <a:ext cx="1403" cy="432"/>
            </a:xfrm>
            <a:custGeom>
              <a:avLst/>
              <a:gdLst>
                <a:gd name="T0" fmla="*/ 527 w 1403"/>
                <a:gd name="T1" fmla="*/ 100 h 432"/>
                <a:gd name="T2" fmla="*/ 58 w 1403"/>
                <a:gd name="T3" fmla="*/ 156 h 432"/>
                <a:gd name="T4" fmla="*/ 29 w 1403"/>
                <a:gd name="T5" fmla="*/ 179 h 432"/>
                <a:gd name="T6" fmla="*/ 21 w 1403"/>
                <a:gd name="T7" fmla="*/ 203 h 432"/>
                <a:gd name="T8" fmla="*/ 5 w 1403"/>
                <a:gd name="T9" fmla="*/ 252 h 432"/>
                <a:gd name="T10" fmla="*/ 15 w 1403"/>
                <a:gd name="T11" fmla="*/ 347 h 432"/>
                <a:gd name="T12" fmla="*/ 111 w 1403"/>
                <a:gd name="T13" fmla="*/ 384 h 432"/>
                <a:gd name="T14" fmla="*/ 474 w 1403"/>
                <a:gd name="T15" fmla="*/ 422 h 432"/>
                <a:gd name="T16" fmla="*/ 613 w 1403"/>
                <a:gd name="T17" fmla="*/ 432 h 432"/>
                <a:gd name="T18" fmla="*/ 965 w 1403"/>
                <a:gd name="T19" fmla="*/ 422 h 432"/>
                <a:gd name="T20" fmla="*/ 1093 w 1403"/>
                <a:gd name="T21" fmla="*/ 394 h 432"/>
                <a:gd name="T22" fmla="*/ 1391 w 1403"/>
                <a:gd name="T23" fmla="*/ 356 h 432"/>
                <a:gd name="T24" fmla="*/ 1402 w 1403"/>
                <a:gd name="T25" fmla="*/ 290 h 432"/>
                <a:gd name="T26" fmla="*/ 687 w 1403"/>
                <a:gd name="T27" fmla="*/ 100 h 432"/>
                <a:gd name="T28" fmla="*/ 527 w 1403"/>
                <a:gd name="T29" fmla="*/ 10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58" name="Text Box 26"/>
            <p:cNvSpPr txBox="1">
              <a:spLocks noChangeArrowheads="1"/>
            </p:cNvSpPr>
            <p:nvPr/>
          </p:nvSpPr>
          <p:spPr bwMode="auto">
            <a:xfrm>
              <a:off x="3702" y="1391"/>
              <a:ext cx="1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greater than range</a:t>
              </a:r>
            </a:p>
          </p:txBody>
        </p:sp>
      </p:grpSp>
      <p:grpSp>
        <p:nvGrpSpPr>
          <p:cNvPr id="248859" name="Group 27"/>
          <p:cNvGrpSpPr>
            <a:grpSpLocks/>
          </p:cNvGrpSpPr>
          <p:nvPr/>
        </p:nvGrpSpPr>
        <p:grpSpPr bwMode="auto">
          <a:xfrm>
            <a:off x="1219200" y="1697037"/>
            <a:ext cx="2163763" cy="893763"/>
            <a:chOff x="818" y="1041"/>
            <a:chExt cx="1363" cy="563"/>
          </a:xfrm>
        </p:grpSpPr>
        <p:sp>
          <p:nvSpPr>
            <p:cNvPr id="248860" name="Freeform 28"/>
            <p:cNvSpPr>
              <a:spLocks/>
            </p:cNvSpPr>
            <p:nvPr/>
          </p:nvSpPr>
          <p:spPr bwMode="auto">
            <a:xfrm>
              <a:off x="818" y="1041"/>
              <a:ext cx="1363" cy="351"/>
            </a:xfrm>
            <a:custGeom>
              <a:avLst/>
              <a:gdLst>
                <a:gd name="T0" fmla="*/ 1363 w 1363"/>
                <a:gd name="T1" fmla="*/ 178 h 351"/>
                <a:gd name="T2" fmla="*/ 1347 w 1363"/>
                <a:gd name="T3" fmla="*/ 103 h 351"/>
                <a:gd name="T4" fmla="*/ 1294 w 1363"/>
                <a:gd name="T5" fmla="*/ 52 h 351"/>
                <a:gd name="T6" fmla="*/ 1033 w 1363"/>
                <a:gd name="T7" fmla="*/ 20 h 351"/>
                <a:gd name="T8" fmla="*/ 222 w 1363"/>
                <a:gd name="T9" fmla="*/ 30 h 351"/>
                <a:gd name="T10" fmla="*/ 83 w 1363"/>
                <a:gd name="T11" fmla="*/ 122 h 351"/>
                <a:gd name="T12" fmla="*/ 467 w 1363"/>
                <a:gd name="T13" fmla="*/ 333 h 351"/>
                <a:gd name="T14" fmla="*/ 873 w 1363"/>
                <a:gd name="T15" fmla="*/ 342 h 351"/>
                <a:gd name="T16" fmla="*/ 1107 w 1363"/>
                <a:gd name="T17" fmla="*/ 333 h 351"/>
                <a:gd name="T18" fmla="*/ 1113 w 1363"/>
                <a:gd name="T19" fmla="*/ 332 h 351"/>
                <a:gd name="T20" fmla="*/ 1166 w 1363"/>
                <a:gd name="T21" fmla="*/ 324 h 351"/>
                <a:gd name="T22" fmla="*/ 1251 w 1363"/>
                <a:gd name="T23" fmla="*/ 314 h 351"/>
                <a:gd name="T24" fmla="*/ 1289 w 1363"/>
                <a:gd name="T25" fmla="*/ 308 h 351"/>
                <a:gd name="T26" fmla="*/ 1342 w 1363"/>
                <a:gd name="T27" fmla="*/ 266 h 351"/>
                <a:gd name="T28" fmla="*/ 1355 w 1363"/>
                <a:gd name="T29" fmla="*/ 250 h 351"/>
                <a:gd name="T30" fmla="*/ 1363 w 1363"/>
                <a:gd name="T31" fmla="*/ 17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61" name="Text Box 29"/>
            <p:cNvSpPr txBox="1">
              <a:spLocks noChangeArrowheads="1"/>
            </p:cNvSpPr>
            <p:nvPr/>
          </p:nvSpPr>
          <p:spPr bwMode="auto">
            <a:xfrm>
              <a:off x="982" y="1391"/>
              <a:ext cx="10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less than range</a:t>
              </a:r>
            </a:p>
          </p:txBody>
        </p:sp>
      </p:grpSp>
      <p:grpSp>
        <p:nvGrpSpPr>
          <p:cNvPr id="248862" name="Group 30"/>
          <p:cNvGrpSpPr>
            <a:grpSpLocks/>
          </p:cNvGrpSpPr>
          <p:nvPr/>
        </p:nvGrpSpPr>
        <p:grpSpPr bwMode="auto">
          <a:xfrm>
            <a:off x="1638300" y="3527424"/>
            <a:ext cx="6019800" cy="76200"/>
            <a:chOff x="984" y="2066"/>
            <a:chExt cx="3792" cy="48"/>
          </a:xfrm>
        </p:grpSpPr>
        <p:sp>
          <p:nvSpPr>
            <p:cNvPr id="248863" name="Line 31"/>
            <p:cNvSpPr>
              <a:spLocks noChangeShapeType="1"/>
            </p:cNvSpPr>
            <p:nvPr/>
          </p:nvSpPr>
          <p:spPr bwMode="auto">
            <a:xfrm>
              <a:off x="984" y="2091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64" name="Oval 32"/>
            <p:cNvSpPr>
              <a:spLocks noChangeArrowheads="1"/>
            </p:cNvSpPr>
            <p:nvPr/>
          </p:nvSpPr>
          <p:spPr bwMode="auto">
            <a:xfrm>
              <a:off x="2856" y="2066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48865" name="Text Box 33"/>
          <p:cNvSpPr txBox="1">
            <a:spLocks noChangeArrowheads="1"/>
          </p:cNvSpPr>
          <p:nvPr/>
        </p:nvSpPr>
        <p:spPr bwMode="auto">
          <a:xfrm>
            <a:off x="4298950" y="3827462"/>
            <a:ext cx="703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value</a:t>
            </a:r>
          </a:p>
        </p:txBody>
      </p:sp>
      <p:grpSp>
        <p:nvGrpSpPr>
          <p:cNvPr id="248866" name="Group 34"/>
          <p:cNvGrpSpPr>
            <a:grpSpLocks/>
          </p:cNvGrpSpPr>
          <p:nvPr/>
        </p:nvGrpSpPr>
        <p:grpSpPr bwMode="auto">
          <a:xfrm>
            <a:off x="4673600" y="3143249"/>
            <a:ext cx="3376613" cy="1022350"/>
            <a:chOff x="2896" y="1824"/>
            <a:chExt cx="2127" cy="644"/>
          </a:xfrm>
        </p:grpSpPr>
        <p:sp>
          <p:nvSpPr>
            <p:cNvPr id="248867" name="Freeform 35"/>
            <p:cNvSpPr>
              <a:spLocks/>
            </p:cNvSpPr>
            <p:nvPr/>
          </p:nvSpPr>
          <p:spPr bwMode="auto">
            <a:xfrm>
              <a:off x="2896" y="1824"/>
              <a:ext cx="2127" cy="432"/>
            </a:xfrm>
            <a:custGeom>
              <a:avLst/>
              <a:gdLst>
                <a:gd name="T0" fmla="*/ 527 w 1403"/>
                <a:gd name="T1" fmla="*/ 100 h 432"/>
                <a:gd name="T2" fmla="*/ 58 w 1403"/>
                <a:gd name="T3" fmla="*/ 156 h 432"/>
                <a:gd name="T4" fmla="*/ 29 w 1403"/>
                <a:gd name="T5" fmla="*/ 179 h 432"/>
                <a:gd name="T6" fmla="*/ 21 w 1403"/>
                <a:gd name="T7" fmla="*/ 203 h 432"/>
                <a:gd name="T8" fmla="*/ 5 w 1403"/>
                <a:gd name="T9" fmla="*/ 252 h 432"/>
                <a:gd name="T10" fmla="*/ 15 w 1403"/>
                <a:gd name="T11" fmla="*/ 347 h 432"/>
                <a:gd name="T12" fmla="*/ 111 w 1403"/>
                <a:gd name="T13" fmla="*/ 384 h 432"/>
                <a:gd name="T14" fmla="*/ 474 w 1403"/>
                <a:gd name="T15" fmla="*/ 422 h 432"/>
                <a:gd name="T16" fmla="*/ 613 w 1403"/>
                <a:gd name="T17" fmla="*/ 432 h 432"/>
                <a:gd name="T18" fmla="*/ 965 w 1403"/>
                <a:gd name="T19" fmla="*/ 422 h 432"/>
                <a:gd name="T20" fmla="*/ 1093 w 1403"/>
                <a:gd name="T21" fmla="*/ 394 h 432"/>
                <a:gd name="T22" fmla="*/ 1391 w 1403"/>
                <a:gd name="T23" fmla="*/ 356 h 432"/>
                <a:gd name="T24" fmla="*/ 1402 w 1403"/>
                <a:gd name="T25" fmla="*/ 290 h 432"/>
                <a:gd name="T26" fmla="*/ 687 w 1403"/>
                <a:gd name="T27" fmla="*/ 100 h 432"/>
                <a:gd name="T28" fmla="*/ 527 w 1403"/>
                <a:gd name="T29" fmla="*/ 10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68" name="Text Box 36"/>
            <p:cNvSpPr txBox="1">
              <a:spLocks noChangeArrowheads="1"/>
            </p:cNvSpPr>
            <p:nvPr/>
          </p:nvSpPr>
          <p:spPr bwMode="auto">
            <a:xfrm>
              <a:off x="3421" y="2256"/>
              <a:ext cx="12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greater than value</a:t>
              </a:r>
            </a:p>
          </p:txBody>
        </p:sp>
      </p:grpSp>
      <p:grpSp>
        <p:nvGrpSpPr>
          <p:cNvPr id="248869" name="Group 37"/>
          <p:cNvGrpSpPr>
            <a:grpSpLocks/>
          </p:cNvGrpSpPr>
          <p:nvPr/>
        </p:nvGrpSpPr>
        <p:grpSpPr bwMode="auto">
          <a:xfrm>
            <a:off x="1066800" y="3271835"/>
            <a:ext cx="3548063" cy="895349"/>
            <a:chOff x="624" y="1905"/>
            <a:chExt cx="2235" cy="564"/>
          </a:xfrm>
        </p:grpSpPr>
        <p:sp>
          <p:nvSpPr>
            <p:cNvPr id="248870" name="Freeform 38"/>
            <p:cNvSpPr>
              <a:spLocks/>
            </p:cNvSpPr>
            <p:nvPr/>
          </p:nvSpPr>
          <p:spPr bwMode="auto">
            <a:xfrm>
              <a:off x="624" y="1905"/>
              <a:ext cx="2235" cy="351"/>
            </a:xfrm>
            <a:custGeom>
              <a:avLst/>
              <a:gdLst>
                <a:gd name="T0" fmla="*/ 1363 w 1363"/>
                <a:gd name="T1" fmla="*/ 178 h 351"/>
                <a:gd name="T2" fmla="*/ 1347 w 1363"/>
                <a:gd name="T3" fmla="*/ 103 h 351"/>
                <a:gd name="T4" fmla="*/ 1294 w 1363"/>
                <a:gd name="T5" fmla="*/ 52 h 351"/>
                <a:gd name="T6" fmla="*/ 1033 w 1363"/>
                <a:gd name="T7" fmla="*/ 20 h 351"/>
                <a:gd name="T8" fmla="*/ 222 w 1363"/>
                <a:gd name="T9" fmla="*/ 30 h 351"/>
                <a:gd name="T10" fmla="*/ 83 w 1363"/>
                <a:gd name="T11" fmla="*/ 122 h 351"/>
                <a:gd name="T12" fmla="*/ 467 w 1363"/>
                <a:gd name="T13" fmla="*/ 333 h 351"/>
                <a:gd name="T14" fmla="*/ 873 w 1363"/>
                <a:gd name="T15" fmla="*/ 342 h 351"/>
                <a:gd name="T16" fmla="*/ 1107 w 1363"/>
                <a:gd name="T17" fmla="*/ 333 h 351"/>
                <a:gd name="T18" fmla="*/ 1113 w 1363"/>
                <a:gd name="T19" fmla="*/ 332 h 351"/>
                <a:gd name="T20" fmla="*/ 1166 w 1363"/>
                <a:gd name="T21" fmla="*/ 324 h 351"/>
                <a:gd name="T22" fmla="*/ 1251 w 1363"/>
                <a:gd name="T23" fmla="*/ 314 h 351"/>
                <a:gd name="T24" fmla="*/ 1289 w 1363"/>
                <a:gd name="T25" fmla="*/ 308 h 351"/>
                <a:gd name="T26" fmla="*/ 1342 w 1363"/>
                <a:gd name="T27" fmla="*/ 266 h 351"/>
                <a:gd name="T28" fmla="*/ 1355 w 1363"/>
                <a:gd name="T29" fmla="*/ 250 h 351"/>
                <a:gd name="T30" fmla="*/ 1363 w 1363"/>
                <a:gd name="T31" fmla="*/ 17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71" name="Text Box 39"/>
            <p:cNvSpPr txBox="1">
              <a:spLocks noChangeArrowheads="1"/>
            </p:cNvSpPr>
            <p:nvPr/>
          </p:nvSpPr>
          <p:spPr bwMode="auto">
            <a:xfrm>
              <a:off x="1337" y="2256"/>
              <a:ext cx="9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less than value</a:t>
              </a:r>
            </a:p>
          </p:txBody>
        </p:sp>
      </p:grpSp>
      <p:sp>
        <p:nvSpPr>
          <p:cNvPr id="248872" name="Freeform 40"/>
          <p:cNvSpPr>
            <a:spLocks/>
          </p:cNvSpPr>
          <p:nvPr/>
        </p:nvSpPr>
        <p:spPr bwMode="auto">
          <a:xfrm>
            <a:off x="4052888" y="4771090"/>
            <a:ext cx="1712912" cy="531812"/>
          </a:xfrm>
          <a:custGeom>
            <a:avLst/>
            <a:gdLst>
              <a:gd name="T0" fmla="*/ 578 w 1079"/>
              <a:gd name="T1" fmla="*/ 20 h 394"/>
              <a:gd name="T2" fmla="*/ 98 w 1079"/>
              <a:gd name="T3" fmla="*/ 31 h 394"/>
              <a:gd name="T4" fmla="*/ 2 w 1079"/>
              <a:gd name="T5" fmla="*/ 127 h 394"/>
              <a:gd name="T6" fmla="*/ 12 w 1079"/>
              <a:gd name="T7" fmla="*/ 212 h 394"/>
              <a:gd name="T8" fmla="*/ 130 w 1079"/>
              <a:gd name="T9" fmla="*/ 308 h 394"/>
              <a:gd name="T10" fmla="*/ 418 w 1079"/>
              <a:gd name="T11" fmla="*/ 394 h 394"/>
              <a:gd name="T12" fmla="*/ 898 w 1079"/>
              <a:gd name="T13" fmla="*/ 362 h 394"/>
              <a:gd name="T14" fmla="*/ 1079 w 1079"/>
              <a:gd name="T15" fmla="*/ 202 h 394"/>
              <a:gd name="T16" fmla="*/ 780 w 1079"/>
              <a:gd name="T17" fmla="*/ 63 h 394"/>
              <a:gd name="T18" fmla="*/ 642 w 1079"/>
              <a:gd name="T19" fmla="*/ 20 h 394"/>
              <a:gd name="T20" fmla="*/ 610 w 1079"/>
              <a:gd name="T21" fmla="*/ 10 h 394"/>
              <a:gd name="T22" fmla="*/ 578 w 1079"/>
              <a:gd name="T23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9" h="394">
                <a:moveTo>
                  <a:pt x="578" y="20"/>
                </a:moveTo>
                <a:cubicBezTo>
                  <a:pt x="381" y="4"/>
                  <a:pt x="277" y="0"/>
                  <a:pt x="98" y="31"/>
                </a:cubicBezTo>
                <a:cubicBezTo>
                  <a:pt x="49" y="59"/>
                  <a:pt x="18" y="73"/>
                  <a:pt x="2" y="127"/>
                </a:cubicBezTo>
                <a:cubicBezTo>
                  <a:pt x="5" y="155"/>
                  <a:pt x="0" y="185"/>
                  <a:pt x="12" y="212"/>
                </a:cubicBezTo>
                <a:cubicBezTo>
                  <a:pt x="36" y="269"/>
                  <a:pt x="79" y="284"/>
                  <a:pt x="130" y="308"/>
                </a:cubicBezTo>
                <a:cubicBezTo>
                  <a:pt x="250" y="363"/>
                  <a:pt x="273" y="371"/>
                  <a:pt x="418" y="394"/>
                </a:cubicBezTo>
                <a:cubicBezTo>
                  <a:pt x="577" y="386"/>
                  <a:pt x="740" y="386"/>
                  <a:pt x="898" y="362"/>
                </a:cubicBezTo>
                <a:cubicBezTo>
                  <a:pt x="986" y="331"/>
                  <a:pt x="1037" y="285"/>
                  <a:pt x="1079" y="202"/>
                </a:cubicBezTo>
                <a:cubicBezTo>
                  <a:pt x="1019" y="110"/>
                  <a:pt x="878" y="91"/>
                  <a:pt x="780" y="63"/>
                </a:cubicBezTo>
                <a:cubicBezTo>
                  <a:pt x="663" y="29"/>
                  <a:pt x="748" y="55"/>
                  <a:pt x="642" y="20"/>
                </a:cubicBezTo>
                <a:cubicBezTo>
                  <a:pt x="631" y="16"/>
                  <a:pt x="610" y="10"/>
                  <a:pt x="610" y="10"/>
                </a:cubicBezTo>
                <a:cubicBezTo>
                  <a:pt x="563" y="20"/>
                  <a:pt x="552" y="20"/>
                  <a:pt x="578" y="20"/>
                </a:cubicBezTo>
                <a:close/>
              </a:path>
            </a:pathLst>
          </a:custGeom>
          <a:solidFill>
            <a:srgbClr val="63FF63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73" name="Text Box 41"/>
          <p:cNvSpPr txBox="1">
            <a:spLocks noChangeArrowheads="1"/>
          </p:cNvSpPr>
          <p:nvPr/>
        </p:nvSpPr>
        <p:spPr bwMode="auto">
          <a:xfrm>
            <a:off x="4122738" y="4913965"/>
            <a:ext cx="157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member of set</a:t>
            </a:r>
          </a:p>
        </p:txBody>
      </p:sp>
      <p:sp>
        <p:nvSpPr>
          <p:cNvPr id="248874" name="Freeform 42"/>
          <p:cNvSpPr>
            <a:spLocks/>
          </p:cNvSpPr>
          <p:nvPr/>
        </p:nvSpPr>
        <p:spPr bwMode="auto">
          <a:xfrm>
            <a:off x="2476500" y="5876925"/>
            <a:ext cx="4495800" cy="600075"/>
          </a:xfrm>
          <a:custGeom>
            <a:avLst/>
            <a:gdLst>
              <a:gd name="T0" fmla="*/ 1344 w 3340"/>
              <a:gd name="T1" fmla="*/ 37 h 666"/>
              <a:gd name="T2" fmla="*/ 757 w 3340"/>
              <a:gd name="T3" fmla="*/ 5 h 666"/>
              <a:gd name="T4" fmla="*/ 256 w 3340"/>
              <a:gd name="T5" fmla="*/ 58 h 666"/>
              <a:gd name="T6" fmla="*/ 0 w 3340"/>
              <a:gd name="T7" fmla="*/ 197 h 666"/>
              <a:gd name="T8" fmla="*/ 10 w 3340"/>
              <a:gd name="T9" fmla="*/ 282 h 666"/>
              <a:gd name="T10" fmla="*/ 501 w 3340"/>
              <a:gd name="T11" fmla="*/ 549 h 666"/>
              <a:gd name="T12" fmla="*/ 1312 w 3340"/>
              <a:gd name="T13" fmla="*/ 624 h 666"/>
              <a:gd name="T14" fmla="*/ 1813 w 3340"/>
              <a:gd name="T15" fmla="*/ 666 h 666"/>
              <a:gd name="T16" fmla="*/ 2250 w 3340"/>
              <a:gd name="T17" fmla="*/ 656 h 666"/>
              <a:gd name="T18" fmla="*/ 2688 w 3340"/>
              <a:gd name="T19" fmla="*/ 581 h 666"/>
              <a:gd name="T20" fmla="*/ 2997 w 3340"/>
              <a:gd name="T21" fmla="*/ 528 h 666"/>
              <a:gd name="T22" fmla="*/ 3242 w 3340"/>
              <a:gd name="T23" fmla="*/ 421 h 666"/>
              <a:gd name="T24" fmla="*/ 3338 w 3340"/>
              <a:gd name="T25" fmla="*/ 325 h 666"/>
              <a:gd name="T26" fmla="*/ 3328 w 3340"/>
              <a:gd name="T27" fmla="*/ 218 h 666"/>
              <a:gd name="T28" fmla="*/ 2976 w 3340"/>
              <a:gd name="T29" fmla="*/ 101 h 666"/>
              <a:gd name="T30" fmla="*/ 2016 w 3340"/>
              <a:gd name="T31" fmla="*/ 26 h 666"/>
              <a:gd name="T32" fmla="*/ 1642 w 3340"/>
              <a:gd name="T33" fmla="*/ 37 h 666"/>
              <a:gd name="T34" fmla="*/ 1493 w 3340"/>
              <a:gd name="T35" fmla="*/ 26 h 666"/>
              <a:gd name="T36" fmla="*/ 1418 w 3340"/>
              <a:gd name="T37" fmla="*/ 26 h 666"/>
              <a:gd name="T38" fmla="*/ 1344 w 3340"/>
              <a:gd name="T39" fmla="*/ 3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40" h="666">
                <a:moveTo>
                  <a:pt x="1344" y="37"/>
                </a:moveTo>
                <a:cubicBezTo>
                  <a:pt x="1148" y="26"/>
                  <a:pt x="952" y="10"/>
                  <a:pt x="757" y="5"/>
                </a:cubicBezTo>
                <a:cubicBezTo>
                  <a:pt x="588" y="0"/>
                  <a:pt x="422" y="38"/>
                  <a:pt x="256" y="58"/>
                </a:cubicBezTo>
                <a:cubicBezTo>
                  <a:pt x="72" y="112"/>
                  <a:pt x="50" y="69"/>
                  <a:pt x="0" y="197"/>
                </a:cubicBezTo>
                <a:cubicBezTo>
                  <a:pt x="3" y="225"/>
                  <a:pt x="2" y="254"/>
                  <a:pt x="10" y="282"/>
                </a:cubicBezTo>
                <a:cubicBezTo>
                  <a:pt x="67" y="486"/>
                  <a:pt x="324" y="530"/>
                  <a:pt x="501" y="549"/>
                </a:cubicBezTo>
                <a:cubicBezTo>
                  <a:pt x="764" y="603"/>
                  <a:pt x="1044" y="610"/>
                  <a:pt x="1312" y="624"/>
                </a:cubicBezTo>
                <a:cubicBezTo>
                  <a:pt x="1479" y="641"/>
                  <a:pt x="1645" y="657"/>
                  <a:pt x="1813" y="666"/>
                </a:cubicBezTo>
                <a:cubicBezTo>
                  <a:pt x="1958" y="662"/>
                  <a:pt x="2104" y="662"/>
                  <a:pt x="2250" y="656"/>
                </a:cubicBezTo>
                <a:cubicBezTo>
                  <a:pt x="2395" y="649"/>
                  <a:pt x="2540" y="593"/>
                  <a:pt x="2688" y="581"/>
                </a:cubicBezTo>
                <a:cubicBezTo>
                  <a:pt x="2790" y="559"/>
                  <a:pt x="2997" y="528"/>
                  <a:pt x="2997" y="528"/>
                </a:cubicBezTo>
                <a:cubicBezTo>
                  <a:pt x="3074" y="488"/>
                  <a:pt x="3175" y="476"/>
                  <a:pt x="3242" y="421"/>
                </a:cubicBezTo>
                <a:cubicBezTo>
                  <a:pt x="3276" y="391"/>
                  <a:pt x="3306" y="357"/>
                  <a:pt x="3338" y="325"/>
                </a:cubicBezTo>
                <a:cubicBezTo>
                  <a:pt x="3334" y="289"/>
                  <a:pt x="3340" y="251"/>
                  <a:pt x="3328" y="218"/>
                </a:cubicBezTo>
                <a:cubicBezTo>
                  <a:pt x="3292" y="118"/>
                  <a:pt x="3052" y="107"/>
                  <a:pt x="2976" y="101"/>
                </a:cubicBezTo>
                <a:cubicBezTo>
                  <a:pt x="2757" y="81"/>
                  <a:pt x="2236" y="27"/>
                  <a:pt x="2016" y="26"/>
                </a:cubicBezTo>
                <a:cubicBezTo>
                  <a:pt x="1793" y="15"/>
                  <a:pt x="1729" y="37"/>
                  <a:pt x="1642" y="37"/>
                </a:cubicBezTo>
                <a:cubicBezTo>
                  <a:pt x="1562" y="28"/>
                  <a:pt x="1545" y="46"/>
                  <a:pt x="1493" y="26"/>
                </a:cubicBezTo>
                <a:cubicBezTo>
                  <a:pt x="1457" y="12"/>
                  <a:pt x="1418" y="26"/>
                  <a:pt x="1418" y="26"/>
                </a:cubicBezTo>
                <a:cubicBezTo>
                  <a:pt x="1350" y="37"/>
                  <a:pt x="1375" y="37"/>
                  <a:pt x="1344" y="37"/>
                </a:cubicBezTo>
                <a:close/>
              </a:path>
            </a:pathLst>
          </a:custGeom>
          <a:solidFill>
            <a:srgbClr val="FAFD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75" name="Freeform 43"/>
          <p:cNvSpPr>
            <a:spLocks/>
          </p:cNvSpPr>
          <p:nvPr/>
        </p:nvSpPr>
        <p:spPr bwMode="auto">
          <a:xfrm>
            <a:off x="4332288" y="6051550"/>
            <a:ext cx="914400" cy="307975"/>
          </a:xfrm>
          <a:custGeom>
            <a:avLst/>
            <a:gdLst>
              <a:gd name="T0" fmla="*/ 578 w 1079"/>
              <a:gd name="T1" fmla="*/ 20 h 394"/>
              <a:gd name="T2" fmla="*/ 98 w 1079"/>
              <a:gd name="T3" fmla="*/ 31 h 394"/>
              <a:gd name="T4" fmla="*/ 2 w 1079"/>
              <a:gd name="T5" fmla="*/ 127 h 394"/>
              <a:gd name="T6" fmla="*/ 12 w 1079"/>
              <a:gd name="T7" fmla="*/ 212 h 394"/>
              <a:gd name="T8" fmla="*/ 130 w 1079"/>
              <a:gd name="T9" fmla="*/ 308 h 394"/>
              <a:gd name="T10" fmla="*/ 418 w 1079"/>
              <a:gd name="T11" fmla="*/ 394 h 394"/>
              <a:gd name="T12" fmla="*/ 898 w 1079"/>
              <a:gd name="T13" fmla="*/ 362 h 394"/>
              <a:gd name="T14" fmla="*/ 1079 w 1079"/>
              <a:gd name="T15" fmla="*/ 202 h 394"/>
              <a:gd name="T16" fmla="*/ 780 w 1079"/>
              <a:gd name="T17" fmla="*/ 63 h 394"/>
              <a:gd name="T18" fmla="*/ 642 w 1079"/>
              <a:gd name="T19" fmla="*/ 20 h 394"/>
              <a:gd name="T20" fmla="*/ 610 w 1079"/>
              <a:gd name="T21" fmla="*/ 10 h 394"/>
              <a:gd name="T22" fmla="*/ 578 w 1079"/>
              <a:gd name="T23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9" h="394">
                <a:moveTo>
                  <a:pt x="578" y="20"/>
                </a:moveTo>
                <a:cubicBezTo>
                  <a:pt x="381" y="4"/>
                  <a:pt x="277" y="0"/>
                  <a:pt x="98" y="31"/>
                </a:cubicBezTo>
                <a:cubicBezTo>
                  <a:pt x="49" y="59"/>
                  <a:pt x="18" y="73"/>
                  <a:pt x="2" y="127"/>
                </a:cubicBezTo>
                <a:cubicBezTo>
                  <a:pt x="5" y="155"/>
                  <a:pt x="0" y="185"/>
                  <a:pt x="12" y="212"/>
                </a:cubicBezTo>
                <a:cubicBezTo>
                  <a:pt x="36" y="269"/>
                  <a:pt x="79" y="284"/>
                  <a:pt x="130" y="308"/>
                </a:cubicBezTo>
                <a:cubicBezTo>
                  <a:pt x="250" y="363"/>
                  <a:pt x="273" y="371"/>
                  <a:pt x="418" y="394"/>
                </a:cubicBezTo>
                <a:cubicBezTo>
                  <a:pt x="577" y="386"/>
                  <a:pt x="740" y="386"/>
                  <a:pt x="898" y="362"/>
                </a:cubicBezTo>
                <a:cubicBezTo>
                  <a:pt x="986" y="331"/>
                  <a:pt x="1037" y="285"/>
                  <a:pt x="1079" y="202"/>
                </a:cubicBezTo>
                <a:cubicBezTo>
                  <a:pt x="1019" y="110"/>
                  <a:pt x="878" y="91"/>
                  <a:pt x="780" y="63"/>
                </a:cubicBezTo>
                <a:cubicBezTo>
                  <a:pt x="663" y="29"/>
                  <a:pt x="748" y="55"/>
                  <a:pt x="642" y="20"/>
                </a:cubicBezTo>
                <a:cubicBezTo>
                  <a:pt x="631" y="16"/>
                  <a:pt x="610" y="10"/>
                  <a:pt x="610" y="10"/>
                </a:cubicBezTo>
                <a:cubicBezTo>
                  <a:pt x="563" y="20"/>
                  <a:pt x="552" y="20"/>
                  <a:pt x="578" y="20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76" name="Text Box 44"/>
          <p:cNvSpPr txBox="1">
            <a:spLocks noChangeArrowheads="1"/>
          </p:cNvSpPr>
          <p:nvPr/>
        </p:nvSpPr>
        <p:spPr bwMode="auto">
          <a:xfrm>
            <a:off x="4297363" y="6035675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Boolean</a:t>
            </a:r>
          </a:p>
        </p:txBody>
      </p:sp>
      <p:sp>
        <p:nvSpPr>
          <p:cNvPr id="248877" name="Text Box 45"/>
          <p:cNvSpPr txBox="1">
            <a:spLocks noChangeArrowheads="1"/>
          </p:cNvSpPr>
          <p:nvPr/>
        </p:nvSpPr>
        <p:spPr bwMode="auto">
          <a:xfrm>
            <a:off x="2570163" y="5942013"/>
            <a:ext cx="1355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nonBoolean</a:t>
            </a:r>
          </a:p>
        </p:txBody>
      </p:sp>
    </p:spTree>
    <p:extLst>
      <p:ext uri="{BB962C8B-B14F-4D97-AF65-F5344CB8AC3E}">
        <p14:creationId xmlns:p14="http://schemas.microsoft.com/office/powerpoint/2010/main" val="1511076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5" grpId="0" autoUpdateAnimBg="0"/>
      <p:bldP spid="248847" grpId="0" autoUpdateAnimBg="0"/>
      <p:bldP spid="248848" grpId="0" autoUpdateAnimBg="0"/>
      <p:bldP spid="248849" grpId="0" autoUpdateAnimBg="0"/>
      <p:bldP spid="248865" grpId="0" autoUpdateAnimBg="0"/>
      <p:bldP spid="248873" grpId="0" autoUpdateAnimBg="0"/>
      <p:bldP spid="248876" grpId="0" autoUpdateAnimBg="0"/>
      <p:bldP spid="24887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28600"/>
            <a:ext cx="5686425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Assignment </a:t>
            </a:r>
            <a:r>
              <a:rPr lang="en-US" altLang="zh-CN" sz="3200" dirty="0" smtClean="0">
                <a:latin typeface="Cambria" panose="02040503050406030204" pitchFamily="18" charset="0"/>
              </a:rPr>
              <a:t>3  Q2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 bwMode="auto">
          <a:xfrm>
            <a:off x="1166229" y="122824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 bwMode="auto">
          <a:xfrm>
            <a:off x="1166229" y="1655842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166229" y="2092166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1166229" y="2519759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椭圆 44"/>
          <p:cNvSpPr>
            <a:spLocks noChangeAspect="1"/>
          </p:cNvSpPr>
          <p:nvPr/>
        </p:nvSpPr>
        <p:spPr bwMode="auto">
          <a:xfrm>
            <a:off x="1166229" y="2946083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 bwMode="auto">
          <a:xfrm>
            <a:off x="1166229" y="3368517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 bwMode="auto">
          <a:xfrm>
            <a:off x="1166229" y="379654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椭圆 52"/>
          <p:cNvSpPr>
            <a:spLocks noChangeAspect="1"/>
          </p:cNvSpPr>
          <p:nvPr/>
        </p:nvSpPr>
        <p:spPr bwMode="auto">
          <a:xfrm>
            <a:off x="1166229" y="5119441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椭圆 53"/>
          <p:cNvSpPr>
            <a:spLocks noChangeAspect="1"/>
          </p:cNvSpPr>
          <p:nvPr/>
        </p:nvSpPr>
        <p:spPr bwMode="auto">
          <a:xfrm>
            <a:off x="1166229" y="465986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椭圆 54"/>
          <p:cNvSpPr>
            <a:spLocks noChangeAspect="1"/>
          </p:cNvSpPr>
          <p:nvPr/>
        </p:nvSpPr>
        <p:spPr bwMode="auto">
          <a:xfrm>
            <a:off x="1166229" y="424465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" name="椭圆 56"/>
          <p:cNvSpPr>
            <a:spLocks noChangeAspect="1"/>
          </p:cNvSpPr>
          <p:nvPr/>
        </p:nvSpPr>
        <p:spPr bwMode="auto">
          <a:xfrm>
            <a:off x="1825840" y="3298297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8" name="椭圆 57"/>
          <p:cNvSpPr>
            <a:spLocks noChangeAspect="1"/>
          </p:cNvSpPr>
          <p:nvPr/>
        </p:nvSpPr>
        <p:spPr bwMode="auto">
          <a:xfrm>
            <a:off x="1825840" y="3796545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椭圆 58"/>
          <p:cNvSpPr>
            <a:spLocks noChangeAspect="1"/>
          </p:cNvSpPr>
          <p:nvPr/>
        </p:nvSpPr>
        <p:spPr bwMode="auto">
          <a:xfrm>
            <a:off x="3114969" y="465986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椭圆 59"/>
          <p:cNvSpPr>
            <a:spLocks noChangeAspect="1"/>
          </p:cNvSpPr>
          <p:nvPr/>
        </p:nvSpPr>
        <p:spPr bwMode="auto">
          <a:xfrm>
            <a:off x="2481029" y="465986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" name="椭圆 60"/>
          <p:cNvSpPr>
            <a:spLocks noChangeAspect="1"/>
          </p:cNvSpPr>
          <p:nvPr/>
        </p:nvSpPr>
        <p:spPr bwMode="auto">
          <a:xfrm>
            <a:off x="1825840" y="4659864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64" name="肘形连接符 63"/>
          <p:cNvCxnSpPr>
            <a:stCxn id="53" idx="4"/>
            <a:endCxn id="47" idx="2"/>
          </p:cNvCxnSpPr>
          <p:nvPr/>
        </p:nvCxnSpPr>
        <p:spPr bwMode="auto">
          <a:xfrm rot="5400000" flipH="1">
            <a:off x="535195" y="4600696"/>
            <a:ext cx="1496013" cy="233946"/>
          </a:xfrm>
          <a:prstGeom prst="bentConnector4">
            <a:avLst>
              <a:gd name="adj1" fmla="val -15281"/>
              <a:gd name="adj2" fmla="val 336745"/>
            </a:avLst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1" idx="4"/>
            <a:endCxn id="42" idx="0"/>
          </p:cNvCxnSpPr>
          <p:nvPr/>
        </p:nvCxnSpPr>
        <p:spPr bwMode="auto">
          <a:xfrm>
            <a:off x="1400175" y="1574483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2" idx="4"/>
            <a:endCxn id="43" idx="0"/>
          </p:cNvCxnSpPr>
          <p:nvPr/>
        </p:nvCxnSpPr>
        <p:spPr bwMode="auto">
          <a:xfrm>
            <a:off x="1400175" y="2002076"/>
            <a:ext cx="0" cy="9009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3" idx="4"/>
            <a:endCxn id="44" idx="0"/>
          </p:cNvCxnSpPr>
          <p:nvPr/>
        </p:nvCxnSpPr>
        <p:spPr bwMode="auto">
          <a:xfrm>
            <a:off x="1400175" y="2438400"/>
            <a:ext cx="0" cy="813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4" idx="4"/>
            <a:endCxn id="45" idx="0"/>
          </p:cNvCxnSpPr>
          <p:nvPr/>
        </p:nvCxnSpPr>
        <p:spPr bwMode="auto">
          <a:xfrm>
            <a:off x="1400175" y="2865993"/>
            <a:ext cx="0" cy="8009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5" idx="4"/>
            <a:endCxn id="46" idx="0"/>
          </p:cNvCxnSpPr>
          <p:nvPr/>
        </p:nvCxnSpPr>
        <p:spPr bwMode="auto">
          <a:xfrm>
            <a:off x="1400175" y="3292317"/>
            <a:ext cx="0" cy="762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46" idx="4"/>
            <a:endCxn id="47" idx="0"/>
          </p:cNvCxnSpPr>
          <p:nvPr/>
        </p:nvCxnSpPr>
        <p:spPr bwMode="auto">
          <a:xfrm>
            <a:off x="1400175" y="3714751"/>
            <a:ext cx="0" cy="8179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7" idx="6"/>
            <a:endCxn id="58" idx="2"/>
          </p:cNvCxnSpPr>
          <p:nvPr/>
        </p:nvCxnSpPr>
        <p:spPr bwMode="auto">
          <a:xfrm>
            <a:off x="1634121" y="3969662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7" idx="4"/>
            <a:endCxn id="55" idx="0"/>
          </p:cNvCxnSpPr>
          <p:nvPr/>
        </p:nvCxnSpPr>
        <p:spPr bwMode="auto">
          <a:xfrm>
            <a:off x="1400175" y="4142779"/>
            <a:ext cx="0" cy="10187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5" idx="4"/>
            <a:endCxn id="54" idx="0"/>
          </p:cNvCxnSpPr>
          <p:nvPr/>
        </p:nvCxnSpPr>
        <p:spPr bwMode="auto">
          <a:xfrm>
            <a:off x="1400175" y="4590889"/>
            <a:ext cx="0" cy="6897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4" idx="4"/>
            <a:endCxn id="53" idx="0"/>
          </p:cNvCxnSpPr>
          <p:nvPr/>
        </p:nvCxnSpPr>
        <p:spPr bwMode="auto">
          <a:xfrm>
            <a:off x="1400175" y="5006098"/>
            <a:ext cx="0" cy="11334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4" idx="6"/>
            <a:endCxn id="61" idx="2"/>
          </p:cNvCxnSpPr>
          <p:nvPr/>
        </p:nvCxnSpPr>
        <p:spPr bwMode="auto">
          <a:xfrm>
            <a:off x="1634121" y="4832981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1" idx="6"/>
            <a:endCxn id="60" idx="2"/>
          </p:cNvCxnSpPr>
          <p:nvPr/>
        </p:nvCxnSpPr>
        <p:spPr bwMode="auto">
          <a:xfrm>
            <a:off x="2293732" y="4832981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0" idx="6"/>
            <a:endCxn id="59" idx="2"/>
          </p:cNvCxnSpPr>
          <p:nvPr/>
        </p:nvCxnSpPr>
        <p:spPr bwMode="auto">
          <a:xfrm>
            <a:off x="2948921" y="4832981"/>
            <a:ext cx="166048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>
            <a:spLocks noChangeAspect="1"/>
          </p:cNvSpPr>
          <p:nvPr/>
        </p:nvSpPr>
        <p:spPr bwMode="auto">
          <a:xfrm>
            <a:off x="1825840" y="5119441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9" name="椭圆 78"/>
          <p:cNvSpPr>
            <a:spLocks noChangeAspect="1"/>
          </p:cNvSpPr>
          <p:nvPr/>
        </p:nvSpPr>
        <p:spPr bwMode="auto">
          <a:xfrm>
            <a:off x="2481029" y="5119441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0" name="椭圆 79"/>
          <p:cNvSpPr>
            <a:spLocks noChangeAspect="1"/>
          </p:cNvSpPr>
          <p:nvPr/>
        </p:nvSpPr>
        <p:spPr bwMode="auto">
          <a:xfrm>
            <a:off x="3114969" y="5119441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2" name="直接箭头连接符 81"/>
          <p:cNvCxnSpPr>
            <a:stCxn id="58" idx="0"/>
            <a:endCxn id="57" idx="4"/>
          </p:cNvCxnSpPr>
          <p:nvPr/>
        </p:nvCxnSpPr>
        <p:spPr bwMode="auto">
          <a:xfrm flipV="1">
            <a:off x="2059786" y="3644531"/>
            <a:ext cx="0" cy="15201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7" idx="1"/>
            <a:endCxn id="45" idx="5"/>
          </p:cNvCxnSpPr>
          <p:nvPr/>
        </p:nvCxnSpPr>
        <p:spPr bwMode="auto">
          <a:xfrm flipH="1" flipV="1">
            <a:off x="1565600" y="3241612"/>
            <a:ext cx="328761" cy="10739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8" idx="2"/>
            <a:endCxn id="53" idx="6"/>
          </p:cNvCxnSpPr>
          <p:nvPr/>
        </p:nvCxnSpPr>
        <p:spPr bwMode="auto">
          <a:xfrm flipH="1">
            <a:off x="1634121" y="5292558"/>
            <a:ext cx="19171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9" idx="2"/>
            <a:endCxn id="78" idx="6"/>
          </p:cNvCxnSpPr>
          <p:nvPr/>
        </p:nvCxnSpPr>
        <p:spPr bwMode="auto">
          <a:xfrm flipH="1">
            <a:off x="2293732" y="5292558"/>
            <a:ext cx="18729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0" idx="2"/>
            <a:endCxn id="79" idx="6"/>
          </p:cNvCxnSpPr>
          <p:nvPr/>
        </p:nvCxnSpPr>
        <p:spPr bwMode="auto">
          <a:xfrm flipH="1">
            <a:off x="2948921" y="5292558"/>
            <a:ext cx="166048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59" idx="4"/>
            <a:endCxn id="80" idx="0"/>
          </p:cNvCxnSpPr>
          <p:nvPr/>
        </p:nvCxnSpPr>
        <p:spPr bwMode="auto">
          <a:xfrm>
            <a:off x="3348915" y="5006098"/>
            <a:ext cx="0" cy="11334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45" idx="6"/>
            <a:endCxn id="123" idx="2"/>
          </p:cNvCxnSpPr>
          <p:nvPr/>
        </p:nvCxnSpPr>
        <p:spPr bwMode="auto">
          <a:xfrm>
            <a:off x="1634121" y="3119200"/>
            <a:ext cx="1653646" cy="68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58" idx="6"/>
            <a:endCxn id="123" idx="3"/>
          </p:cNvCxnSpPr>
          <p:nvPr/>
        </p:nvCxnSpPr>
        <p:spPr bwMode="auto">
          <a:xfrm flipV="1">
            <a:off x="2293732" y="3248416"/>
            <a:ext cx="1062556" cy="72124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椭圆 122"/>
          <p:cNvSpPr>
            <a:spLocks noChangeAspect="1"/>
          </p:cNvSpPr>
          <p:nvPr/>
        </p:nvSpPr>
        <p:spPr bwMode="auto">
          <a:xfrm>
            <a:off x="3287767" y="2952887"/>
            <a:ext cx="467892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529102" y="1290559"/>
            <a:ext cx="3002956" cy="4237426"/>
            <a:chOff x="5529102" y="1290559"/>
            <a:chExt cx="3002956" cy="4237426"/>
          </a:xfrm>
        </p:grpSpPr>
        <p:sp>
          <p:nvSpPr>
            <p:cNvPr id="48" name="椭圆 47"/>
            <p:cNvSpPr>
              <a:spLocks noChangeAspect="1"/>
            </p:cNvSpPr>
            <p:nvPr/>
          </p:nvSpPr>
          <p:spPr bwMode="auto">
            <a:xfrm>
              <a:off x="5867400" y="129055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 bwMode="auto">
            <a:xfrm>
              <a:off x="5867400" y="3008393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 bwMode="auto">
            <a:xfrm>
              <a:off x="5867400" y="3430827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 bwMode="auto">
            <a:xfrm>
              <a:off x="5867400" y="385885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 bwMode="auto">
            <a:xfrm>
              <a:off x="5867400" y="5181751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 bwMode="auto">
            <a:xfrm>
              <a:off x="5867400" y="4722174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 bwMode="auto">
            <a:xfrm>
              <a:off x="5867400" y="430696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 bwMode="auto">
            <a:xfrm>
              <a:off x="6527011" y="3360607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18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 bwMode="auto">
            <a:xfrm>
              <a:off x="6527011" y="385885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17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94" name="肘形连接符 93"/>
            <p:cNvCxnSpPr>
              <a:stCxn id="63" idx="4"/>
              <a:endCxn id="62" idx="2"/>
            </p:cNvCxnSpPr>
            <p:nvPr/>
          </p:nvCxnSpPr>
          <p:spPr bwMode="auto">
            <a:xfrm rot="5400000" flipH="1">
              <a:off x="5236366" y="4663006"/>
              <a:ext cx="1496013" cy="233946"/>
            </a:xfrm>
            <a:prstGeom prst="bentConnector4">
              <a:avLst>
                <a:gd name="adj1" fmla="val -15281"/>
                <a:gd name="adj2" fmla="val 336745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8" idx="4"/>
              <a:endCxn id="127" idx="0"/>
            </p:cNvCxnSpPr>
            <p:nvPr/>
          </p:nvCxnSpPr>
          <p:spPr bwMode="auto">
            <a:xfrm>
              <a:off x="6101346" y="1636793"/>
              <a:ext cx="0" cy="53324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127" idx="4"/>
              <a:endCxn id="52" idx="0"/>
            </p:cNvCxnSpPr>
            <p:nvPr/>
          </p:nvCxnSpPr>
          <p:spPr bwMode="auto">
            <a:xfrm>
              <a:off x="6101346" y="2516269"/>
              <a:ext cx="0" cy="49212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52" idx="4"/>
              <a:endCxn id="56" idx="0"/>
            </p:cNvCxnSpPr>
            <p:nvPr/>
          </p:nvCxnSpPr>
          <p:spPr bwMode="auto">
            <a:xfrm>
              <a:off x="6101346" y="3354627"/>
              <a:ext cx="0" cy="7620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56" idx="4"/>
              <a:endCxn id="62" idx="0"/>
            </p:cNvCxnSpPr>
            <p:nvPr/>
          </p:nvCxnSpPr>
          <p:spPr bwMode="auto">
            <a:xfrm>
              <a:off x="6101346" y="3777061"/>
              <a:ext cx="0" cy="8179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62" idx="6"/>
              <a:endCxn id="90" idx="2"/>
            </p:cNvCxnSpPr>
            <p:nvPr/>
          </p:nvCxnSpPr>
          <p:spPr bwMode="auto">
            <a:xfrm>
              <a:off x="6335292" y="4031972"/>
              <a:ext cx="191719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62" idx="4"/>
              <a:endCxn id="88" idx="0"/>
            </p:cNvCxnSpPr>
            <p:nvPr/>
          </p:nvCxnSpPr>
          <p:spPr bwMode="auto">
            <a:xfrm>
              <a:off x="6101346" y="4205089"/>
              <a:ext cx="0" cy="10187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88" idx="4"/>
              <a:endCxn id="84" idx="0"/>
            </p:cNvCxnSpPr>
            <p:nvPr/>
          </p:nvCxnSpPr>
          <p:spPr bwMode="auto">
            <a:xfrm>
              <a:off x="6101346" y="4653199"/>
              <a:ext cx="0" cy="6897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84" idx="4"/>
              <a:endCxn id="63" idx="0"/>
            </p:cNvCxnSpPr>
            <p:nvPr/>
          </p:nvCxnSpPr>
          <p:spPr bwMode="auto">
            <a:xfrm>
              <a:off x="6101346" y="5068408"/>
              <a:ext cx="0" cy="11334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84" idx="6"/>
              <a:endCxn id="128" idx="1"/>
            </p:cNvCxnSpPr>
            <p:nvPr/>
          </p:nvCxnSpPr>
          <p:spPr bwMode="auto">
            <a:xfrm flipV="1">
              <a:off x="6335292" y="4874617"/>
              <a:ext cx="1044589" cy="2067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90" idx="0"/>
              <a:endCxn id="89" idx="4"/>
            </p:cNvCxnSpPr>
            <p:nvPr/>
          </p:nvCxnSpPr>
          <p:spPr bwMode="auto">
            <a:xfrm flipV="1">
              <a:off x="6760957" y="3706841"/>
              <a:ext cx="0" cy="15201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89" idx="1"/>
              <a:endCxn id="52" idx="5"/>
            </p:cNvCxnSpPr>
            <p:nvPr/>
          </p:nvCxnSpPr>
          <p:spPr bwMode="auto">
            <a:xfrm flipH="1" flipV="1">
              <a:off x="6266771" y="3303922"/>
              <a:ext cx="328761" cy="10739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28" idx="2"/>
              <a:endCxn id="63" idx="6"/>
            </p:cNvCxnSpPr>
            <p:nvPr/>
          </p:nvCxnSpPr>
          <p:spPr bwMode="auto">
            <a:xfrm flipH="1">
              <a:off x="6335292" y="5119441"/>
              <a:ext cx="846907" cy="23542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52" idx="6"/>
              <a:endCxn id="124" idx="2"/>
            </p:cNvCxnSpPr>
            <p:nvPr/>
          </p:nvCxnSpPr>
          <p:spPr bwMode="auto">
            <a:xfrm>
              <a:off x="6335292" y="3181510"/>
              <a:ext cx="1554782" cy="1555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90" idx="6"/>
              <a:endCxn id="124" idx="4"/>
            </p:cNvCxnSpPr>
            <p:nvPr/>
          </p:nvCxnSpPr>
          <p:spPr bwMode="auto">
            <a:xfrm flipV="1">
              <a:off x="6994903" y="3370178"/>
              <a:ext cx="1129117" cy="66179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椭圆 123"/>
            <p:cNvSpPr>
              <a:spLocks noChangeAspect="1"/>
            </p:cNvSpPr>
            <p:nvPr/>
          </p:nvSpPr>
          <p:spPr bwMode="auto">
            <a:xfrm>
              <a:off x="7890074" y="3023944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19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7" name="椭圆 126"/>
            <p:cNvSpPr>
              <a:spLocks/>
            </p:cNvSpPr>
            <p:nvPr/>
          </p:nvSpPr>
          <p:spPr bwMode="auto">
            <a:xfrm>
              <a:off x="5529102" y="2170035"/>
              <a:ext cx="1144488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2,3,4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8" name="椭圆 127"/>
            <p:cNvSpPr>
              <a:spLocks/>
            </p:cNvSpPr>
            <p:nvPr/>
          </p:nvSpPr>
          <p:spPr bwMode="auto">
            <a:xfrm>
              <a:off x="7182199" y="4773207"/>
              <a:ext cx="1349859" cy="69246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10,11,12,13,14,15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29" name="椭圆 128"/>
          <p:cNvSpPr/>
          <p:nvPr/>
        </p:nvSpPr>
        <p:spPr bwMode="auto">
          <a:xfrm>
            <a:off x="779210" y="1627411"/>
            <a:ext cx="1241929" cy="129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0" name="右箭头 129"/>
          <p:cNvSpPr/>
          <p:nvPr/>
        </p:nvSpPr>
        <p:spPr bwMode="auto">
          <a:xfrm>
            <a:off x="4106578" y="3271326"/>
            <a:ext cx="457200" cy="30030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1" name="椭圆 130"/>
          <p:cNvSpPr/>
          <p:nvPr/>
        </p:nvSpPr>
        <p:spPr bwMode="auto">
          <a:xfrm>
            <a:off x="1623967" y="4397487"/>
            <a:ext cx="2088000" cy="129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5506162" y="1666138"/>
            <a:ext cx="1241929" cy="129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6758745" y="4533751"/>
            <a:ext cx="2088000" cy="12960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487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1" grpId="0" animBg="1"/>
      <p:bldP spid="132" grpId="0" animBg="1"/>
      <p:bldP spid="1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28600"/>
            <a:ext cx="5686425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Assignment </a:t>
            </a:r>
            <a:r>
              <a:rPr lang="en-US" altLang="zh-CN" sz="3200" dirty="0" smtClean="0">
                <a:latin typeface="Cambria" panose="02040503050406030204" pitchFamily="18" charset="0"/>
              </a:rPr>
              <a:t>3  Q2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592576" y="1447800"/>
            <a:ext cx="3002956" cy="4237426"/>
            <a:chOff x="5529102" y="1290559"/>
            <a:chExt cx="3002956" cy="4237426"/>
          </a:xfrm>
        </p:grpSpPr>
        <p:sp>
          <p:nvSpPr>
            <p:cNvPr id="49" name="椭圆 48"/>
            <p:cNvSpPr>
              <a:spLocks noChangeAspect="1"/>
            </p:cNvSpPr>
            <p:nvPr/>
          </p:nvSpPr>
          <p:spPr bwMode="auto">
            <a:xfrm>
              <a:off x="5867400" y="129055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 bwMode="auto">
            <a:xfrm>
              <a:off x="5867400" y="3008393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 bwMode="auto">
            <a:xfrm>
              <a:off x="5867400" y="3430827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 bwMode="auto">
            <a:xfrm>
              <a:off x="5867400" y="385885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 bwMode="auto">
            <a:xfrm>
              <a:off x="5867400" y="5181751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 bwMode="auto">
            <a:xfrm>
              <a:off x="5867400" y="4722174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 bwMode="auto">
            <a:xfrm>
              <a:off x="5867400" y="430696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 bwMode="auto">
            <a:xfrm>
              <a:off x="6527011" y="3360607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18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 bwMode="auto">
            <a:xfrm>
              <a:off x="6527011" y="385885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17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9" name="肘形连接符 88"/>
            <p:cNvCxnSpPr>
              <a:stCxn id="56" idx="4"/>
              <a:endCxn id="52" idx="2"/>
            </p:cNvCxnSpPr>
            <p:nvPr/>
          </p:nvCxnSpPr>
          <p:spPr bwMode="auto">
            <a:xfrm rot="5400000" flipH="1">
              <a:off x="5236366" y="4663006"/>
              <a:ext cx="1496013" cy="233946"/>
            </a:xfrm>
            <a:prstGeom prst="bentConnector4">
              <a:avLst>
                <a:gd name="adj1" fmla="val -15281"/>
                <a:gd name="adj2" fmla="val 336745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49" idx="4"/>
              <a:endCxn id="109" idx="0"/>
            </p:cNvCxnSpPr>
            <p:nvPr/>
          </p:nvCxnSpPr>
          <p:spPr bwMode="auto">
            <a:xfrm>
              <a:off x="6101346" y="1636793"/>
              <a:ext cx="0" cy="53324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109" idx="4"/>
              <a:endCxn id="50" idx="0"/>
            </p:cNvCxnSpPr>
            <p:nvPr/>
          </p:nvCxnSpPr>
          <p:spPr bwMode="auto">
            <a:xfrm>
              <a:off x="6101346" y="2516269"/>
              <a:ext cx="0" cy="49212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50" idx="4"/>
              <a:endCxn id="51" idx="0"/>
            </p:cNvCxnSpPr>
            <p:nvPr/>
          </p:nvCxnSpPr>
          <p:spPr bwMode="auto">
            <a:xfrm>
              <a:off x="6101346" y="3354627"/>
              <a:ext cx="0" cy="7620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51" idx="4"/>
              <a:endCxn id="52" idx="0"/>
            </p:cNvCxnSpPr>
            <p:nvPr/>
          </p:nvCxnSpPr>
          <p:spPr bwMode="auto">
            <a:xfrm>
              <a:off x="6101346" y="3777061"/>
              <a:ext cx="0" cy="8179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52" idx="6"/>
              <a:endCxn id="88" idx="2"/>
            </p:cNvCxnSpPr>
            <p:nvPr/>
          </p:nvCxnSpPr>
          <p:spPr bwMode="auto">
            <a:xfrm>
              <a:off x="6335292" y="4031972"/>
              <a:ext cx="191719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52" idx="4"/>
              <a:endCxn id="63" idx="0"/>
            </p:cNvCxnSpPr>
            <p:nvPr/>
          </p:nvCxnSpPr>
          <p:spPr bwMode="auto">
            <a:xfrm>
              <a:off x="6101346" y="4205089"/>
              <a:ext cx="0" cy="10187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63" idx="4"/>
              <a:endCxn id="62" idx="0"/>
            </p:cNvCxnSpPr>
            <p:nvPr/>
          </p:nvCxnSpPr>
          <p:spPr bwMode="auto">
            <a:xfrm>
              <a:off x="6101346" y="4653199"/>
              <a:ext cx="0" cy="6897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62" idx="4"/>
              <a:endCxn id="56" idx="0"/>
            </p:cNvCxnSpPr>
            <p:nvPr/>
          </p:nvCxnSpPr>
          <p:spPr bwMode="auto">
            <a:xfrm>
              <a:off x="6101346" y="5068408"/>
              <a:ext cx="0" cy="11334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62" idx="6"/>
              <a:endCxn id="110" idx="1"/>
            </p:cNvCxnSpPr>
            <p:nvPr/>
          </p:nvCxnSpPr>
          <p:spPr bwMode="auto">
            <a:xfrm flipV="1">
              <a:off x="6335292" y="4874617"/>
              <a:ext cx="1044589" cy="2067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88" idx="0"/>
              <a:endCxn id="84" idx="4"/>
            </p:cNvCxnSpPr>
            <p:nvPr/>
          </p:nvCxnSpPr>
          <p:spPr bwMode="auto">
            <a:xfrm flipV="1">
              <a:off x="6760957" y="3706841"/>
              <a:ext cx="0" cy="15201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84" idx="1"/>
              <a:endCxn id="50" idx="5"/>
            </p:cNvCxnSpPr>
            <p:nvPr/>
          </p:nvCxnSpPr>
          <p:spPr bwMode="auto">
            <a:xfrm flipH="1" flipV="1">
              <a:off x="6266771" y="3303922"/>
              <a:ext cx="328761" cy="10739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10" idx="2"/>
              <a:endCxn id="56" idx="6"/>
            </p:cNvCxnSpPr>
            <p:nvPr/>
          </p:nvCxnSpPr>
          <p:spPr bwMode="auto">
            <a:xfrm flipH="1">
              <a:off x="6335292" y="5119441"/>
              <a:ext cx="846907" cy="23542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50" idx="6"/>
              <a:endCxn id="107" idx="2"/>
            </p:cNvCxnSpPr>
            <p:nvPr/>
          </p:nvCxnSpPr>
          <p:spPr bwMode="auto">
            <a:xfrm>
              <a:off x="6335292" y="3181510"/>
              <a:ext cx="1494043" cy="598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88" idx="6"/>
              <a:endCxn id="107" idx="3"/>
            </p:cNvCxnSpPr>
            <p:nvPr/>
          </p:nvCxnSpPr>
          <p:spPr bwMode="auto">
            <a:xfrm flipV="1">
              <a:off x="6994903" y="3309902"/>
              <a:ext cx="902953" cy="72207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椭圆 106"/>
            <p:cNvSpPr>
              <a:spLocks noChangeAspect="1"/>
            </p:cNvSpPr>
            <p:nvPr/>
          </p:nvSpPr>
          <p:spPr bwMode="auto">
            <a:xfrm>
              <a:off x="7829335" y="3014373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19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9" name="椭圆 108"/>
            <p:cNvSpPr>
              <a:spLocks/>
            </p:cNvSpPr>
            <p:nvPr/>
          </p:nvSpPr>
          <p:spPr bwMode="auto">
            <a:xfrm>
              <a:off x="5529102" y="2170035"/>
              <a:ext cx="1144488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2,3,4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0" name="椭圆 109"/>
            <p:cNvSpPr>
              <a:spLocks/>
            </p:cNvSpPr>
            <p:nvPr/>
          </p:nvSpPr>
          <p:spPr bwMode="auto">
            <a:xfrm>
              <a:off x="7182199" y="4773207"/>
              <a:ext cx="1349859" cy="69246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10,11,12,13,14,15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11" name="Rectangle 17"/>
          <p:cNvSpPr>
            <a:spLocks noChangeArrowheads="1"/>
          </p:cNvSpPr>
          <p:nvPr/>
        </p:nvSpPr>
        <p:spPr bwMode="auto">
          <a:xfrm>
            <a:off x="4737064" y="3375326"/>
            <a:ext cx="1388119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1</a:t>
            </a:r>
          </a:p>
        </p:txBody>
      </p:sp>
      <p:sp>
        <p:nvSpPr>
          <p:cNvPr id="112" name="Rectangle 17"/>
          <p:cNvSpPr>
            <a:spLocks noChangeArrowheads="1"/>
          </p:cNvSpPr>
          <p:nvPr/>
        </p:nvSpPr>
        <p:spPr bwMode="auto">
          <a:xfrm>
            <a:off x="3975549" y="3655245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Rectangle 17"/>
          <p:cNvSpPr>
            <a:spLocks noChangeArrowheads="1"/>
          </p:cNvSpPr>
          <p:nvPr/>
        </p:nvSpPr>
        <p:spPr bwMode="auto">
          <a:xfrm>
            <a:off x="4073004" y="4918661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Rectangle 17"/>
          <p:cNvSpPr>
            <a:spLocks noChangeArrowheads="1"/>
          </p:cNvSpPr>
          <p:nvPr/>
        </p:nvSpPr>
        <p:spPr bwMode="auto">
          <a:xfrm>
            <a:off x="3070647" y="4486460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6598934" y="4940335"/>
            <a:ext cx="113011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V(G)=5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16" name="Rectangle 17"/>
          <p:cNvSpPr>
            <a:spLocks noChangeArrowheads="1"/>
          </p:cNvSpPr>
          <p:nvPr/>
        </p:nvSpPr>
        <p:spPr bwMode="auto">
          <a:xfrm>
            <a:off x="2180374" y="3002063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332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115" grpId="0"/>
      <p:bldP spid="1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28600"/>
            <a:ext cx="5686425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Assignment </a:t>
            </a:r>
            <a:r>
              <a:rPr lang="en-US" altLang="zh-CN" sz="3200" dirty="0" smtClean="0">
                <a:latin typeface="Cambria" panose="02040503050406030204" pitchFamily="18" charset="0"/>
              </a:rPr>
              <a:t>3  Q2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592576" y="1447800"/>
            <a:ext cx="3002956" cy="4237426"/>
            <a:chOff x="5529102" y="1290559"/>
            <a:chExt cx="3002956" cy="4237426"/>
          </a:xfrm>
        </p:grpSpPr>
        <p:sp>
          <p:nvSpPr>
            <p:cNvPr id="49" name="椭圆 48"/>
            <p:cNvSpPr>
              <a:spLocks noChangeAspect="1"/>
            </p:cNvSpPr>
            <p:nvPr/>
          </p:nvSpPr>
          <p:spPr bwMode="auto">
            <a:xfrm>
              <a:off x="5867400" y="1290559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 bwMode="auto">
            <a:xfrm>
              <a:off x="5867400" y="3008393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 bwMode="auto">
            <a:xfrm>
              <a:off x="5867400" y="3430827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 bwMode="auto">
            <a:xfrm>
              <a:off x="5867400" y="385885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 bwMode="auto">
            <a:xfrm>
              <a:off x="5867400" y="5181751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16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 bwMode="auto">
            <a:xfrm>
              <a:off x="5867400" y="4722174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 bwMode="auto">
            <a:xfrm>
              <a:off x="5867400" y="430696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8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 bwMode="auto">
            <a:xfrm>
              <a:off x="6527011" y="3360607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18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 bwMode="auto">
            <a:xfrm>
              <a:off x="6527011" y="385885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17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9" name="肘形连接符 88"/>
            <p:cNvCxnSpPr>
              <a:stCxn id="56" idx="4"/>
              <a:endCxn id="52" idx="2"/>
            </p:cNvCxnSpPr>
            <p:nvPr/>
          </p:nvCxnSpPr>
          <p:spPr bwMode="auto">
            <a:xfrm rot="5400000" flipH="1">
              <a:off x="5236366" y="4663006"/>
              <a:ext cx="1496013" cy="233946"/>
            </a:xfrm>
            <a:prstGeom prst="bentConnector4">
              <a:avLst>
                <a:gd name="adj1" fmla="val -15281"/>
                <a:gd name="adj2" fmla="val 336745"/>
              </a:avLst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49" idx="4"/>
              <a:endCxn id="109" idx="0"/>
            </p:cNvCxnSpPr>
            <p:nvPr/>
          </p:nvCxnSpPr>
          <p:spPr bwMode="auto">
            <a:xfrm>
              <a:off x="6101346" y="1636793"/>
              <a:ext cx="0" cy="53324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109" idx="4"/>
              <a:endCxn id="50" idx="0"/>
            </p:cNvCxnSpPr>
            <p:nvPr/>
          </p:nvCxnSpPr>
          <p:spPr bwMode="auto">
            <a:xfrm>
              <a:off x="6101346" y="2516269"/>
              <a:ext cx="0" cy="49212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50" idx="4"/>
              <a:endCxn id="51" idx="0"/>
            </p:cNvCxnSpPr>
            <p:nvPr/>
          </p:nvCxnSpPr>
          <p:spPr bwMode="auto">
            <a:xfrm>
              <a:off x="6101346" y="3354627"/>
              <a:ext cx="0" cy="7620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51" idx="4"/>
              <a:endCxn id="52" idx="0"/>
            </p:cNvCxnSpPr>
            <p:nvPr/>
          </p:nvCxnSpPr>
          <p:spPr bwMode="auto">
            <a:xfrm>
              <a:off x="6101346" y="3777061"/>
              <a:ext cx="0" cy="8179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52" idx="6"/>
              <a:endCxn id="88" idx="2"/>
            </p:cNvCxnSpPr>
            <p:nvPr/>
          </p:nvCxnSpPr>
          <p:spPr bwMode="auto">
            <a:xfrm>
              <a:off x="6335292" y="4031972"/>
              <a:ext cx="191719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52" idx="4"/>
              <a:endCxn id="63" idx="0"/>
            </p:cNvCxnSpPr>
            <p:nvPr/>
          </p:nvCxnSpPr>
          <p:spPr bwMode="auto">
            <a:xfrm>
              <a:off x="6101346" y="4205089"/>
              <a:ext cx="0" cy="10187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63" idx="4"/>
              <a:endCxn id="62" idx="0"/>
            </p:cNvCxnSpPr>
            <p:nvPr/>
          </p:nvCxnSpPr>
          <p:spPr bwMode="auto">
            <a:xfrm>
              <a:off x="6101346" y="4653199"/>
              <a:ext cx="0" cy="6897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62" idx="4"/>
              <a:endCxn id="56" idx="0"/>
            </p:cNvCxnSpPr>
            <p:nvPr/>
          </p:nvCxnSpPr>
          <p:spPr bwMode="auto">
            <a:xfrm>
              <a:off x="6101346" y="5068408"/>
              <a:ext cx="0" cy="11334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62" idx="6"/>
              <a:endCxn id="110" idx="1"/>
            </p:cNvCxnSpPr>
            <p:nvPr/>
          </p:nvCxnSpPr>
          <p:spPr bwMode="auto">
            <a:xfrm flipV="1">
              <a:off x="6335292" y="4874617"/>
              <a:ext cx="1044589" cy="2067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88" idx="0"/>
              <a:endCxn id="84" idx="4"/>
            </p:cNvCxnSpPr>
            <p:nvPr/>
          </p:nvCxnSpPr>
          <p:spPr bwMode="auto">
            <a:xfrm flipV="1">
              <a:off x="6760957" y="3706841"/>
              <a:ext cx="0" cy="152014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84" idx="1"/>
              <a:endCxn id="50" idx="5"/>
            </p:cNvCxnSpPr>
            <p:nvPr/>
          </p:nvCxnSpPr>
          <p:spPr bwMode="auto">
            <a:xfrm flipH="1" flipV="1">
              <a:off x="6266771" y="3303922"/>
              <a:ext cx="328761" cy="10739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10" idx="2"/>
              <a:endCxn id="56" idx="6"/>
            </p:cNvCxnSpPr>
            <p:nvPr/>
          </p:nvCxnSpPr>
          <p:spPr bwMode="auto">
            <a:xfrm flipH="1">
              <a:off x="6335292" y="5119441"/>
              <a:ext cx="846907" cy="235427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50" idx="6"/>
              <a:endCxn id="107" idx="2"/>
            </p:cNvCxnSpPr>
            <p:nvPr/>
          </p:nvCxnSpPr>
          <p:spPr bwMode="auto">
            <a:xfrm>
              <a:off x="6335292" y="3181510"/>
              <a:ext cx="1528833" cy="8012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88" idx="6"/>
              <a:endCxn id="107" idx="3"/>
            </p:cNvCxnSpPr>
            <p:nvPr/>
          </p:nvCxnSpPr>
          <p:spPr bwMode="auto">
            <a:xfrm flipV="1">
              <a:off x="6994903" y="3311934"/>
              <a:ext cx="937743" cy="72003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椭圆 106"/>
            <p:cNvSpPr>
              <a:spLocks noChangeAspect="1"/>
            </p:cNvSpPr>
            <p:nvPr/>
          </p:nvSpPr>
          <p:spPr bwMode="auto">
            <a:xfrm>
              <a:off x="7864125" y="3016405"/>
              <a:ext cx="467892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19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9" name="椭圆 108"/>
            <p:cNvSpPr>
              <a:spLocks/>
            </p:cNvSpPr>
            <p:nvPr/>
          </p:nvSpPr>
          <p:spPr bwMode="auto">
            <a:xfrm>
              <a:off x="5529102" y="2170035"/>
              <a:ext cx="1144488" cy="3462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2,3,4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0" name="椭圆 109"/>
            <p:cNvSpPr>
              <a:spLocks/>
            </p:cNvSpPr>
            <p:nvPr/>
          </p:nvSpPr>
          <p:spPr bwMode="auto">
            <a:xfrm>
              <a:off x="7182199" y="4773207"/>
              <a:ext cx="1349859" cy="69246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10,11,12,13,14,15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任意多边形 1"/>
          <p:cNvSpPr/>
          <p:nvPr/>
        </p:nvSpPr>
        <p:spPr bwMode="auto">
          <a:xfrm>
            <a:off x="4371975" y="1657350"/>
            <a:ext cx="1734960" cy="1541256"/>
          </a:xfrm>
          <a:custGeom>
            <a:avLst/>
            <a:gdLst>
              <a:gd name="connsiteX0" fmla="*/ 19050 w 1734960"/>
              <a:gd name="connsiteY0" fmla="*/ 0 h 1541256"/>
              <a:gd name="connsiteX1" fmla="*/ 9525 w 1734960"/>
              <a:gd name="connsiteY1" fmla="*/ 33338 h 1541256"/>
              <a:gd name="connsiteX2" fmla="*/ 4763 w 1734960"/>
              <a:gd name="connsiteY2" fmla="*/ 90488 h 1541256"/>
              <a:gd name="connsiteX3" fmla="*/ 0 w 1734960"/>
              <a:gd name="connsiteY3" fmla="*/ 133350 h 1541256"/>
              <a:gd name="connsiteX4" fmla="*/ 4763 w 1734960"/>
              <a:gd name="connsiteY4" fmla="*/ 204788 h 1541256"/>
              <a:gd name="connsiteX5" fmla="*/ 38100 w 1734960"/>
              <a:gd name="connsiteY5" fmla="*/ 309563 h 1541256"/>
              <a:gd name="connsiteX6" fmla="*/ 57150 w 1734960"/>
              <a:gd name="connsiteY6" fmla="*/ 428625 h 1541256"/>
              <a:gd name="connsiteX7" fmla="*/ 66675 w 1734960"/>
              <a:gd name="connsiteY7" fmla="*/ 476250 h 1541256"/>
              <a:gd name="connsiteX8" fmla="*/ 76200 w 1734960"/>
              <a:gd name="connsiteY8" fmla="*/ 604838 h 1541256"/>
              <a:gd name="connsiteX9" fmla="*/ 66675 w 1734960"/>
              <a:gd name="connsiteY9" fmla="*/ 800100 h 1541256"/>
              <a:gd name="connsiteX10" fmla="*/ 57150 w 1734960"/>
              <a:gd name="connsiteY10" fmla="*/ 838200 h 1541256"/>
              <a:gd name="connsiteX11" fmla="*/ 66675 w 1734960"/>
              <a:gd name="connsiteY11" fmla="*/ 1095375 h 1541256"/>
              <a:gd name="connsiteX12" fmla="*/ 85725 w 1734960"/>
              <a:gd name="connsiteY12" fmla="*/ 1204913 h 1541256"/>
              <a:gd name="connsiteX13" fmla="*/ 95250 w 1734960"/>
              <a:gd name="connsiteY13" fmla="*/ 1233488 h 1541256"/>
              <a:gd name="connsiteX14" fmla="*/ 109538 w 1734960"/>
              <a:gd name="connsiteY14" fmla="*/ 1309688 h 1541256"/>
              <a:gd name="connsiteX15" fmla="*/ 128588 w 1734960"/>
              <a:gd name="connsiteY15" fmla="*/ 1357313 h 1541256"/>
              <a:gd name="connsiteX16" fmla="*/ 157163 w 1734960"/>
              <a:gd name="connsiteY16" fmla="*/ 1366838 h 1541256"/>
              <a:gd name="connsiteX17" fmla="*/ 471488 w 1734960"/>
              <a:gd name="connsiteY17" fmla="*/ 1376363 h 1541256"/>
              <a:gd name="connsiteX18" fmla="*/ 676275 w 1734960"/>
              <a:gd name="connsiteY18" fmla="*/ 1428750 h 1541256"/>
              <a:gd name="connsiteX19" fmla="*/ 785813 w 1734960"/>
              <a:gd name="connsiteY19" fmla="*/ 1476375 h 1541256"/>
              <a:gd name="connsiteX20" fmla="*/ 862013 w 1734960"/>
              <a:gd name="connsiteY20" fmla="*/ 1485900 h 1541256"/>
              <a:gd name="connsiteX21" fmla="*/ 1352550 w 1734960"/>
              <a:gd name="connsiteY21" fmla="*/ 1500188 h 1541256"/>
              <a:gd name="connsiteX22" fmla="*/ 1733550 w 1734960"/>
              <a:gd name="connsiteY22" fmla="*/ 1533525 h 1541256"/>
              <a:gd name="connsiteX23" fmla="*/ 1733550 w 1734960"/>
              <a:gd name="connsiteY23" fmla="*/ 1524000 h 154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34960" h="1541256">
                <a:moveTo>
                  <a:pt x="19050" y="0"/>
                </a:moveTo>
                <a:cubicBezTo>
                  <a:pt x="15875" y="11113"/>
                  <a:pt x="11327" y="21922"/>
                  <a:pt x="9525" y="33338"/>
                </a:cubicBezTo>
                <a:cubicBezTo>
                  <a:pt x="6544" y="52220"/>
                  <a:pt x="6575" y="71458"/>
                  <a:pt x="4763" y="90488"/>
                </a:cubicBezTo>
                <a:cubicBezTo>
                  <a:pt x="3400" y="104799"/>
                  <a:pt x="1588" y="119063"/>
                  <a:pt x="0" y="133350"/>
                </a:cubicBezTo>
                <a:cubicBezTo>
                  <a:pt x="1588" y="157163"/>
                  <a:pt x="2388" y="181041"/>
                  <a:pt x="4763" y="204788"/>
                </a:cubicBezTo>
                <a:cubicBezTo>
                  <a:pt x="7900" y="236158"/>
                  <a:pt x="32419" y="293468"/>
                  <a:pt x="38100" y="309563"/>
                </a:cubicBezTo>
                <a:cubicBezTo>
                  <a:pt x="44450" y="349250"/>
                  <a:pt x="50359" y="389011"/>
                  <a:pt x="57150" y="428625"/>
                </a:cubicBezTo>
                <a:cubicBezTo>
                  <a:pt x="59885" y="444582"/>
                  <a:pt x="64935" y="460154"/>
                  <a:pt x="66675" y="476250"/>
                </a:cubicBezTo>
                <a:cubicBezTo>
                  <a:pt x="71295" y="518981"/>
                  <a:pt x="73025" y="561975"/>
                  <a:pt x="76200" y="604838"/>
                </a:cubicBezTo>
                <a:cubicBezTo>
                  <a:pt x="73025" y="669925"/>
                  <a:pt x="71977" y="735151"/>
                  <a:pt x="66675" y="800100"/>
                </a:cubicBezTo>
                <a:cubicBezTo>
                  <a:pt x="65610" y="813147"/>
                  <a:pt x="57150" y="825109"/>
                  <a:pt x="57150" y="838200"/>
                </a:cubicBezTo>
                <a:cubicBezTo>
                  <a:pt x="57150" y="923984"/>
                  <a:pt x="62838" y="1009677"/>
                  <a:pt x="66675" y="1095375"/>
                </a:cubicBezTo>
                <a:cubicBezTo>
                  <a:pt x="69589" y="1160458"/>
                  <a:pt x="67989" y="1148156"/>
                  <a:pt x="85725" y="1204913"/>
                </a:cubicBezTo>
                <a:cubicBezTo>
                  <a:pt x="88720" y="1214496"/>
                  <a:pt x="93025" y="1223697"/>
                  <a:pt x="95250" y="1233488"/>
                </a:cubicBezTo>
                <a:cubicBezTo>
                  <a:pt x="100977" y="1258688"/>
                  <a:pt x="101366" y="1285172"/>
                  <a:pt x="109538" y="1309688"/>
                </a:cubicBezTo>
                <a:cubicBezTo>
                  <a:pt x="110297" y="1311964"/>
                  <a:pt x="122359" y="1352641"/>
                  <a:pt x="128588" y="1357313"/>
                </a:cubicBezTo>
                <a:cubicBezTo>
                  <a:pt x="136620" y="1363337"/>
                  <a:pt x="147138" y="1366281"/>
                  <a:pt x="157163" y="1366838"/>
                </a:cubicBezTo>
                <a:cubicBezTo>
                  <a:pt x="261825" y="1372653"/>
                  <a:pt x="366713" y="1373188"/>
                  <a:pt x="471488" y="1376363"/>
                </a:cubicBezTo>
                <a:cubicBezTo>
                  <a:pt x="548828" y="1393827"/>
                  <a:pt x="607038" y="1401824"/>
                  <a:pt x="676275" y="1428750"/>
                </a:cubicBezTo>
                <a:cubicBezTo>
                  <a:pt x="743602" y="1454933"/>
                  <a:pt x="660340" y="1442156"/>
                  <a:pt x="785813" y="1476375"/>
                </a:cubicBezTo>
                <a:cubicBezTo>
                  <a:pt x="810509" y="1483110"/>
                  <a:pt x="836640" y="1482517"/>
                  <a:pt x="862013" y="1485900"/>
                </a:cubicBezTo>
                <a:cubicBezTo>
                  <a:pt x="1084676" y="1515588"/>
                  <a:pt x="804839" y="1494033"/>
                  <a:pt x="1352550" y="1500188"/>
                </a:cubicBezTo>
                <a:cubicBezTo>
                  <a:pt x="1468041" y="1577179"/>
                  <a:pt x="1376537" y="1519616"/>
                  <a:pt x="1733550" y="1533525"/>
                </a:cubicBezTo>
                <a:cubicBezTo>
                  <a:pt x="1736723" y="1533649"/>
                  <a:pt x="1733550" y="1527175"/>
                  <a:pt x="1733550" y="152400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3995738" y="1700213"/>
            <a:ext cx="1962150" cy="2614612"/>
          </a:xfrm>
          <a:custGeom>
            <a:avLst/>
            <a:gdLst>
              <a:gd name="connsiteX0" fmla="*/ 52387 w 1962150"/>
              <a:gd name="connsiteY0" fmla="*/ 0 h 2614612"/>
              <a:gd name="connsiteX1" fmla="*/ 61912 w 1962150"/>
              <a:gd name="connsiteY1" fmla="*/ 38100 h 2614612"/>
              <a:gd name="connsiteX2" fmla="*/ 114300 w 1962150"/>
              <a:gd name="connsiteY2" fmla="*/ 1338262 h 2614612"/>
              <a:gd name="connsiteX3" fmla="*/ 114300 w 1962150"/>
              <a:gd name="connsiteY3" fmla="*/ 1600200 h 2614612"/>
              <a:gd name="connsiteX4" fmla="*/ 104775 w 1962150"/>
              <a:gd name="connsiteY4" fmla="*/ 1643062 h 2614612"/>
              <a:gd name="connsiteX5" fmla="*/ 100012 w 1962150"/>
              <a:gd name="connsiteY5" fmla="*/ 1666875 h 2614612"/>
              <a:gd name="connsiteX6" fmla="*/ 95250 w 1962150"/>
              <a:gd name="connsiteY6" fmla="*/ 1681162 h 2614612"/>
              <a:gd name="connsiteX7" fmla="*/ 90487 w 1962150"/>
              <a:gd name="connsiteY7" fmla="*/ 1709737 h 2614612"/>
              <a:gd name="connsiteX8" fmla="*/ 80962 w 1962150"/>
              <a:gd name="connsiteY8" fmla="*/ 1743075 h 2614612"/>
              <a:gd name="connsiteX9" fmla="*/ 76200 w 1962150"/>
              <a:gd name="connsiteY9" fmla="*/ 1757362 h 2614612"/>
              <a:gd name="connsiteX10" fmla="*/ 71437 w 1962150"/>
              <a:gd name="connsiteY10" fmla="*/ 1785937 h 2614612"/>
              <a:gd name="connsiteX11" fmla="*/ 66675 w 1962150"/>
              <a:gd name="connsiteY11" fmla="*/ 1804987 h 2614612"/>
              <a:gd name="connsiteX12" fmla="*/ 61912 w 1962150"/>
              <a:gd name="connsiteY12" fmla="*/ 1828800 h 2614612"/>
              <a:gd name="connsiteX13" fmla="*/ 52387 w 1962150"/>
              <a:gd name="connsiteY13" fmla="*/ 1862137 h 2614612"/>
              <a:gd name="connsiteX14" fmla="*/ 38100 w 1962150"/>
              <a:gd name="connsiteY14" fmla="*/ 1924050 h 2614612"/>
              <a:gd name="connsiteX15" fmla="*/ 23812 w 1962150"/>
              <a:gd name="connsiteY15" fmla="*/ 2043112 h 2614612"/>
              <a:gd name="connsiteX16" fmla="*/ 19050 w 1962150"/>
              <a:gd name="connsiteY16" fmla="*/ 2176462 h 2614612"/>
              <a:gd name="connsiteX17" fmla="*/ 4762 w 1962150"/>
              <a:gd name="connsiteY17" fmla="*/ 2238375 h 2614612"/>
              <a:gd name="connsiteX18" fmla="*/ 0 w 1962150"/>
              <a:gd name="connsiteY18" fmla="*/ 2300287 h 2614612"/>
              <a:gd name="connsiteX19" fmla="*/ 9525 w 1962150"/>
              <a:gd name="connsiteY19" fmla="*/ 2428875 h 2614612"/>
              <a:gd name="connsiteX20" fmla="*/ 19050 w 1962150"/>
              <a:gd name="connsiteY20" fmla="*/ 2462212 h 2614612"/>
              <a:gd name="connsiteX21" fmla="*/ 38100 w 1962150"/>
              <a:gd name="connsiteY21" fmla="*/ 2514600 h 2614612"/>
              <a:gd name="connsiteX22" fmla="*/ 109537 w 1962150"/>
              <a:gd name="connsiteY22" fmla="*/ 2566987 h 2614612"/>
              <a:gd name="connsiteX23" fmla="*/ 133350 w 1962150"/>
              <a:gd name="connsiteY23" fmla="*/ 2571750 h 2614612"/>
              <a:gd name="connsiteX24" fmla="*/ 204787 w 1962150"/>
              <a:gd name="connsiteY24" fmla="*/ 2600325 h 2614612"/>
              <a:gd name="connsiteX25" fmla="*/ 285750 w 1962150"/>
              <a:gd name="connsiteY25" fmla="*/ 2614612 h 2614612"/>
              <a:gd name="connsiteX26" fmla="*/ 709612 w 1962150"/>
              <a:gd name="connsiteY26" fmla="*/ 2609850 h 2614612"/>
              <a:gd name="connsiteX27" fmla="*/ 738187 w 1962150"/>
              <a:gd name="connsiteY27" fmla="*/ 2595562 h 2614612"/>
              <a:gd name="connsiteX28" fmla="*/ 795337 w 1962150"/>
              <a:gd name="connsiteY28" fmla="*/ 2566987 h 2614612"/>
              <a:gd name="connsiteX29" fmla="*/ 833437 w 1962150"/>
              <a:gd name="connsiteY29" fmla="*/ 2524125 h 2614612"/>
              <a:gd name="connsiteX30" fmla="*/ 871537 w 1962150"/>
              <a:gd name="connsiteY30" fmla="*/ 2471737 h 2614612"/>
              <a:gd name="connsiteX31" fmla="*/ 876300 w 1962150"/>
              <a:gd name="connsiteY31" fmla="*/ 2438400 h 2614612"/>
              <a:gd name="connsiteX32" fmla="*/ 885825 w 1962150"/>
              <a:gd name="connsiteY32" fmla="*/ 2419350 h 2614612"/>
              <a:gd name="connsiteX33" fmla="*/ 890587 w 1962150"/>
              <a:gd name="connsiteY33" fmla="*/ 2405062 h 2614612"/>
              <a:gd name="connsiteX34" fmla="*/ 881062 w 1962150"/>
              <a:gd name="connsiteY34" fmla="*/ 2286000 h 2614612"/>
              <a:gd name="connsiteX35" fmla="*/ 876300 w 1962150"/>
              <a:gd name="connsiteY35" fmla="*/ 2271712 h 2614612"/>
              <a:gd name="connsiteX36" fmla="*/ 866775 w 1962150"/>
              <a:gd name="connsiteY36" fmla="*/ 2228850 h 2614612"/>
              <a:gd name="connsiteX37" fmla="*/ 862012 w 1962150"/>
              <a:gd name="connsiteY37" fmla="*/ 2209800 h 2614612"/>
              <a:gd name="connsiteX38" fmla="*/ 847725 w 1962150"/>
              <a:gd name="connsiteY38" fmla="*/ 2195512 h 2614612"/>
              <a:gd name="connsiteX39" fmla="*/ 828675 w 1962150"/>
              <a:gd name="connsiteY39" fmla="*/ 2166937 h 2614612"/>
              <a:gd name="connsiteX40" fmla="*/ 800100 w 1962150"/>
              <a:gd name="connsiteY40" fmla="*/ 2119312 h 2614612"/>
              <a:gd name="connsiteX41" fmla="*/ 781050 w 1962150"/>
              <a:gd name="connsiteY41" fmla="*/ 2109787 h 2614612"/>
              <a:gd name="connsiteX42" fmla="*/ 733425 w 1962150"/>
              <a:gd name="connsiteY42" fmla="*/ 2076450 h 2614612"/>
              <a:gd name="connsiteX43" fmla="*/ 652462 w 1962150"/>
              <a:gd name="connsiteY43" fmla="*/ 2028825 h 2614612"/>
              <a:gd name="connsiteX44" fmla="*/ 609600 w 1962150"/>
              <a:gd name="connsiteY44" fmla="*/ 1990725 h 2614612"/>
              <a:gd name="connsiteX45" fmla="*/ 561975 w 1962150"/>
              <a:gd name="connsiteY45" fmla="*/ 1957387 h 2614612"/>
              <a:gd name="connsiteX46" fmla="*/ 523875 w 1962150"/>
              <a:gd name="connsiteY46" fmla="*/ 1909762 h 2614612"/>
              <a:gd name="connsiteX47" fmla="*/ 481012 w 1962150"/>
              <a:gd name="connsiteY47" fmla="*/ 1881187 h 2614612"/>
              <a:gd name="connsiteX48" fmla="*/ 438150 w 1962150"/>
              <a:gd name="connsiteY48" fmla="*/ 1804987 h 2614612"/>
              <a:gd name="connsiteX49" fmla="*/ 414337 w 1962150"/>
              <a:gd name="connsiteY49" fmla="*/ 1704975 h 2614612"/>
              <a:gd name="connsiteX50" fmla="*/ 433387 w 1962150"/>
              <a:gd name="connsiteY50" fmla="*/ 1662112 h 2614612"/>
              <a:gd name="connsiteX51" fmla="*/ 447675 w 1962150"/>
              <a:gd name="connsiteY51" fmla="*/ 1652587 h 2614612"/>
              <a:gd name="connsiteX52" fmla="*/ 495300 w 1962150"/>
              <a:gd name="connsiteY52" fmla="*/ 1638300 h 2614612"/>
              <a:gd name="connsiteX53" fmla="*/ 695325 w 1962150"/>
              <a:gd name="connsiteY53" fmla="*/ 1600200 h 2614612"/>
              <a:gd name="connsiteX54" fmla="*/ 914400 w 1962150"/>
              <a:gd name="connsiteY54" fmla="*/ 1609725 h 2614612"/>
              <a:gd name="connsiteX55" fmla="*/ 928687 w 1962150"/>
              <a:gd name="connsiteY55" fmla="*/ 1614487 h 2614612"/>
              <a:gd name="connsiteX56" fmla="*/ 1009650 w 1962150"/>
              <a:gd name="connsiteY56" fmla="*/ 1624012 h 2614612"/>
              <a:gd name="connsiteX57" fmla="*/ 1090612 w 1962150"/>
              <a:gd name="connsiteY57" fmla="*/ 1628775 h 2614612"/>
              <a:gd name="connsiteX58" fmla="*/ 1181100 w 1962150"/>
              <a:gd name="connsiteY58" fmla="*/ 1638300 h 2614612"/>
              <a:gd name="connsiteX59" fmla="*/ 1366837 w 1962150"/>
              <a:gd name="connsiteY59" fmla="*/ 1647825 h 2614612"/>
              <a:gd name="connsiteX60" fmla="*/ 1414462 w 1962150"/>
              <a:gd name="connsiteY60" fmla="*/ 1652587 h 2614612"/>
              <a:gd name="connsiteX61" fmla="*/ 1681162 w 1962150"/>
              <a:gd name="connsiteY61" fmla="*/ 1662112 h 2614612"/>
              <a:gd name="connsiteX62" fmla="*/ 1962150 w 1962150"/>
              <a:gd name="connsiteY62" fmla="*/ 1657350 h 261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962150" h="2614612">
                <a:moveTo>
                  <a:pt x="52387" y="0"/>
                </a:moveTo>
                <a:cubicBezTo>
                  <a:pt x="55562" y="12700"/>
                  <a:pt x="61347" y="25021"/>
                  <a:pt x="61912" y="38100"/>
                </a:cubicBezTo>
                <a:cubicBezTo>
                  <a:pt x="80617" y="471435"/>
                  <a:pt x="-22878" y="926787"/>
                  <a:pt x="114300" y="1338262"/>
                </a:cubicBezTo>
                <a:cubicBezTo>
                  <a:pt x="122259" y="1449706"/>
                  <a:pt x="123815" y="1441608"/>
                  <a:pt x="114300" y="1600200"/>
                </a:cubicBezTo>
                <a:cubicBezTo>
                  <a:pt x="113423" y="1614810"/>
                  <a:pt x="107842" y="1628751"/>
                  <a:pt x="104775" y="1643062"/>
                </a:cubicBezTo>
                <a:cubicBezTo>
                  <a:pt x="103079" y="1650977"/>
                  <a:pt x="101975" y="1659022"/>
                  <a:pt x="100012" y="1666875"/>
                </a:cubicBezTo>
                <a:cubicBezTo>
                  <a:pt x="98794" y="1671745"/>
                  <a:pt x="96339" y="1676262"/>
                  <a:pt x="95250" y="1681162"/>
                </a:cubicBezTo>
                <a:cubicBezTo>
                  <a:pt x="93155" y="1690588"/>
                  <a:pt x="92658" y="1700328"/>
                  <a:pt x="90487" y="1709737"/>
                </a:cubicBezTo>
                <a:cubicBezTo>
                  <a:pt x="87888" y="1720998"/>
                  <a:pt x="84283" y="1732005"/>
                  <a:pt x="80962" y="1743075"/>
                </a:cubicBezTo>
                <a:cubicBezTo>
                  <a:pt x="79520" y="1747883"/>
                  <a:pt x="77289" y="1752462"/>
                  <a:pt x="76200" y="1757362"/>
                </a:cubicBezTo>
                <a:cubicBezTo>
                  <a:pt x="74105" y="1766788"/>
                  <a:pt x="73331" y="1776468"/>
                  <a:pt x="71437" y="1785937"/>
                </a:cubicBezTo>
                <a:cubicBezTo>
                  <a:pt x="70153" y="1792355"/>
                  <a:pt x="68095" y="1798597"/>
                  <a:pt x="66675" y="1804987"/>
                </a:cubicBezTo>
                <a:cubicBezTo>
                  <a:pt x="64919" y="1812889"/>
                  <a:pt x="63875" y="1820947"/>
                  <a:pt x="61912" y="1828800"/>
                </a:cubicBezTo>
                <a:cubicBezTo>
                  <a:pt x="59109" y="1840012"/>
                  <a:pt x="54986" y="1850876"/>
                  <a:pt x="52387" y="1862137"/>
                </a:cubicBezTo>
                <a:cubicBezTo>
                  <a:pt x="32398" y="1948756"/>
                  <a:pt x="66228" y="1825600"/>
                  <a:pt x="38100" y="1924050"/>
                </a:cubicBezTo>
                <a:cubicBezTo>
                  <a:pt x="33337" y="1963737"/>
                  <a:pt x="25239" y="2003165"/>
                  <a:pt x="23812" y="2043112"/>
                </a:cubicBezTo>
                <a:cubicBezTo>
                  <a:pt x="22225" y="2087562"/>
                  <a:pt x="22644" y="2132129"/>
                  <a:pt x="19050" y="2176462"/>
                </a:cubicBezTo>
                <a:cubicBezTo>
                  <a:pt x="18393" y="2184568"/>
                  <a:pt x="8474" y="2223527"/>
                  <a:pt x="4762" y="2238375"/>
                </a:cubicBezTo>
                <a:cubicBezTo>
                  <a:pt x="3175" y="2259012"/>
                  <a:pt x="0" y="2279589"/>
                  <a:pt x="0" y="2300287"/>
                </a:cubicBezTo>
                <a:cubicBezTo>
                  <a:pt x="0" y="2320741"/>
                  <a:pt x="2145" y="2394438"/>
                  <a:pt x="9525" y="2428875"/>
                </a:cubicBezTo>
                <a:cubicBezTo>
                  <a:pt x="11947" y="2440175"/>
                  <a:pt x="16072" y="2451045"/>
                  <a:pt x="19050" y="2462212"/>
                </a:cubicBezTo>
                <a:cubicBezTo>
                  <a:pt x="22021" y="2473352"/>
                  <a:pt x="24787" y="2503636"/>
                  <a:pt x="38100" y="2514600"/>
                </a:cubicBezTo>
                <a:cubicBezTo>
                  <a:pt x="60894" y="2533372"/>
                  <a:pt x="84216" y="2551794"/>
                  <a:pt x="109537" y="2566987"/>
                </a:cubicBezTo>
                <a:cubicBezTo>
                  <a:pt x="116478" y="2571152"/>
                  <a:pt x="125710" y="2569076"/>
                  <a:pt x="133350" y="2571750"/>
                </a:cubicBezTo>
                <a:cubicBezTo>
                  <a:pt x="157557" y="2580223"/>
                  <a:pt x="180098" y="2593381"/>
                  <a:pt x="204787" y="2600325"/>
                </a:cubicBezTo>
                <a:cubicBezTo>
                  <a:pt x="231168" y="2607745"/>
                  <a:pt x="285750" y="2614612"/>
                  <a:pt x="285750" y="2614612"/>
                </a:cubicBezTo>
                <a:lnTo>
                  <a:pt x="709612" y="2609850"/>
                </a:lnTo>
                <a:cubicBezTo>
                  <a:pt x="720252" y="2609402"/>
                  <a:pt x="728492" y="2599969"/>
                  <a:pt x="738187" y="2595562"/>
                </a:cubicBezTo>
                <a:cubicBezTo>
                  <a:pt x="767558" y="2582211"/>
                  <a:pt x="764047" y="2588890"/>
                  <a:pt x="795337" y="2566987"/>
                </a:cubicBezTo>
                <a:cubicBezTo>
                  <a:pt x="804379" y="2560658"/>
                  <a:pt x="831110" y="2527086"/>
                  <a:pt x="833437" y="2524125"/>
                </a:cubicBezTo>
                <a:cubicBezTo>
                  <a:pt x="856914" y="2494245"/>
                  <a:pt x="856283" y="2494619"/>
                  <a:pt x="871537" y="2471737"/>
                </a:cubicBezTo>
                <a:cubicBezTo>
                  <a:pt x="873125" y="2460625"/>
                  <a:pt x="873346" y="2449230"/>
                  <a:pt x="876300" y="2438400"/>
                </a:cubicBezTo>
                <a:cubicBezTo>
                  <a:pt x="878168" y="2431551"/>
                  <a:pt x="883028" y="2425876"/>
                  <a:pt x="885825" y="2419350"/>
                </a:cubicBezTo>
                <a:cubicBezTo>
                  <a:pt x="887802" y="2414736"/>
                  <a:pt x="889000" y="2409825"/>
                  <a:pt x="890587" y="2405062"/>
                </a:cubicBezTo>
                <a:cubicBezTo>
                  <a:pt x="887412" y="2365375"/>
                  <a:pt x="885303" y="2325588"/>
                  <a:pt x="881062" y="2286000"/>
                </a:cubicBezTo>
                <a:cubicBezTo>
                  <a:pt x="880527" y="2281008"/>
                  <a:pt x="877389" y="2276613"/>
                  <a:pt x="876300" y="2271712"/>
                </a:cubicBezTo>
                <a:cubicBezTo>
                  <a:pt x="854822" y="2175058"/>
                  <a:pt x="882851" y="2285115"/>
                  <a:pt x="866775" y="2228850"/>
                </a:cubicBezTo>
                <a:cubicBezTo>
                  <a:pt x="864977" y="2222556"/>
                  <a:pt x="865259" y="2215483"/>
                  <a:pt x="862012" y="2209800"/>
                </a:cubicBezTo>
                <a:cubicBezTo>
                  <a:pt x="858670" y="2203952"/>
                  <a:pt x="851860" y="2200828"/>
                  <a:pt x="847725" y="2195512"/>
                </a:cubicBezTo>
                <a:cubicBezTo>
                  <a:pt x="840697" y="2186476"/>
                  <a:pt x="833795" y="2177176"/>
                  <a:pt x="828675" y="2166937"/>
                </a:cubicBezTo>
                <a:cubicBezTo>
                  <a:pt x="812266" y="2134118"/>
                  <a:pt x="829867" y="2141637"/>
                  <a:pt x="800100" y="2119312"/>
                </a:cubicBezTo>
                <a:cubicBezTo>
                  <a:pt x="794420" y="2115052"/>
                  <a:pt x="787400" y="2112962"/>
                  <a:pt x="781050" y="2109787"/>
                </a:cubicBezTo>
                <a:cubicBezTo>
                  <a:pt x="741565" y="2060432"/>
                  <a:pt x="785632" y="2106675"/>
                  <a:pt x="733425" y="2076450"/>
                </a:cubicBezTo>
                <a:cubicBezTo>
                  <a:pt x="642942" y="2024065"/>
                  <a:pt x="701910" y="2041186"/>
                  <a:pt x="652462" y="2028825"/>
                </a:cubicBezTo>
                <a:cubicBezTo>
                  <a:pt x="579846" y="1956209"/>
                  <a:pt x="652089" y="2024716"/>
                  <a:pt x="609600" y="1990725"/>
                </a:cubicBezTo>
                <a:cubicBezTo>
                  <a:pt x="567902" y="1957367"/>
                  <a:pt x="591707" y="1967299"/>
                  <a:pt x="561975" y="1957387"/>
                </a:cubicBezTo>
                <a:cubicBezTo>
                  <a:pt x="552925" y="1944718"/>
                  <a:pt x="538606" y="1920810"/>
                  <a:pt x="523875" y="1909762"/>
                </a:cubicBezTo>
                <a:cubicBezTo>
                  <a:pt x="510138" y="1899459"/>
                  <a:pt x="491739" y="1894596"/>
                  <a:pt x="481012" y="1881187"/>
                </a:cubicBezTo>
                <a:cubicBezTo>
                  <a:pt x="457592" y="1851913"/>
                  <a:pt x="451801" y="1848670"/>
                  <a:pt x="438150" y="1804987"/>
                </a:cubicBezTo>
                <a:cubicBezTo>
                  <a:pt x="427928" y="1772278"/>
                  <a:pt x="422275" y="1738312"/>
                  <a:pt x="414337" y="1704975"/>
                </a:cubicBezTo>
                <a:cubicBezTo>
                  <a:pt x="420687" y="1690687"/>
                  <a:pt x="424993" y="1675303"/>
                  <a:pt x="433387" y="1662112"/>
                </a:cubicBezTo>
                <a:cubicBezTo>
                  <a:pt x="436460" y="1657283"/>
                  <a:pt x="442333" y="1654642"/>
                  <a:pt x="447675" y="1652587"/>
                </a:cubicBezTo>
                <a:cubicBezTo>
                  <a:pt x="463144" y="1646637"/>
                  <a:pt x="479085" y="1641730"/>
                  <a:pt x="495300" y="1638300"/>
                </a:cubicBezTo>
                <a:cubicBezTo>
                  <a:pt x="561704" y="1624253"/>
                  <a:pt x="628650" y="1612900"/>
                  <a:pt x="695325" y="1600200"/>
                </a:cubicBezTo>
                <a:lnTo>
                  <a:pt x="914400" y="1609725"/>
                </a:lnTo>
                <a:cubicBezTo>
                  <a:pt x="919411" y="1610032"/>
                  <a:pt x="923723" y="1613742"/>
                  <a:pt x="928687" y="1614487"/>
                </a:cubicBezTo>
                <a:cubicBezTo>
                  <a:pt x="955560" y="1618518"/>
                  <a:pt x="982581" y="1621624"/>
                  <a:pt x="1009650" y="1624012"/>
                </a:cubicBezTo>
                <a:cubicBezTo>
                  <a:pt x="1036579" y="1626388"/>
                  <a:pt x="1063671" y="1626530"/>
                  <a:pt x="1090612" y="1628775"/>
                </a:cubicBezTo>
                <a:cubicBezTo>
                  <a:pt x="1120837" y="1631294"/>
                  <a:pt x="1150843" y="1636213"/>
                  <a:pt x="1181100" y="1638300"/>
                </a:cubicBezTo>
                <a:cubicBezTo>
                  <a:pt x="1242947" y="1642565"/>
                  <a:pt x="1304959" y="1644037"/>
                  <a:pt x="1366837" y="1647825"/>
                </a:cubicBezTo>
                <a:cubicBezTo>
                  <a:pt x="1382761" y="1648800"/>
                  <a:pt x="1398524" y="1651863"/>
                  <a:pt x="1414462" y="1652587"/>
                </a:cubicBezTo>
                <a:lnTo>
                  <a:pt x="1681162" y="1662112"/>
                </a:lnTo>
                <a:lnTo>
                  <a:pt x="1962150" y="1657350"/>
                </a:ln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4008663" y="1666875"/>
            <a:ext cx="2230671" cy="2781300"/>
          </a:xfrm>
          <a:custGeom>
            <a:avLst/>
            <a:gdLst>
              <a:gd name="connsiteX0" fmla="*/ 196625 w 2230671"/>
              <a:gd name="connsiteY0" fmla="*/ 0 h 2781300"/>
              <a:gd name="connsiteX1" fmla="*/ 168050 w 2230671"/>
              <a:gd name="connsiteY1" fmla="*/ 95250 h 2781300"/>
              <a:gd name="connsiteX2" fmla="*/ 101375 w 2230671"/>
              <a:gd name="connsiteY2" fmla="*/ 323850 h 2781300"/>
              <a:gd name="connsiteX3" fmla="*/ 82325 w 2230671"/>
              <a:gd name="connsiteY3" fmla="*/ 466725 h 2781300"/>
              <a:gd name="connsiteX4" fmla="*/ 72800 w 2230671"/>
              <a:gd name="connsiteY4" fmla="*/ 519113 h 2781300"/>
              <a:gd name="connsiteX5" fmla="*/ 44225 w 2230671"/>
              <a:gd name="connsiteY5" fmla="*/ 828675 h 2781300"/>
              <a:gd name="connsiteX6" fmla="*/ 25175 w 2230671"/>
              <a:gd name="connsiteY6" fmla="*/ 1038225 h 2781300"/>
              <a:gd name="connsiteX7" fmla="*/ 20412 w 2230671"/>
              <a:gd name="connsiteY7" fmla="*/ 1057275 h 2781300"/>
              <a:gd name="connsiteX8" fmla="*/ 6125 w 2230671"/>
              <a:gd name="connsiteY8" fmla="*/ 1747838 h 2781300"/>
              <a:gd name="connsiteX9" fmla="*/ 39462 w 2230671"/>
              <a:gd name="connsiteY9" fmla="*/ 2138363 h 2781300"/>
              <a:gd name="connsiteX10" fmla="*/ 53750 w 2230671"/>
              <a:gd name="connsiteY10" fmla="*/ 2252663 h 2781300"/>
              <a:gd name="connsiteX11" fmla="*/ 63275 w 2230671"/>
              <a:gd name="connsiteY11" fmla="*/ 2295525 h 2781300"/>
              <a:gd name="connsiteX12" fmla="*/ 87087 w 2230671"/>
              <a:gd name="connsiteY12" fmla="*/ 2419350 h 2781300"/>
              <a:gd name="connsiteX13" fmla="*/ 96612 w 2230671"/>
              <a:gd name="connsiteY13" fmla="*/ 2471738 h 2781300"/>
              <a:gd name="connsiteX14" fmla="*/ 110900 w 2230671"/>
              <a:gd name="connsiteY14" fmla="*/ 2519363 h 2781300"/>
              <a:gd name="connsiteX15" fmla="*/ 120425 w 2230671"/>
              <a:gd name="connsiteY15" fmla="*/ 2595563 h 2781300"/>
              <a:gd name="connsiteX16" fmla="*/ 129950 w 2230671"/>
              <a:gd name="connsiteY16" fmla="*/ 2628900 h 2781300"/>
              <a:gd name="connsiteX17" fmla="*/ 134712 w 2230671"/>
              <a:gd name="connsiteY17" fmla="*/ 2657475 h 2781300"/>
              <a:gd name="connsiteX18" fmla="*/ 172812 w 2230671"/>
              <a:gd name="connsiteY18" fmla="*/ 2781300 h 2781300"/>
              <a:gd name="connsiteX19" fmla="*/ 253775 w 2230671"/>
              <a:gd name="connsiteY19" fmla="*/ 2757488 h 2781300"/>
              <a:gd name="connsiteX20" fmla="*/ 406175 w 2230671"/>
              <a:gd name="connsiteY20" fmla="*/ 2700338 h 2781300"/>
              <a:gd name="connsiteX21" fmla="*/ 449037 w 2230671"/>
              <a:gd name="connsiteY21" fmla="*/ 2671763 h 2781300"/>
              <a:gd name="connsiteX22" fmla="*/ 472850 w 2230671"/>
              <a:gd name="connsiteY22" fmla="*/ 2667000 h 2781300"/>
              <a:gd name="connsiteX23" fmla="*/ 510950 w 2230671"/>
              <a:gd name="connsiteY23" fmla="*/ 2652713 h 2781300"/>
              <a:gd name="connsiteX24" fmla="*/ 544287 w 2230671"/>
              <a:gd name="connsiteY24" fmla="*/ 2633663 h 2781300"/>
              <a:gd name="connsiteX25" fmla="*/ 582387 w 2230671"/>
              <a:gd name="connsiteY25" fmla="*/ 2624138 h 2781300"/>
              <a:gd name="connsiteX26" fmla="*/ 601437 w 2230671"/>
              <a:gd name="connsiteY26" fmla="*/ 2614613 h 2781300"/>
              <a:gd name="connsiteX27" fmla="*/ 758600 w 2230671"/>
              <a:gd name="connsiteY27" fmla="*/ 2614613 h 2781300"/>
              <a:gd name="connsiteX28" fmla="*/ 1034825 w 2230671"/>
              <a:gd name="connsiteY28" fmla="*/ 2595563 h 2781300"/>
              <a:gd name="connsiteX29" fmla="*/ 1472975 w 2230671"/>
              <a:gd name="connsiteY29" fmla="*/ 2290763 h 2781300"/>
              <a:gd name="connsiteX30" fmla="*/ 1611087 w 2230671"/>
              <a:gd name="connsiteY30" fmla="*/ 2209800 h 2781300"/>
              <a:gd name="connsiteX31" fmla="*/ 1630137 w 2230671"/>
              <a:gd name="connsiteY31" fmla="*/ 2195513 h 2781300"/>
              <a:gd name="connsiteX32" fmla="*/ 1696812 w 2230671"/>
              <a:gd name="connsiteY32" fmla="*/ 2128838 h 2781300"/>
              <a:gd name="connsiteX33" fmla="*/ 1768250 w 2230671"/>
              <a:gd name="connsiteY33" fmla="*/ 2090738 h 2781300"/>
              <a:gd name="connsiteX34" fmla="*/ 1801587 w 2230671"/>
              <a:gd name="connsiteY34" fmla="*/ 2071688 h 2781300"/>
              <a:gd name="connsiteX35" fmla="*/ 1901600 w 2230671"/>
              <a:gd name="connsiteY35" fmla="*/ 2000250 h 2781300"/>
              <a:gd name="connsiteX36" fmla="*/ 1996850 w 2230671"/>
              <a:gd name="connsiteY36" fmla="*/ 1962150 h 2781300"/>
              <a:gd name="connsiteX37" fmla="*/ 2039712 w 2230671"/>
              <a:gd name="connsiteY37" fmla="*/ 1947863 h 2781300"/>
              <a:gd name="connsiteX38" fmla="*/ 2073050 w 2230671"/>
              <a:gd name="connsiteY38" fmla="*/ 1919288 h 2781300"/>
              <a:gd name="connsiteX39" fmla="*/ 2173062 w 2230671"/>
              <a:gd name="connsiteY39" fmla="*/ 1843088 h 2781300"/>
              <a:gd name="connsiteX40" fmla="*/ 2211162 w 2230671"/>
              <a:gd name="connsiteY40" fmla="*/ 1795463 h 2781300"/>
              <a:gd name="connsiteX41" fmla="*/ 2230212 w 2230671"/>
              <a:gd name="connsiteY41" fmla="*/ 1752600 h 2781300"/>
              <a:gd name="connsiteX42" fmla="*/ 2230212 w 2230671"/>
              <a:gd name="connsiteY42" fmla="*/ 1738313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230671" h="2781300">
                <a:moveTo>
                  <a:pt x="196625" y="0"/>
                </a:moveTo>
                <a:cubicBezTo>
                  <a:pt x="168819" y="74147"/>
                  <a:pt x="195215" y="-627"/>
                  <a:pt x="168050" y="95250"/>
                </a:cubicBezTo>
                <a:cubicBezTo>
                  <a:pt x="146412" y="171619"/>
                  <a:pt x="123600" y="247650"/>
                  <a:pt x="101375" y="323850"/>
                </a:cubicBezTo>
                <a:cubicBezTo>
                  <a:pt x="95025" y="371475"/>
                  <a:pt x="89282" y="419185"/>
                  <a:pt x="82325" y="466725"/>
                </a:cubicBezTo>
                <a:cubicBezTo>
                  <a:pt x="79755" y="484287"/>
                  <a:pt x="74658" y="501462"/>
                  <a:pt x="72800" y="519113"/>
                </a:cubicBezTo>
                <a:cubicBezTo>
                  <a:pt x="61952" y="622170"/>
                  <a:pt x="52921" y="725414"/>
                  <a:pt x="44225" y="828675"/>
                </a:cubicBezTo>
                <a:cubicBezTo>
                  <a:pt x="33237" y="959162"/>
                  <a:pt x="41436" y="940662"/>
                  <a:pt x="25175" y="1038225"/>
                </a:cubicBezTo>
                <a:cubicBezTo>
                  <a:pt x="24099" y="1044681"/>
                  <a:pt x="22000" y="1050925"/>
                  <a:pt x="20412" y="1057275"/>
                </a:cubicBezTo>
                <a:cubicBezTo>
                  <a:pt x="15650" y="1287463"/>
                  <a:pt x="4060" y="1517610"/>
                  <a:pt x="6125" y="1747838"/>
                </a:cubicBezTo>
                <a:cubicBezTo>
                  <a:pt x="9139" y="2083894"/>
                  <a:pt x="-24337" y="2010765"/>
                  <a:pt x="39462" y="2138363"/>
                </a:cubicBezTo>
                <a:cubicBezTo>
                  <a:pt x="43996" y="2183699"/>
                  <a:pt x="45435" y="2204850"/>
                  <a:pt x="53750" y="2252663"/>
                </a:cubicBezTo>
                <a:cubicBezTo>
                  <a:pt x="56258" y="2267082"/>
                  <a:pt x="60405" y="2281173"/>
                  <a:pt x="63275" y="2295525"/>
                </a:cubicBezTo>
                <a:cubicBezTo>
                  <a:pt x="71518" y="2336740"/>
                  <a:pt x="79274" y="2378051"/>
                  <a:pt x="87087" y="2419350"/>
                </a:cubicBezTo>
                <a:cubicBezTo>
                  <a:pt x="90386" y="2436790"/>
                  <a:pt x="90999" y="2454900"/>
                  <a:pt x="96612" y="2471738"/>
                </a:cubicBezTo>
                <a:cubicBezTo>
                  <a:pt x="102071" y="2488112"/>
                  <a:pt x="106809" y="2501634"/>
                  <a:pt x="110900" y="2519363"/>
                </a:cubicBezTo>
                <a:cubicBezTo>
                  <a:pt x="120309" y="2560139"/>
                  <a:pt x="111356" y="2544173"/>
                  <a:pt x="120425" y="2595563"/>
                </a:cubicBezTo>
                <a:cubicBezTo>
                  <a:pt x="122434" y="2606944"/>
                  <a:pt x="127351" y="2617639"/>
                  <a:pt x="129950" y="2628900"/>
                </a:cubicBezTo>
                <a:cubicBezTo>
                  <a:pt x="132121" y="2638309"/>
                  <a:pt x="132458" y="2648085"/>
                  <a:pt x="134712" y="2657475"/>
                </a:cubicBezTo>
                <a:cubicBezTo>
                  <a:pt x="156223" y="2747103"/>
                  <a:pt x="148324" y="2724160"/>
                  <a:pt x="172812" y="2781300"/>
                </a:cubicBezTo>
                <a:cubicBezTo>
                  <a:pt x="235552" y="2773458"/>
                  <a:pt x="188069" y="2783129"/>
                  <a:pt x="253775" y="2757488"/>
                </a:cubicBezTo>
                <a:cubicBezTo>
                  <a:pt x="304317" y="2737764"/>
                  <a:pt x="356497" y="2722148"/>
                  <a:pt x="406175" y="2700338"/>
                </a:cubicBezTo>
                <a:cubicBezTo>
                  <a:pt x="421898" y="2693435"/>
                  <a:pt x="433679" y="2679442"/>
                  <a:pt x="449037" y="2671763"/>
                </a:cubicBezTo>
                <a:cubicBezTo>
                  <a:pt x="456277" y="2668143"/>
                  <a:pt x="465113" y="2669381"/>
                  <a:pt x="472850" y="2667000"/>
                </a:cubicBezTo>
                <a:cubicBezTo>
                  <a:pt x="485814" y="2663011"/>
                  <a:pt x="498659" y="2658449"/>
                  <a:pt x="510950" y="2652713"/>
                </a:cubicBezTo>
                <a:cubicBezTo>
                  <a:pt x="522548" y="2647301"/>
                  <a:pt x="532840" y="2639387"/>
                  <a:pt x="544287" y="2633663"/>
                </a:cubicBezTo>
                <a:cubicBezTo>
                  <a:pt x="554052" y="2628780"/>
                  <a:pt x="573326" y="2625950"/>
                  <a:pt x="582387" y="2624138"/>
                </a:cubicBezTo>
                <a:cubicBezTo>
                  <a:pt x="588737" y="2620963"/>
                  <a:pt x="594577" y="2616442"/>
                  <a:pt x="601437" y="2614613"/>
                </a:cubicBezTo>
                <a:cubicBezTo>
                  <a:pt x="667710" y="2596940"/>
                  <a:pt x="676887" y="2607185"/>
                  <a:pt x="758600" y="2614613"/>
                </a:cubicBezTo>
                <a:cubicBezTo>
                  <a:pt x="784739" y="2614079"/>
                  <a:pt x="961178" y="2633574"/>
                  <a:pt x="1034825" y="2595563"/>
                </a:cubicBezTo>
                <a:cubicBezTo>
                  <a:pt x="1239301" y="2490027"/>
                  <a:pt x="1170082" y="2468323"/>
                  <a:pt x="1472975" y="2290763"/>
                </a:cubicBezTo>
                <a:lnTo>
                  <a:pt x="1611087" y="2209800"/>
                </a:lnTo>
                <a:cubicBezTo>
                  <a:pt x="1617875" y="2205686"/>
                  <a:pt x="1624366" y="2200963"/>
                  <a:pt x="1630137" y="2195513"/>
                </a:cubicBezTo>
                <a:cubicBezTo>
                  <a:pt x="1652988" y="2173932"/>
                  <a:pt x="1669079" y="2143629"/>
                  <a:pt x="1696812" y="2128838"/>
                </a:cubicBezTo>
                <a:cubicBezTo>
                  <a:pt x="1720625" y="2116138"/>
                  <a:pt x="1744894" y="2104260"/>
                  <a:pt x="1768250" y="2090738"/>
                </a:cubicBezTo>
                <a:cubicBezTo>
                  <a:pt x="1807380" y="2068084"/>
                  <a:pt x="1769610" y="2082346"/>
                  <a:pt x="1801587" y="2071688"/>
                </a:cubicBezTo>
                <a:cubicBezTo>
                  <a:pt x="1834925" y="2047875"/>
                  <a:pt x="1861854" y="2010185"/>
                  <a:pt x="1901600" y="2000250"/>
                </a:cubicBezTo>
                <a:cubicBezTo>
                  <a:pt x="1952398" y="1987552"/>
                  <a:pt x="1894105" y="2003248"/>
                  <a:pt x="1996850" y="1962150"/>
                </a:cubicBezTo>
                <a:cubicBezTo>
                  <a:pt x="2010833" y="1956557"/>
                  <a:pt x="2025425" y="1952625"/>
                  <a:pt x="2039712" y="1947863"/>
                </a:cubicBezTo>
                <a:cubicBezTo>
                  <a:pt x="2050825" y="1938338"/>
                  <a:pt x="2061280" y="1927988"/>
                  <a:pt x="2073050" y="1919288"/>
                </a:cubicBezTo>
                <a:cubicBezTo>
                  <a:pt x="2122678" y="1882607"/>
                  <a:pt x="2140500" y="1880660"/>
                  <a:pt x="2173062" y="1843088"/>
                </a:cubicBezTo>
                <a:cubicBezTo>
                  <a:pt x="2186377" y="1827725"/>
                  <a:pt x="2198767" y="1811577"/>
                  <a:pt x="2211162" y="1795463"/>
                </a:cubicBezTo>
                <a:cubicBezTo>
                  <a:pt x="2222283" y="1781005"/>
                  <a:pt x="2225845" y="1772250"/>
                  <a:pt x="2230212" y="1752600"/>
                </a:cubicBezTo>
                <a:cubicBezTo>
                  <a:pt x="2231245" y="1747951"/>
                  <a:pt x="2230212" y="1743075"/>
                  <a:pt x="2230212" y="1738313"/>
                </a:cubicBezTo>
              </a:path>
            </a:pathLst>
          </a:cu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3252788" y="1619250"/>
            <a:ext cx="2928937" cy="4298147"/>
          </a:xfrm>
          <a:custGeom>
            <a:avLst/>
            <a:gdLst>
              <a:gd name="connsiteX0" fmla="*/ 838200 w 2928937"/>
              <a:gd name="connsiteY0" fmla="*/ 0 h 4298147"/>
              <a:gd name="connsiteX1" fmla="*/ 909637 w 2928937"/>
              <a:gd name="connsiteY1" fmla="*/ 2119313 h 4298147"/>
              <a:gd name="connsiteX2" fmla="*/ 933450 w 2928937"/>
              <a:gd name="connsiteY2" fmla="*/ 2443163 h 4298147"/>
              <a:gd name="connsiteX3" fmla="*/ 928687 w 2928937"/>
              <a:gd name="connsiteY3" fmla="*/ 2900363 h 4298147"/>
              <a:gd name="connsiteX4" fmla="*/ 919162 w 2928937"/>
              <a:gd name="connsiteY4" fmla="*/ 2976563 h 4298147"/>
              <a:gd name="connsiteX5" fmla="*/ 914400 w 2928937"/>
              <a:gd name="connsiteY5" fmla="*/ 3086100 h 4298147"/>
              <a:gd name="connsiteX6" fmla="*/ 904875 w 2928937"/>
              <a:gd name="connsiteY6" fmla="*/ 3605213 h 4298147"/>
              <a:gd name="connsiteX7" fmla="*/ 900112 w 2928937"/>
              <a:gd name="connsiteY7" fmla="*/ 4057650 h 4298147"/>
              <a:gd name="connsiteX8" fmla="*/ 881062 w 2928937"/>
              <a:gd name="connsiteY8" fmla="*/ 4119563 h 4298147"/>
              <a:gd name="connsiteX9" fmla="*/ 838200 w 2928937"/>
              <a:gd name="connsiteY9" fmla="*/ 4248150 h 4298147"/>
              <a:gd name="connsiteX10" fmla="*/ 823912 w 2928937"/>
              <a:gd name="connsiteY10" fmla="*/ 4262438 h 4298147"/>
              <a:gd name="connsiteX11" fmla="*/ 790575 w 2928937"/>
              <a:gd name="connsiteY11" fmla="*/ 4281488 h 4298147"/>
              <a:gd name="connsiteX12" fmla="*/ 704850 w 2928937"/>
              <a:gd name="connsiteY12" fmla="*/ 4252913 h 4298147"/>
              <a:gd name="connsiteX13" fmla="*/ 690562 w 2928937"/>
              <a:gd name="connsiteY13" fmla="*/ 4243388 h 4298147"/>
              <a:gd name="connsiteX14" fmla="*/ 647700 w 2928937"/>
              <a:gd name="connsiteY14" fmla="*/ 4219575 h 4298147"/>
              <a:gd name="connsiteX15" fmla="*/ 571500 w 2928937"/>
              <a:gd name="connsiteY15" fmla="*/ 4157663 h 4298147"/>
              <a:gd name="connsiteX16" fmla="*/ 490537 w 2928937"/>
              <a:gd name="connsiteY16" fmla="*/ 4086225 h 4298147"/>
              <a:gd name="connsiteX17" fmla="*/ 385762 w 2928937"/>
              <a:gd name="connsiteY17" fmla="*/ 3943350 h 4298147"/>
              <a:gd name="connsiteX18" fmla="*/ 323850 w 2928937"/>
              <a:gd name="connsiteY18" fmla="*/ 3857625 h 4298147"/>
              <a:gd name="connsiteX19" fmla="*/ 285750 w 2928937"/>
              <a:gd name="connsiteY19" fmla="*/ 3810000 h 4298147"/>
              <a:gd name="connsiteX20" fmla="*/ 252412 w 2928937"/>
              <a:gd name="connsiteY20" fmla="*/ 3738563 h 4298147"/>
              <a:gd name="connsiteX21" fmla="*/ 228600 w 2928937"/>
              <a:gd name="connsiteY21" fmla="*/ 3690938 h 4298147"/>
              <a:gd name="connsiteX22" fmla="*/ 185737 w 2928937"/>
              <a:gd name="connsiteY22" fmla="*/ 3614738 h 4298147"/>
              <a:gd name="connsiteX23" fmla="*/ 161925 w 2928937"/>
              <a:gd name="connsiteY23" fmla="*/ 3571875 h 4298147"/>
              <a:gd name="connsiteX24" fmla="*/ 147637 w 2928937"/>
              <a:gd name="connsiteY24" fmla="*/ 3529013 h 4298147"/>
              <a:gd name="connsiteX25" fmla="*/ 90487 w 2928937"/>
              <a:gd name="connsiteY25" fmla="*/ 3367088 h 4298147"/>
              <a:gd name="connsiteX26" fmla="*/ 42862 w 2928937"/>
              <a:gd name="connsiteY26" fmla="*/ 3176588 h 4298147"/>
              <a:gd name="connsiteX27" fmla="*/ 28575 w 2928937"/>
              <a:gd name="connsiteY27" fmla="*/ 3114675 h 4298147"/>
              <a:gd name="connsiteX28" fmla="*/ 14287 w 2928937"/>
              <a:gd name="connsiteY28" fmla="*/ 3033713 h 4298147"/>
              <a:gd name="connsiteX29" fmla="*/ 9525 w 2928937"/>
              <a:gd name="connsiteY29" fmla="*/ 3005138 h 4298147"/>
              <a:gd name="connsiteX30" fmla="*/ 0 w 2928937"/>
              <a:gd name="connsiteY30" fmla="*/ 2952750 h 4298147"/>
              <a:gd name="connsiteX31" fmla="*/ 28575 w 2928937"/>
              <a:gd name="connsiteY31" fmla="*/ 2681288 h 4298147"/>
              <a:gd name="connsiteX32" fmla="*/ 38100 w 2928937"/>
              <a:gd name="connsiteY32" fmla="*/ 2652713 h 4298147"/>
              <a:gd name="connsiteX33" fmla="*/ 57150 w 2928937"/>
              <a:gd name="connsiteY33" fmla="*/ 2576513 h 4298147"/>
              <a:gd name="connsiteX34" fmla="*/ 61912 w 2928937"/>
              <a:gd name="connsiteY34" fmla="*/ 2557463 h 4298147"/>
              <a:gd name="connsiteX35" fmla="*/ 123825 w 2928937"/>
              <a:gd name="connsiteY35" fmla="*/ 2495550 h 4298147"/>
              <a:gd name="connsiteX36" fmla="*/ 142875 w 2928937"/>
              <a:gd name="connsiteY36" fmla="*/ 2481263 h 4298147"/>
              <a:gd name="connsiteX37" fmla="*/ 295275 w 2928937"/>
              <a:gd name="connsiteY37" fmla="*/ 2414588 h 4298147"/>
              <a:gd name="connsiteX38" fmla="*/ 361950 w 2928937"/>
              <a:gd name="connsiteY38" fmla="*/ 2405063 h 4298147"/>
              <a:gd name="connsiteX39" fmla="*/ 481012 w 2928937"/>
              <a:gd name="connsiteY39" fmla="*/ 2381250 h 4298147"/>
              <a:gd name="connsiteX40" fmla="*/ 671512 w 2928937"/>
              <a:gd name="connsiteY40" fmla="*/ 2381250 h 4298147"/>
              <a:gd name="connsiteX41" fmla="*/ 704850 w 2928937"/>
              <a:gd name="connsiteY41" fmla="*/ 2405063 h 4298147"/>
              <a:gd name="connsiteX42" fmla="*/ 757237 w 2928937"/>
              <a:gd name="connsiteY42" fmla="*/ 2419350 h 4298147"/>
              <a:gd name="connsiteX43" fmla="*/ 871537 w 2928937"/>
              <a:gd name="connsiteY43" fmla="*/ 2476500 h 4298147"/>
              <a:gd name="connsiteX44" fmla="*/ 952500 w 2928937"/>
              <a:gd name="connsiteY44" fmla="*/ 2505075 h 4298147"/>
              <a:gd name="connsiteX45" fmla="*/ 1023937 w 2928937"/>
              <a:gd name="connsiteY45" fmla="*/ 2533650 h 4298147"/>
              <a:gd name="connsiteX46" fmla="*/ 1081087 w 2928937"/>
              <a:gd name="connsiteY46" fmla="*/ 2552700 h 4298147"/>
              <a:gd name="connsiteX47" fmla="*/ 1119187 w 2928937"/>
              <a:gd name="connsiteY47" fmla="*/ 2581275 h 4298147"/>
              <a:gd name="connsiteX48" fmla="*/ 1133475 w 2928937"/>
              <a:gd name="connsiteY48" fmla="*/ 2586038 h 4298147"/>
              <a:gd name="connsiteX49" fmla="*/ 1185862 w 2928937"/>
              <a:gd name="connsiteY49" fmla="*/ 2619375 h 4298147"/>
              <a:gd name="connsiteX50" fmla="*/ 1228725 w 2928937"/>
              <a:gd name="connsiteY50" fmla="*/ 2652713 h 4298147"/>
              <a:gd name="connsiteX51" fmla="*/ 1281112 w 2928937"/>
              <a:gd name="connsiteY51" fmla="*/ 2695575 h 4298147"/>
              <a:gd name="connsiteX52" fmla="*/ 1314450 w 2928937"/>
              <a:gd name="connsiteY52" fmla="*/ 2705100 h 4298147"/>
              <a:gd name="connsiteX53" fmla="*/ 1352550 w 2928937"/>
              <a:gd name="connsiteY53" fmla="*/ 2719388 h 4298147"/>
              <a:gd name="connsiteX54" fmla="*/ 1423987 w 2928937"/>
              <a:gd name="connsiteY54" fmla="*/ 2738438 h 4298147"/>
              <a:gd name="connsiteX55" fmla="*/ 1462087 w 2928937"/>
              <a:gd name="connsiteY55" fmla="*/ 2757488 h 4298147"/>
              <a:gd name="connsiteX56" fmla="*/ 1757362 w 2928937"/>
              <a:gd name="connsiteY56" fmla="*/ 2781300 h 4298147"/>
              <a:gd name="connsiteX57" fmla="*/ 2090737 w 2928937"/>
              <a:gd name="connsiteY57" fmla="*/ 2762250 h 4298147"/>
              <a:gd name="connsiteX58" fmla="*/ 2185987 w 2928937"/>
              <a:gd name="connsiteY58" fmla="*/ 2752725 h 4298147"/>
              <a:gd name="connsiteX59" fmla="*/ 2238375 w 2928937"/>
              <a:gd name="connsiteY59" fmla="*/ 2743200 h 4298147"/>
              <a:gd name="connsiteX60" fmla="*/ 2257425 w 2928937"/>
              <a:gd name="connsiteY60" fmla="*/ 2733675 h 4298147"/>
              <a:gd name="connsiteX61" fmla="*/ 2314575 w 2928937"/>
              <a:gd name="connsiteY61" fmla="*/ 2714625 h 4298147"/>
              <a:gd name="connsiteX62" fmla="*/ 2324100 w 2928937"/>
              <a:gd name="connsiteY62" fmla="*/ 2700338 h 4298147"/>
              <a:gd name="connsiteX63" fmla="*/ 2400300 w 2928937"/>
              <a:gd name="connsiteY63" fmla="*/ 2652713 h 4298147"/>
              <a:gd name="connsiteX64" fmla="*/ 2443162 w 2928937"/>
              <a:gd name="connsiteY64" fmla="*/ 2609850 h 4298147"/>
              <a:gd name="connsiteX65" fmla="*/ 2490787 w 2928937"/>
              <a:gd name="connsiteY65" fmla="*/ 2562225 h 4298147"/>
              <a:gd name="connsiteX66" fmla="*/ 2581275 w 2928937"/>
              <a:gd name="connsiteY66" fmla="*/ 2447925 h 4298147"/>
              <a:gd name="connsiteX67" fmla="*/ 2624137 w 2928937"/>
              <a:gd name="connsiteY67" fmla="*/ 2366963 h 4298147"/>
              <a:gd name="connsiteX68" fmla="*/ 2633662 w 2928937"/>
              <a:gd name="connsiteY68" fmla="*/ 2352675 h 4298147"/>
              <a:gd name="connsiteX69" fmla="*/ 2690812 w 2928937"/>
              <a:gd name="connsiteY69" fmla="*/ 2290763 h 4298147"/>
              <a:gd name="connsiteX70" fmla="*/ 2695575 w 2928937"/>
              <a:gd name="connsiteY70" fmla="*/ 2276475 h 4298147"/>
              <a:gd name="connsiteX71" fmla="*/ 2767012 w 2928937"/>
              <a:gd name="connsiteY71" fmla="*/ 2200275 h 4298147"/>
              <a:gd name="connsiteX72" fmla="*/ 2814637 w 2928937"/>
              <a:gd name="connsiteY72" fmla="*/ 2143125 h 4298147"/>
              <a:gd name="connsiteX73" fmla="*/ 2900362 w 2928937"/>
              <a:gd name="connsiteY73" fmla="*/ 2052638 h 4298147"/>
              <a:gd name="connsiteX74" fmla="*/ 2914650 w 2928937"/>
              <a:gd name="connsiteY74" fmla="*/ 2028825 h 4298147"/>
              <a:gd name="connsiteX75" fmla="*/ 2928937 w 2928937"/>
              <a:gd name="connsiteY75" fmla="*/ 2014538 h 429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928937" h="4298147">
                <a:moveTo>
                  <a:pt x="838200" y="0"/>
                </a:moveTo>
                <a:cubicBezTo>
                  <a:pt x="862012" y="706438"/>
                  <a:pt x="884156" y="1412934"/>
                  <a:pt x="909637" y="2119313"/>
                </a:cubicBezTo>
                <a:cubicBezTo>
                  <a:pt x="917882" y="2347886"/>
                  <a:pt x="913689" y="2304834"/>
                  <a:pt x="933450" y="2443163"/>
                </a:cubicBezTo>
                <a:cubicBezTo>
                  <a:pt x="931862" y="2595563"/>
                  <a:pt x="932768" y="2748009"/>
                  <a:pt x="928687" y="2900363"/>
                </a:cubicBezTo>
                <a:cubicBezTo>
                  <a:pt x="928002" y="2925951"/>
                  <a:pt x="921125" y="2951041"/>
                  <a:pt x="919162" y="2976563"/>
                </a:cubicBezTo>
                <a:cubicBezTo>
                  <a:pt x="916359" y="3013002"/>
                  <a:pt x="915987" y="3049588"/>
                  <a:pt x="914400" y="3086100"/>
                </a:cubicBezTo>
                <a:cubicBezTo>
                  <a:pt x="911225" y="3259138"/>
                  <a:pt x="907420" y="3432165"/>
                  <a:pt x="904875" y="3605213"/>
                </a:cubicBezTo>
                <a:cubicBezTo>
                  <a:pt x="902657" y="3756017"/>
                  <a:pt x="907087" y="3906991"/>
                  <a:pt x="900112" y="4057650"/>
                </a:cubicBezTo>
                <a:cubicBezTo>
                  <a:pt x="899113" y="4079219"/>
                  <a:pt x="886841" y="4098758"/>
                  <a:pt x="881062" y="4119563"/>
                </a:cubicBezTo>
                <a:cubicBezTo>
                  <a:pt x="859578" y="4196907"/>
                  <a:pt x="873214" y="4207300"/>
                  <a:pt x="838200" y="4248150"/>
                </a:cubicBezTo>
                <a:cubicBezTo>
                  <a:pt x="833817" y="4253264"/>
                  <a:pt x="829026" y="4258055"/>
                  <a:pt x="823912" y="4262438"/>
                </a:cubicBezTo>
                <a:cubicBezTo>
                  <a:pt x="805565" y="4278164"/>
                  <a:pt x="809407" y="4275210"/>
                  <a:pt x="790575" y="4281488"/>
                </a:cubicBezTo>
                <a:cubicBezTo>
                  <a:pt x="750454" y="4311578"/>
                  <a:pt x="777981" y="4300233"/>
                  <a:pt x="704850" y="4252913"/>
                </a:cubicBezTo>
                <a:cubicBezTo>
                  <a:pt x="700044" y="4249803"/>
                  <a:pt x="695566" y="4246168"/>
                  <a:pt x="690562" y="4243388"/>
                </a:cubicBezTo>
                <a:cubicBezTo>
                  <a:pt x="676275" y="4235450"/>
                  <a:pt x="660964" y="4229125"/>
                  <a:pt x="647700" y="4219575"/>
                </a:cubicBezTo>
                <a:cubicBezTo>
                  <a:pt x="621141" y="4200452"/>
                  <a:pt x="595912" y="4179460"/>
                  <a:pt x="571500" y="4157663"/>
                </a:cubicBezTo>
                <a:cubicBezTo>
                  <a:pt x="484499" y="4079984"/>
                  <a:pt x="545459" y="4119179"/>
                  <a:pt x="490537" y="4086225"/>
                </a:cubicBezTo>
                <a:cubicBezTo>
                  <a:pt x="426626" y="3985793"/>
                  <a:pt x="488485" y="4079091"/>
                  <a:pt x="385762" y="3943350"/>
                </a:cubicBezTo>
                <a:cubicBezTo>
                  <a:pt x="364492" y="3915243"/>
                  <a:pt x="348775" y="3882549"/>
                  <a:pt x="323850" y="3857625"/>
                </a:cubicBezTo>
                <a:cubicBezTo>
                  <a:pt x="293491" y="3827268"/>
                  <a:pt x="305812" y="3843439"/>
                  <a:pt x="285750" y="3810000"/>
                </a:cubicBezTo>
                <a:cubicBezTo>
                  <a:pt x="277149" y="3758397"/>
                  <a:pt x="288149" y="3800290"/>
                  <a:pt x="252412" y="3738563"/>
                </a:cubicBezTo>
                <a:cubicBezTo>
                  <a:pt x="243519" y="3723203"/>
                  <a:pt x="237015" y="3706565"/>
                  <a:pt x="228600" y="3690938"/>
                </a:cubicBezTo>
                <a:cubicBezTo>
                  <a:pt x="214783" y="3665279"/>
                  <a:pt x="200196" y="3640041"/>
                  <a:pt x="185737" y="3614738"/>
                </a:cubicBezTo>
                <a:cubicBezTo>
                  <a:pt x="178616" y="3602277"/>
                  <a:pt x="167292" y="3585829"/>
                  <a:pt x="161925" y="3571875"/>
                </a:cubicBezTo>
                <a:cubicBezTo>
                  <a:pt x="156519" y="3557819"/>
                  <a:pt x="152868" y="3543136"/>
                  <a:pt x="147637" y="3529013"/>
                </a:cubicBezTo>
                <a:cubicBezTo>
                  <a:pt x="122589" y="3461383"/>
                  <a:pt x="107879" y="3435319"/>
                  <a:pt x="90487" y="3367088"/>
                </a:cubicBezTo>
                <a:cubicBezTo>
                  <a:pt x="37777" y="3160304"/>
                  <a:pt x="75461" y="3258083"/>
                  <a:pt x="42862" y="3176588"/>
                </a:cubicBezTo>
                <a:cubicBezTo>
                  <a:pt x="26939" y="3065116"/>
                  <a:pt x="50362" y="3214894"/>
                  <a:pt x="28575" y="3114675"/>
                </a:cubicBezTo>
                <a:cubicBezTo>
                  <a:pt x="22753" y="3087896"/>
                  <a:pt x="18983" y="3060712"/>
                  <a:pt x="14287" y="3033713"/>
                </a:cubicBezTo>
                <a:cubicBezTo>
                  <a:pt x="12632" y="3024199"/>
                  <a:pt x="11203" y="3014647"/>
                  <a:pt x="9525" y="3005138"/>
                </a:cubicBezTo>
                <a:cubicBezTo>
                  <a:pt x="6441" y="2987659"/>
                  <a:pt x="0" y="2952750"/>
                  <a:pt x="0" y="2952750"/>
                </a:cubicBezTo>
                <a:cubicBezTo>
                  <a:pt x="9525" y="2862263"/>
                  <a:pt x="17113" y="2771550"/>
                  <a:pt x="28575" y="2681288"/>
                </a:cubicBezTo>
                <a:cubicBezTo>
                  <a:pt x="29840" y="2671328"/>
                  <a:pt x="35996" y="2662530"/>
                  <a:pt x="38100" y="2652713"/>
                </a:cubicBezTo>
                <a:cubicBezTo>
                  <a:pt x="60979" y="2545940"/>
                  <a:pt x="20951" y="2685111"/>
                  <a:pt x="57150" y="2576513"/>
                </a:cubicBezTo>
                <a:cubicBezTo>
                  <a:pt x="59220" y="2570303"/>
                  <a:pt x="57751" y="2562516"/>
                  <a:pt x="61912" y="2557463"/>
                </a:cubicBezTo>
                <a:cubicBezTo>
                  <a:pt x="80466" y="2534933"/>
                  <a:pt x="100476" y="2513061"/>
                  <a:pt x="123825" y="2495550"/>
                </a:cubicBezTo>
                <a:cubicBezTo>
                  <a:pt x="130175" y="2490788"/>
                  <a:pt x="135698" y="2484652"/>
                  <a:pt x="142875" y="2481263"/>
                </a:cubicBezTo>
                <a:cubicBezTo>
                  <a:pt x="193015" y="2457586"/>
                  <a:pt x="242904" y="2432804"/>
                  <a:pt x="295275" y="2414588"/>
                </a:cubicBezTo>
                <a:cubicBezTo>
                  <a:pt x="316480" y="2407213"/>
                  <a:pt x="339903" y="2409303"/>
                  <a:pt x="361950" y="2405063"/>
                </a:cubicBezTo>
                <a:cubicBezTo>
                  <a:pt x="555468" y="2367847"/>
                  <a:pt x="276226" y="2412756"/>
                  <a:pt x="481012" y="2381250"/>
                </a:cubicBezTo>
                <a:cubicBezTo>
                  <a:pt x="551295" y="2353137"/>
                  <a:pt x="530157" y="2357691"/>
                  <a:pt x="671512" y="2381250"/>
                </a:cubicBezTo>
                <a:cubicBezTo>
                  <a:pt x="684983" y="2383495"/>
                  <a:pt x="692371" y="2399517"/>
                  <a:pt x="704850" y="2405063"/>
                </a:cubicBezTo>
                <a:cubicBezTo>
                  <a:pt x="721390" y="2412414"/>
                  <a:pt x="740600" y="2412220"/>
                  <a:pt x="757237" y="2419350"/>
                </a:cubicBezTo>
                <a:cubicBezTo>
                  <a:pt x="796390" y="2436130"/>
                  <a:pt x="832533" y="2459376"/>
                  <a:pt x="871537" y="2476500"/>
                </a:cubicBezTo>
                <a:cubicBezTo>
                  <a:pt x="897742" y="2488005"/>
                  <a:pt x="925928" y="2494446"/>
                  <a:pt x="952500" y="2505075"/>
                </a:cubicBezTo>
                <a:cubicBezTo>
                  <a:pt x="976312" y="2514600"/>
                  <a:pt x="999834" y="2524885"/>
                  <a:pt x="1023937" y="2533650"/>
                </a:cubicBezTo>
                <a:cubicBezTo>
                  <a:pt x="1038406" y="2538912"/>
                  <a:pt x="1066581" y="2543773"/>
                  <a:pt x="1081087" y="2552700"/>
                </a:cubicBezTo>
                <a:cubicBezTo>
                  <a:pt x="1094607" y="2561020"/>
                  <a:pt x="1105794" y="2572752"/>
                  <a:pt x="1119187" y="2581275"/>
                </a:cubicBezTo>
                <a:cubicBezTo>
                  <a:pt x="1123422" y="2583970"/>
                  <a:pt x="1129116" y="2583547"/>
                  <a:pt x="1133475" y="2586038"/>
                </a:cubicBezTo>
                <a:cubicBezTo>
                  <a:pt x="1151446" y="2596307"/>
                  <a:pt x="1169420" y="2606802"/>
                  <a:pt x="1185862" y="2619375"/>
                </a:cubicBezTo>
                <a:cubicBezTo>
                  <a:pt x="1235511" y="2657342"/>
                  <a:pt x="1195127" y="2641513"/>
                  <a:pt x="1228725" y="2652713"/>
                </a:cubicBezTo>
                <a:cubicBezTo>
                  <a:pt x="1246187" y="2667000"/>
                  <a:pt x="1259223" y="2690102"/>
                  <a:pt x="1281112" y="2695575"/>
                </a:cubicBezTo>
                <a:cubicBezTo>
                  <a:pt x="1297894" y="2699771"/>
                  <a:pt x="1299428" y="2699637"/>
                  <a:pt x="1314450" y="2705100"/>
                </a:cubicBezTo>
                <a:cubicBezTo>
                  <a:pt x="1327197" y="2709735"/>
                  <a:pt x="1339574" y="2715439"/>
                  <a:pt x="1352550" y="2719388"/>
                </a:cubicBezTo>
                <a:cubicBezTo>
                  <a:pt x="1376127" y="2726564"/>
                  <a:pt x="1423987" y="2738438"/>
                  <a:pt x="1423987" y="2738438"/>
                </a:cubicBezTo>
                <a:cubicBezTo>
                  <a:pt x="1440442" y="2750779"/>
                  <a:pt x="1441795" y="2755643"/>
                  <a:pt x="1462087" y="2757488"/>
                </a:cubicBezTo>
                <a:cubicBezTo>
                  <a:pt x="1560426" y="2766428"/>
                  <a:pt x="1757362" y="2781300"/>
                  <a:pt x="1757362" y="2781300"/>
                </a:cubicBezTo>
                <a:cubicBezTo>
                  <a:pt x="1915669" y="2773937"/>
                  <a:pt x="1950236" y="2774208"/>
                  <a:pt x="2090737" y="2762250"/>
                </a:cubicBezTo>
                <a:cubicBezTo>
                  <a:pt x="2122530" y="2759544"/>
                  <a:pt x="2154289" y="2756382"/>
                  <a:pt x="2185987" y="2752725"/>
                </a:cubicBezTo>
                <a:cubicBezTo>
                  <a:pt x="2200401" y="2751062"/>
                  <a:pt x="2223658" y="2746144"/>
                  <a:pt x="2238375" y="2743200"/>
                </a:cubicBezTo>
                <a:cubicBezTo>
                  <a:pt x="2244725" y="2740025"/>
                  <a:pt x="2250778" y="2736168"/>
                  <a:pt x="2257425" y="2733675"/>
                </a:cubicBezTo>
                <a:cubicBezTo>
                  <a:pt x="2276227" y="2726624"/>
                  <a:pt x="2296614" y="2723605"/>
                  <a:pt x="2314575" y="2714625"/>
                </a:cubicBezTo>
                <a:cubicBezTo>
                  <a:pt x="2319694" y="2712065"/>
                  <a:pt x="2319460" y="2703689"/>
                  <a:pt x="2324100" y="2700338"/>
                </a:cubicBezTo>
                <a:cubicBezTo>
                  <a:pt x="2348382" y="2682801"/>
                  <a:pt x="2376453" y="2670837"/>
                  <a:pt x="2400300" y="2652713"/>
                </a:cubicBezTo>
                <a:cubicBezTo>
                  <a:pt x="2416387" y="2640487"/>
                  <a:pt x="2428874" y="2624138"/>
                  <a:pt x="2443162" y="2609850"/>
                </a:cubicBezTo>
                <a:lnTo>
                  <a:pt x="2490787" y="2562225"/>
                </a:lnTo>
                <a:cubicBezTo>
                  <a:pt x="2522327" y="2525429"/>
                  <a:pt x="2554913" y="2488667"/>
                  <a:pt x="2581275" y="2447925"/>
                </a:cubicBezTo>
                <a:cubicBezTo>
                  <a:pt x="2597864" y="2422288"/>
                  <a:pt x="2609421" y="2393719"/>
                  <a:pt x="2624137" y="2366963"/>
                </a:cubicBezTo>
                <a:cubicBezTo>
                  <a:pt x="2626895" y="2361948"/>
                  <a:pt x="2630037" y="2357105"/>
                  <a:pt x="2633662" y="2352675"/>
                </a:cubicBezTo>
                <a:cubicBezTo>
                  <a:pt x="2659843" y="2320677"/>
                  <a:pt x="2664745" y="2316830"/>
                  <a:pt x="2690812" y="2290763"/>
                </a:cubicBezTo>
                <a:cubicBezTo>
                  <a:pt x="2692400" y="2286000"/>
                  <a:pt x="2692622" y="2280535"/>
                  <a:pt x="2695575" y="2276475"/>
                </a:cubicBezTo>
                <a:cubicBezTo>
                  <a:pt x="2734554" y="2222878"/>
                  <a:pt x="2723562" y="2252415"/>
                  <a:pt x="2767012" y="2200275"/>
                </a:cubicBezTo>
                <a:cubicBezTo>
                  <a:pt x="2782887" y="2181225"/>
                  <a:pt x="2798016" y="2161527"/>
                  <a:pt x="2814637" y="2143125"/>
                </a:cubicBezTo>
                <a:cubicBezTo>
                  <a:pt x="2842487" y="2112292"/>
                  <a:pt x="2878985" y="2088266"/>
                  <a:pt x="2900362" y="2052638"/>
                </a:cubicBezTo>
                <a:cubicBezTo>
                  <a:pt x="2905125" y="2044700"/>
                  <a:pt x="2909096" y="2036230"/>
                  <a:pt x="2914650" y="2028825"/>
                </a:cubicBezTo>
                <a:cubicBezTo>
                  <a:pt x="2918691" y="2023437"/>
                  <a:pt x="2928937" y="2014538"/>
                  <a:pt x="2928937" y="2014538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3033713" y="1757363"/>
            <a:ext cx="3381379" cy="4295775"/>
          </a:xfrm>
          <a:custGeom>
            <a:avLst/>
            <a:gdLst>
              <a:gd name="connsiteX0" fmla="*/ 1228725 w 3381379"/>
              <a:gd name="connsiteY0" fmla="*/ 0 h 4295775"/>
              <a:gd name="connsiteX1" fmla="*/ 1252537 w 3381379"/>
              <a:gd name="connsiteY1" fmla="*/ 1257300 h 4295775"/>
              <a:gd name="connsiteX2" fmla="*/ 1238250 w 3381379"/>
              <a:gd name="connsiteY2" fmla="*/ 1304925 h 4295775"/>
              <a:gd name="connsiteX3" fmla="*/ 1228725 w 3381379"/>
              <a:gd name="connsiteY3" fmla="*/ 1357312 h 4295775"/>
              <a:gd name="connsiteX4" fmla="*/ 1228725 w 3381379"/>
              <a:gd name="connsiteY4" fmla="*/ 1747837 h 4295775"/>
              <a:gd name="connsiteX5" fmla="*/ 1233487 w 3381379"/>
              <a:gd name="connsiteY5" fmla="*/ 2781300 h 4295775"/>
              <a:gd name="connsiteX6" fmla="*/ 1228725 w 3381379"/>
              <a:gd name="connsiteY6" fmla="*/ 2881312 h 4295775"/>
              <a:gd name="connsiteX7" fmla="*/ 1219200 w 3381379"/>
              <a:gd name="connsiteY7" fmla="*/ 2919412 h 4295775"/>
              <a:gd name="connsiteX8" fmla="*/ 1233487 w 3381379"/>
              <a:gd name="connsiteY8" fmla="*/ 3052762 h 4295775"/>
              <a:gd name="connsiteX9" fmla="*/ 1252537 w 3381379"/>
              <a:gd name="connsiteY9" fmla="*/ 3062287 h 4295775"/>
              <a:gd name="connsiteX10" fmla="*/ 1347787 w 3381379"/>
              <a:gd name="connsiteY10" fmla="*/ 3086100 h 4295775"/>
              <a:gd name="connsiteX11" fmla="*/ 1414462 w 3381379"/>
              <a:gd name="connsiteY11" fmla="*/ 3095625 h 4295775"/>
              <a:gd name="connsiteX12" fmla="*/ 1585912 w 3381379"/>
              <a:gd name="connsiteY12" fmla="*/ 3124200 h 4295775"/>
              <a:gd name="connsiteX13" fmla="*/ 1747837 w 3381379"/>
              <a:gd name="connsiteY13" fmla="*/ 3143250 h 4295775"/>
              <a:gd name="connsiteX14" fmla="*/ 2024062 w 3381379"/>
              <a:gd name="connsiteY14" fmla="*/ 3133725 h 4295775"/>
              <a:gd name="connsiteX15" fmla="*/ 2376487 w 3381379"/>
              <a:gd name="connsiteY15" fmla="*/ 3157537 h 4295775"/>
              <a:gd name="connsiteX16" fmla="*/ 2395537 w 3381379"/>
              <a:gd name="connsiteY16" fmla="*/ 3162300 h 4295775"/>
              <a:gd name="connsiteX17" fmla="*/ 2428875 w 3381379"/>
              <a:gd name="connsiteY17" fmla="*/ 3195637 h 4295775"/>
              <a:gd name="connsiteX18" fmla="*/ 2443162 w 3381379"/>
              <a:gd name="connsiteY18" fmla="*/ 3205162 h 4295775"/>
              <a:gd name="connsiteX19" fmla="*/ 2462212 w 3381379"/>
              <a:gd name="connsiteY19" fmla="*/ 3228975 h 4295775"/>
              <a:gd name="connsiteX20" fmla="*/ 2471737 w 3381379"/>
              <a:gd name="connsiteY20" fmla="*/ 3243262 h 4295775"/>
              <a:gd name="connsiteX21" fmla="*/ 2486025 w 3381379"/>
              <a:gd name="connsiteY21" fmla="*/ 3252787 h 4295775"/>
              <a:gd name="connsiteX22" fmla="*/ 2505075 w 3381379"/>
              <a:gd name="connsiteY22" fmla="*/ 3276600 h 4295775"/>
              <a:gd name="connsiteX23" fmla="*/ 2528887 w 3381379"/>
              <a:gd name="connsiteY23" fmla="*/ 3309937 h 4295775"/>
              <a:gd name="connsiteX24" fmla="*/ 2543175 w 3381379"/>
              <a:gd name="connsiteY24" fmla="*/ 3324225 h 4295775"/>
              <a:gd name="connsiteX25" fmla="*/ 2562225 w 3381379"/>
              <a:gd name="connsiteY25" fmla="*/ 3352800 h 4295775"/>
              <a:gd name="connsiteX26" fmla="*/ 2566987 w 3381379"/>
              <a:gd name="connsiteY26" fmla="*/ 3371850 h 4295775"/>
              <a:gd name="connsiteX27" fmla="*/ 2552700 w 3381379"/>
              <a:gd name="connsiteY27" fmla="*/ 3433762 h 4295775"/>
              <a:gd name="connsiteX28" fmla="*/ 2462212 w 3381379"/>
              <a:gd name="connsiteY28" fmla="*/ 3505200 h 4295775"/>
              <a:gd name="connsiteX29" fmla="*/ 2286000 w 3381379"/>
              <a:gd name="connsiteY29" fmla="*/ 3567112 h 4295775"/>
              <a:gd name="connsiteX30" fmla="*/ 2243137 w 3381379"/>
              <a:gd name="connsiteY30" fmla="*/ 3576637 h 4295775"/>
              <a:gd name="connsiteX31" fmla="*/ 2095500 w 3381379"/>
              <a:gd name="connsiteY31" fmla="*/ 3586162 h 4295775"/>
              <a:gd name="connsiteX32" fmla="*/ 1947862 w 3381379"/>
              <a:gd name="connsiteY32" fmla="*/ 3614737 h 4295775"/>
              <a:gd name="connsiteX33" fmla="*/ 1814512 w 3381379"/>
              <a:gd name="connsiteY33" fmla="*/ 3652837 h 4295775"/>
              <a:gd name="connsiteX34" fmla="*/ 1752600 w 3381379"/>
              <a:gd name="connsiteY34" fmla="*/ 3676650 h 4295775"/>
              <a:gd name="connsiteX35" fmla="*/ 1690687 w 3381379"/>
              <a:gd name="connsiteY35" fmla="*/ 3709987 h 4295775"/>
              <a:gd name="connsiteX36" fmla="*/ 1671637 w 3381379"/>
              <a:gd name="connsiteY36" fmla="*/ 3724275 h 4295775"/>
              <a:gd name="connsiteX37" fmla="*/ 1643062 w 3381379"/>
              <a:gd name="connsiteY37" fmla="*/ 3738562 h 4295775"/>
              <a:gd name="connsiteX38" fmla="*/ 1614487 w 3381379"/>
              <a:gd name="connsiteY38" fmla="*/ 3752850 h 4295775"/>
              <a:gd name="connsiteX39" fmla="*/ 1557337 w 3381379"/>
              <a:gd name="connsiteY39" fmla="*/ 3800475 h 4295775"/>
              <a:gd name="connsiteX40" fmla="*/ 1490662 w 3381379"/>
              <a:gd name="connsiteY40" fmla="*/ 3852862 h 4295775"/>
              <a:gd name="connsiteX41" fmla="*/ 1476375 w 3381379"/>
              <a:gd name="connsiteY41" fmla="*/ 3871912 h 4295775"/>
              <a:gd name="connsiteX42" fmla="*/ 1433512 w 3381379"/>
              <a:gd name="connsiteY42" fmla="*/ 3890962 h 4295775"/>
              <a:gd name="connsiteX43" fmla="*/ 1281112 w 3381379"/>
              <a:gd name="connsiteY43" fmla="*/ 3986212 h 4295775"/>
              <a:gd name="connsiteX44" fmla="*/ 1243012 w 3381379"/>
              <a:gd name="connsiteY44" fmla="*/ 4010025 h 4295775"/>
              <a:gd name="connsiteX45" fmla="*/ 1219200 w 3381379"/>
              <a:gd name="connsiteY45" fmla="*/ 4024312 h 4295775"/>
              <a:gd name="connsiteX46" fmla="*/ 1204912 w 3381379"/>
              <a:gd name="connsiteY46" fmla="*/ 4038600 h 4295775"/>
              <a:gd name="connsiteX47" fmla="*/ 1143000 w 3381379"/>
              <a:gd name="connsiteY47" fmla="*/ 4086225 h 4295775"/>
              <a:gd name="connsiteX48" fmla="*/ 1104900 w 3381379"/>
              <a:gd name="connsiteY48" fmla="*/ 4124325 h 4295775"/>
              <a:gd name="connsiteX49" fmla="*/ 1095375 w 3381379"/>
              <a:gd name="connsiteY49" fmla="*/ 4138612 h 4295775"/>
              <a:gd name="connsiteX50" fmla="*/ 1047750 w 3381379"/>
              <a:gd name="connsiteY50" fmla="*/ 4191000 h 4295775"/>
              <a:gd name="connsiteX51" fmla="*/ 1028700 w 3381379"/>
              <a:gd name="connsiteY51" fmla="*/ 4205287 h 4295775"/>
              <a:gd name="connsiteX52" fmla="*/ 1000125 w 3381379"/>
              <a:gd name="connsiteY52" fmla="*/ 4224337 h 4295775"/>
              <a:gd name="connsiteX53" fmla="*/ 957262 w 3381379"/>
              <a:gd name="connsiteY53" fmla="*/ 4243387 h 4295775"/>
              <a:gd name="connsiteX54" fmla="*/ 938212 w 3381379"/>
              <a:gd name="connsiteY54" fmla="*/ 4257675 h 4295775"/>
              <a:gd name="connsiteX55" fmla="*/ 885825 w 3381379"/>
              <a:gd name="connsiteY55" fmla="*/ 4281487 h 4295775"/>
              <a:gd name="connsiteX56" fmla="*/ 866775 w 3381379"/>
              <a:gd name="connsiteY56" fmla="*/ 4286250 h 4295775"/>
              <a:gd name="connsiteX57" fmla="*/ 838200 w 3381379"/>
              <a:gd name="connsiteY57" fmla="*/ 4295775 h 4295775"/>
              <a:gd name="connsiteX58" fmla="*/ 704850 w 3381379"/>
              <a:gd name="connsiteY58" fmla="*/ 4286250 h 4295775"/>
              <a:gd name="connsiteX59" fmla="*/ 661987 w 3381379"/>
              <a:gd name="connsiteY59" fmla="*/ 4281487 h 4295775"/>
              <a:gd name="connsiteX60" fmla="*/ 457200 w 3381379"/>
              <a:gd name="connsiteY60" fmla="*/ 4171950 h 4295775"/>
              <a:gd name="connsiteX61" fmla="*/ 328612 w 3381379"/>
              <a:gd name="connsiteY61" fmla="*/ 4081462 h 4295775"/>
              <a:gd name="connsiteX62" fmla="*/ 300037 w 3381379"/>
              <a:gd name="connsiteY62" fmla="*/ 4048125 h 4295775"/>
              <a:gd name="connsiteX63" fmla="*/ 276225 w 3381379"/>
              <a:gd name="connsiteY63" fmla="*/ 4005262 h 4295775"/>
              <a:gd name="connsiteX64" fmla="*/ 223837 w 3381379"/>
              <a:gd name="connsiteY64" fmla="*/ 3919537 h 4295775"/>
              <a:gd name="connsiteX65" fmla="*/ 219075 w 3381379"/>
              <a:gd name="connsiteY65" fmla="*/ 3905250 h 4295775"/>
              <a:gd name="connsiteX66" fmla="*/ 95250 w 3381379"/>
              <a:gd name="connsiteY66" fmla="*/ 3605212 h 4295775"/>
              <a:gd name="connsiteX67" fmla="*/ 80962 w 3381379"/>
              <a:gd name="connsiteY67" fmla="*/ 3548062 h 4295775"/>
              <a:gd name="connsiteX68" fmla="*/ 61912 w 3381379"/>
              <a:gd name="connsiteY68" fmla="*/ 3514725 h 4295775"/>
              <a:gd name="connsiteX69" fmla="*/ 57150 w 3381379"/>
              <a:gd name="connsiteY69" fmla="*/ 3500437 h 4295775"/>
              <a:gd name="connsiteX70" fmla="*/ 47625 w 3381379"/>
              <a:gd name="connsiteY70" fmla="*/ 3481387 h 4295775"/>
              <a:gd name="connsiteX71" fmla="*/ 19050 w 3381379"/>
              <a:gd name="connsiteY71" fmla="*/ 3338512 h 4295775"/>
              <a:gd name="connsiteX72" fmla="*/ 14287 w 3381379"/>
              <a:gd name="connsiteY72" fmla="*/ 3309937 h 4295775"/>
              <a:gd name="connsiteX73" fmla="*/ 0 w 3381379"/>
              <a:gd name="connsiteY73" fmla="*/ 3252787 h 4295775"/>
              <a:gd name="connsiteX74" fmla="*/ 9525 w 3381379"/>
              <a:gd name="connsiteY74" fmla="*/ 3086100 h 4295775"/>
              <a:gd name="connsiteX75" fmla="*/ 66675 w 3381379"/>
              <a:gd name="connsiteY75" fmla="*/ 2933700 h 4295775"/>
              <a:gd name="connsiteX76" fmla="*/ 104775 w 3381379"/>
              <a:gd name="connsiteY76" fmla="*/ 2886075 h 4295775"/>
              <a:gd name="connsiteX77" fmla="*/ 176212 w 3381379"/>
              <a:gd name="connsiteY77" fmla="*/ 2800350 h 4295775"/>
              <a:gd name="connsiteX78" fmla="*/ 200025 w 3381379"/>
              <a:gd name="connsiteY78" fmla="*/ 2771775 h 4295775"/>
              <a:gd name="connsiteX79" fmla="*/ 276225 w 3381379"/>
              <a:gd name="connsiteY79" fmla="*/ 2709862 h 4295775"/>
              <a:gd name="connsiteX80" fmla="*/ 309562 w 3381379"/>
              <a:gd name="connsiteY80" fmla="*/ 2700337 h 4295775"/>
              <a:gd name="connsiteX81" fmla="*/ 357187 w 3381379"/>
              <a:gd name="connsiteY81" fmla="*/ 2681287 h 4295775"/>
              <a:gd name="connsiteX82" fmla="*/ 523875 w 3381379"/>
              <a:gd name="connsiteY82" fmla="*/ 2647950 h 4295775"/>
              <a:gd name="connsiteX83" fmla="*/ 766762 w 3381379"/>
              <a:gd name="connsiteY83" fmla="*/ 2652712 h 4295775"/>
              <a:gd name="connsiteX84" fmla="*/ 809625 w 3381379"/>
              <a:gd name="connsiteY84" fmla="*/ 2671762 h 4295775"/>
              <a:gd name="connsiteX85" fmla="*/ 1314450 w 3381379"/>
              <a:gd name="connsiteY85" fmla="*/ 2771775 h 4295775"/>
              <a:gd name="connsiteX86" fmla="*/ 1352550 w 3381379"/>
              <a:gd name="connsiteY86" fmla="*/ 2781300 h 4295775"/>
              <a:gd name="connsiteX87" fmla="*/ 1590675 w 3381379"/>
              <a:gd name="connsiteY87" fmla="*/ 2790825 h 4295775"/>
              <a:gd name="connsiteX88" fmla="*/ 1814512 w 3381379"/>
              <a:gd name="connsiteY88" fmla="*/ 2828925 h 4295775"/>
              <a:gd name="connsiteX89" fmla="*/ 1976437 w 3381379"/>
              <a:gd name="connsiteY89" fmla="*/ 2814637 h 4295775"/>
              <a:gd name="connsiteX90" fmla="*/ 2114550 w 3381379"/>
              <a:gd name="connsiteY90" fmla="*/ 2824162 h 4295775"/>
              <a:gd name="connsiteX91" fmla="*/ 2143125 w 3381379"/>
              <a:gd name="connsiteY91" fmla="*/ 2828925 h 4295775"/>
              <a:gd name="connsiteX92" fmla="*/ 2395537 w 3381379"/>
              <a:gd name="connsiteY92" fmla="*/ 2790825 h 4295775"/>
              <a:gd name="connsiteX93" fmla="*/ 2443162 w 3381379"/>
              <a:gd name="connsiteY93" fmla="*/ 2786062 h 4295775"/>
              <a:gd name="connsiteX94" fmla="*/ 2690812 w 3381379"/>
              <a:gd name="connsiteY94" fmla="*/ 2700337 h 4295775"/>
              <a:gd name="connsiteX95" fmla="*/ 2743200 w 3381379"/>
              <a:gd name="connsiteY95" fmla="*/ 2681287 h 4295775"/>
              <a:gd name="connsiteX96" fmla="*/ 2981325 w 3381379"/>
              <a:gd name="connsiteY96" fmla="*/ 2547937 h 4295775"/>
              <a:gd name="connsiteX97" fmla="*/ 3057525 w 3381379"/>
              <a:gd name="connsiteY97" fmla="*/ 2486025 h 4295775"/>
              <a:gd name="connsiteX98" fmla="*/ 3090862 w 3381379"/>
              <a:gd name="connsiteY98" fmla="*/ 2452687 h 4295775"/>
              <a:gd name="connsiteX99" fmla="*/ 3143250 w 3381379"/>
              <a:gd name="connsiteY99" fmla="*/ 2381250 h 4295775"/>
              <a:gd name="connsiteX100" fmla="*/ 3290887 w 3381379"/>
              <a:gd name="connsiteY100" fmla="*/ 2176462 h 4295775"/>
              <a:gd name="connsiteX101" fmla="*/ 3328987 w 3381379"/>
              <a:gd name="connsiteY101" fmla="*/ 2081212 h 4295775"/>
              <a:gd name="connsiteX102" fmla="*/ 3348037 w 3381379"/>
              <a:gd name="connsiteY102" fmla="*/ 2038350 h 4295775"/>
              <a:gd name="connsiteX103" fmla="*/ 3376612 w 3381379"/>
              <a:gd name="connsiteY103" fmla="*/ 1905000 h 4295775"/>
              <a:gd name="connsiteX104" fmla="*/ 3381375 w 3381379"/>
              <a:gd name="connsiteY104" fmla="*/ 1843087 h 4295775"/>
              <a:gd name="connsiteX105" fmla="*/ 3376612 w 3381379"/>
              <a:gd name="connsiteY105" fmla="*/ 1604962 h 4295775"/>
              <a:gd name="connsiteX106" fmla="*/ 3352800 w 3381379"/>
              <a:gd name="connsiteY106" fmla="*/ 1519237 h 4295775"/>
              <a:gd name="connsiteX107" fmla="*/ 3333750 w 3381379"/>
              <a:gd name="connsiteY107" fmla="*/ 1452562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381379" h="4295775">
                <a:moveTo>
                  <a:pt x="1228725" y="0"/>
                </a:moveTo>
                <a:cubicBezTo>
                  <a:pt x="1236662" y="419100"/>
                  <a:pt x="1249477" y="838136"/>
                  <a:pt x="1252537" y="1257300"/>
                </a:cubicBezTo>
                <a:cubicBezTo>
                  <a:pt x="1252658" y="1273873"/>
                  <a:pt x="1242089" y="1288802"/>
                  <a:pt x="1238250" y="1304925"/>
                </a:cubicBezTo>
                <a:cubicBezTo>
                  <a:pt x="1234139" y="1322191"/>
                  <a:pt x="1231900" y="1339850"/>
                  <a:pt x="1228725" y="1357312"/>
                </a:cubicBezTo>
                <a:cubicBezTo>
                  <a:pt x="1218784" y="1784724"/>
                  <a:pt x="1225602" y="1348075"/>
                  <a:pt x="1228725" y="1747837"/>
                </a:cubicBezTo>
                <a:cubicBezTo>
                  <a:pt x="1231416" y="2092318"/>
                  <a:pt x="1231900" y="2436812"/>
                  <a:pt x="1233487" y="2781300"/>
                </a:cubicBezTo>
                <a:cubicBezTo>
                  <a:pt x="1231900" y="2814637"/>
                  <a:pt x="1232159" y="2848114"/>
                  <a:pt x="1228725" y="2881312"/>
                </a:cubicBezTo>
                <a:cubicBezTo>
                  <a:pt x="1227378" y="2894333"/>
                  <a:pt x="1218837" y="2906326"/>
                  <a:pt x="1219200" y="2919412"/>
                </a:cubicBezTo>
                <a:cubicBezTo>
                  <a:pt x="1220441" y="2964099"/>
                  <a:pt x="1223329" y="3009227"/>
                  <a:pt x="1233487" y="3052762"/>
                </a:cubicBezTo>
                <a:cubicBezTo>
                  <a:pt x="1235100" y="3059676"/>
                  <a:pt x="1245721" y="3060299"/>
                  <a:pt x="1252537" y="3062287"/>
                </a:cubicBezTo>
                <a:cubicBezTo>
                  <a:pt x="1283955" y="3071451"/>
                  <a:pt x="1315732" y="3079500"/>
                  <a:pt x="1347787" y="3086100"/>
                </a:cubicBezTo>
                <a:cubicBezTo>
                  <a:pt x="1369776" y="3090627"/>
                  <a:pt x="1392447" y="3091222"/>
                  <a:pt x="1414462" y="3095625"/>
                </a:cubicBezTo>
                <a:cubicBezTo>
                  <a:pt x="1572900" y="3127312"/>
                  <a:pt x="1455762" y="3115522"/>
                  <a:pt x="1585912" y="3124200"/>
                </a:cubicBezTo>
                <a:cubicBezTo>
                  <a:pt x="1626260" y="3129964"/>
                  <a:pt x="1712560" y="3143250"/>
                  <a:pt x="1747837" y="3143250"/>
                </a:cubicBezTo>
                <a:cubicBezTo>
                  <a:pt x="1839967" y="3143250"/>
                  <a:pt x="1931987" y="3136900"/>
                  <a:pt x="2024062" y="3133725"/>
                </a:cubicBezTo>
                <a:lnTo>
                  <a:pt x="2376487" y="3157537"/>
                </a:lnTo>
                <a:cubicBezTo>
                  <a:pt x="2383013" y="3158039"/>
                  <a:pt x="2390243" y="3158450"/>
                  <a:pt x="2395537" y="3162300"/>
                </a:cubicBezTo>
                <a:cubicBezTo>
                  <a:pt x="2408247" y="3171543"/>
                  <a:pt x="2417194" y="3185124"/>
                  <a:pt x="2428875" y="3195637"/>
                </a:cubicBezTo>
                <a:cubicBezTo>
                  <a:pt x="2433129" y="3199466"/>
                  <a:pt x="2439115" y="3201115"/>
                  <a:pt x="2443162" y="3205162"/>
                </a:cubicBezTo>
                <a:cubicBezTo>
                  <a:pt x="2450350" y="3212350"/>
                  <a:pt x="2456113" y="3220843"/>
                  <a:pt x="2462212" y="3228975"/>
                </a:cubicBezTo>
                <a:cubicBezTo>
                  <a:pt x="2465646" y="3233554"/>
                  <a:pt x="2467690" y="3239215"/>
                  <a:pt x="2471737" y="3243262"/>
                </a:cubicBezTo>
                <a:cubicBezTo>
                  <a:pt x="2475785" y="3247309"/>
                  <a:pt x="2481262" y="3249612"/>
                  <a:pt x="2486025" y="3252787"/>
                </a:cubicBezTo>
                <a:cubicBezTo>
                  <a:pt x="2495296" y="3280603"/>
                  <a:pt x="2483533" y="3255058"/>
                  <a:pt x="2505075" y="3276600"/>
                </a:cubicBezTo>
                <a:cubicBezTo>
                  <a:pt x="2522226" y="3293751"/>
                  <a:pt x="2515370" y="3293717"/>
                  <a:pt x="2528887" y="3309937"/>
                </a:cubicBezTo>
                <a:cubicBezTo>
                  <a:pt x="2533199" y="3315111"/>
                  <a:pt x="2539040" y="3318908"/>
                  <a:pt x="2543175" y="3324225"/>
                </a:cubicBezTo>
                <a:cubicBezTo>
                  <a:pt x="2550203" y="3333261"/>
                  <a:pt x="2562225" y="3352800"/>
                  <a:pt x="2562225" y="3352800"/>
                </a:cubicBezTo>
                <a:cubicBezTo>
                  <a:pt x="2563812" y="3359150"/>
                  <a:pt x="2567752" y="3365349"/>
                  <a:pt x="2566987" y="3371850"/>
                </a:cubicBezTo>
                <a:cubicBezTo>
                  <a:pt x="2564512" y="3392885"/>
                  <a:pt x="2563597" y="3415601"/>
                  <a:pt x="2552700" y="3433762"/>
                </a:cubicBezTo>
                <a:cubicBezTo>
                  <a:pt x="2527067" y="3476484"/>
                  <a:pt x="2502332" y="3490611"/>
                  <a:pt x="2462212" y="3505200"/>
                </a:cubicBezTo>
                <a:cubicBezTo>
                  <a:pt x="2403703" y="3526476"/>
                  <a:pt x="2345190" y="3547811"/>
                  <a:pt x="2286000" y="3567112"/>
                </a:cubicBezTo>
                <a:cubicBezTo>
                  <a:pt x="2272085" y="3571649"/>
                  <a:pt x="2257701" y="3575181"/>
                  <a:pt x="2243137" y="3576637"/>
                </a:cubicBezTo>
                <a:cubicBezTo>
                  <a:pt x="2194067" y="3581544"/>
                  <a:pt x="2144712" y="3582987"/>
                  <a:pt x="2095500" y="3586162"/>
                </a:cubicBezTo>
                <a:cubicBezTo>
                  <a:pt x="2044671" y="3594634"/>
                  <a:pt x="2002337" y="3601375"/>
                  <a:pt x="1947862" y="3614737"/>
                </a:cubicBezTo>
                <a:cubicBezTo>
                  <a:pt x="1902964" y="3625750"/>
                  <a:pt x="1859360" y="3641624"/>
                  <a:pt x="1814512" y="3652837"/>
                </a:cubicBezTo>
                <a:cubicBezTo>
                  <a:pt x="1784838" y="3660256"/>
                  <a:pt x="1790590" y="3657655"/>
                  <a:pt x="1752600" y="3676650"/>
                </a:cubicBezTo>
                <a:cubicBezTo>
                  <a:pt x="1731635" y="3687132"/>
                  <a:pt x="1710890" y="3698103"/>
                  <a:pt x="1690687" y="3709987"/>
                </a:cubicBezTo>
                <a:cubicBezTo>
                  <a:pt x="1683845" y="3714012"/>
                  <a:pt x="1678443" y="3720191"/>
                  <a:pt x="1671637" y="3724275"/>
                </a:cubicBezTo>
                <a:cubicBezTo>
                  <a:pt x="1662505" y="3729754"/>
                  <a:pt x="1652793" y="3734237"/>
                  <a:pt x="1643062" y="3738562"/>
                </a:cubicBezTo>
                <a:cubicBezTo>
                  <a:pt x="1627281" y="3745576"/>
                  <a:pt x="1628464" y="3740038"/>
                  <a:pt x="1614487" y="3752850"/>
                </a:cubicBezTo>
                <a:cubicBezTo>
                  <a:pt x="1561444" y="3801473"/>
                  <a:pt x="1592441" y="3788773"/>
                  <a:pt x="1557337" y="3800475"/>
                </a:cubicBezTo>
                <a:cubicBezTo>
                  <a:pt x="1535112" y="3817937"/>
                  <a:pt x="1507620" y="3830250"/>
                  <a:pt x="1490662" y="3852862"/>
                </a:cubicBezTo>
                <a:cubicBezTo>
                  <a:pt x="1485900" y="3859212"/>
                  <a:pt x="1482979" y="3867509"/>
                  <a:pt x="1476375" y="3871912"/>
                </a:cubicBezTo>
                <a:cubicBezTo>
                  <a:pt x="1463366" y="3880585"/>
                  <a:pt x="1447005" y="3883063"/>
                  <a:pt x="1433512" y="3890962"/>
                </a:cubicBezTo>
                <a:cubicBezTo>
                  <a:pt x="1381812" y="3921225"/>
                  <a:pt x="1334693" y="3959421"/>
                  <a:pt x="1281112" y="3986212"/>
                </a:cubicBezTo>
                <a:cubicBezTo>
                  <a:pt x="1243901" y="4004817"/>
                  <a:pt x="1280108" y="3985294"/>
                  <a:pt x="1243012" y="4010025"/>
                </a:cubicBezTo>
                <a:cubicBezTo>
                  <a:pt x="1235310" y="4015160"/>
                  <a:pt x="1226605" y="4018758"/>
                  <a:pt x="1219200" y="4024312"/>
                </a:cubicBezTo>
                <a:cubicBezTo>
                  <a:pt x="1213812" y="4028353"/>
                  <a:pt x="1210139" y="4034353"/>
                  <a:pt x="1204912" y="4038600"/>
                </a:cubicBezTo>
                <a:cubicBezTo>
                  <a:pt x="1184705" y="4055019"/>
                  <a:pt x="1161411" y="4067814"/>
                  <a:pt x="1143000" y="4086225"/>
                </a:cubicBezTo>
                <a:cubicBezTo>
                  <a:pt x="1130300" y="4098925"/>
                  <a:pt x="1116982" y="4111035"/>
                  <a:pt x="1104900" y="4124325"/>
                </a:cubicBezTo>
                <a:cubicBezTo>
                  <a:pt x="1101050" y="4128560"/>
                  <a:pt x="1099100" y="4134266"/>
                  <a:pt x="1095375" y="4138612"/>
                </a:cubicBezTo>
                <a:cubicBezTo>
                  <a:pt x="1080016" y="4156530"/>
                  <a:pt x="1064438" y="4174312"/>
                  <a:pt x="1047750" y="4191000"/>
                </a:cubicBezTo>
                <a:cubicBezTo>
                  <a:pt x="1042137" y="4196613"/>
                  <a:pt x="1035203" y="4200735"/>
                  <a:pt x="1028700" y="4205287"/>
                </a:cubicBezTo>
                <a:cubicBezTo>
                  <a:pt x="1019322" y="4211852"/>
                  <a:pt x="1000125" y="4224337"/>
                  <a:pt x="1000125" y="4224337"/>
                </a:cubicBezTo>
                <a:cubicBezTo>
                  <a:pt x="980509" y="4253762"/>
                  <a:pt x="1003845" y="4226448"/>
                  <a:pt x="957262" y="4243387"/>
                </a:cubicBezTo>
                <a:cubicBezTo>
                  <a:pt x="949802" y="4246100"/>
                  <a:pt x="945216" y="4253940"/>
                  <a:pt x="938212" y="4257675"/>
                </a:cubicBezTo>
                <a:cubicBezTo>
                  <a:pt x="921287" y="4266702"/>
                  <a:pt x="903635" y="4274363"/>
                  <a:pt x="885825" y="4281487"/>
                </a:cubicBezTo>
                <a:cubicBezTo>
                  <a:pt x="879748" y="4283918"/>
                  <a:pt x="873044" y="4284369"/>
                  <a:pt x="866775" y="4286250"/>
                </a:cubicBezTo>
                <a:cubicBezTo>
                  <a:pt x="857158" y="4289135"/>
                  <a:pt x="847725" y="4292600"/>
                  <a:pt x="838200" y="4295775"/>
                </a:cubicBezTo>
                <a:lnTo>
                  <a:pt x="704850" y="4286250"/>
                </a:lnTo>
                <a:cubicBezTo>
                  <a:pt x="690521" y="4285088"/>
                  <a:pt x="675550" y="4286252"/>
                  <a:pt x="661987" y="4281487"/>
                </a:cubicBezTo>
                <a:cubicBezTo>
                  <a:pt x="509100" y="4227770"/>
                  <a:pt x="562992" y="4243737"/>
                  <a:pt x="457200" y="4171950"/>
                </a:cubicBezTo>
                <a:cubicBezTo>
                  <a:pt x="417446" y="4144974"/>
                  <a:pt x="360417" y="4118568"/>
                  <a:pt x="328612" y="4081462"/>
                </a:cubicBezTo>
                <a:cubicBezTo>
                  <a:pt x="319087" y="4070350"/>
                  <a:pt x="308818" y="4059834"/>
                  <a:pt x="300037" y="4048125"/>
                </a:cubicBezTo>
                <a:cubicBezTo>
                  <a:pt x="283487" y="4026059"/>
                  <a:pt x="288824" y="4026583"/>
                  <a:pt x="276225" y="4005262"/>
                </a:cubicBezTo>
                <a:cubicBezTo>
                  <a:pt x="259188" y="3976431"/>
                  <a:pt x="240452" y="3948613"/>
                  <a:pt x="223837" y="3919537"/>
                </a:cubicBezTo>
                <a:cubicBezTo>
                  <a:pt x="221346" y="3915179"/>
                  <a:pt x="220927" y="3909916"/>
                  <a:pt x="219075" y="3905250"/>
                </a:cubicBezTo>
                <a:cubicBezTo>
                  <a:pt x="104933" y="3617611"/>
                  <a:pt x="161551" y="3704668"/>
                  <a:pt x="95250" y="3605212"/>
                </a:cubicBezTo>
                <a:cubicBezTo>
                  <a:pt x="90487" y="3586162"/>
                  <a:pt x="87751" y="3566488"/>
                  <a:pt x="80962" y="3548062"/>
                </a:cubicBezTo>
                <a:cubicBezTo>
                  <a:pt x="76537" y="3536052"/>
                  <a:pt x="67636" y="3526173"/>
                  <a:pt x="61912" y="3514725"/>
                </a:cubicBezTo>
                <a:cubicBezTo>
                  <a:pt x="59667" y="3510235"/>
                  <a:pt x="59127" y="3505051"/>
                  <a:pt x="57150" y="3500437"/>
                </a:cubicBezTo>
                <a:cubicBezTo>
                  <a:pt x="54353" y="3493911"/>
                  <a:pt x="50800" y="3487737"/>
                  <a:pt x="47625" y="3481387"/>
                </a:cubicBezTo>
                <a:cubicBezTo>
                  <a:pt x="30579" y="3370588"/>
                  <a:pt x="47271" y="3468327"/>
                  <a:pt x="19050" y="3338512"/>
                </a:cubicBezTo>
                <a:cubicBezTo>
                  <a:pt x="16999" y="3329076"/>
                  <a:pt x="16458" y="3319346"/>
                  <a:pt x="14287" y="3309937"/>
                </a:cubicBezTo>
                <a:cubicBezTo>
                  <a:pt x="-12128" y="3195479"/>
                  <a:pt x="17300" y="3339300"/>
                  <a:pt x="0" y="3252787"/>
                </a:cubicBezTo>
                <a:cubicBezTo>
                  <a:pt x="3175" y="3197225"/>
                  <a:pt x="3146" y="3141386"/>
                  <a:pt x="9525" y="3086100"/>
                </a:cubicBezTo>
                <a:cubicBezTo>
                  <a:pt x="17402" y="3017834"/>
                  <a:pt x="32421" y="2991669"/>
                  <a:pt x="66675" y="2933700"/>
                </a:cubicBezTo>
                <a:cubicBezTo>
                  <a:pt x="106651" y="2866047"/>
                  <a:pt x="74789" y="2924239"/>
                  <a:pt x="104775" y="2886075"/>
                </a:cubicBezTo>
                <a:cubicBezTo>
                  <a:pt x="207072" y="2755880"/>
                  <a:pt x="87611" y="2896334"/>
                  <a:pt x="176212" y="2800350"/>
                </a:cubicBezTo>
                <a:cubicBezTo>
                  <a:pt x="184622" y="2791239"/>
                  <a:pt x="191258" y="2780542"/>
                  <a:pt x="200025" y="2771775"/>
                </a:cubicBezTo>
                <a:cubicBezTo>
                  <a:pt x="211971" y="2759829"/>
                  <a:pt x="256710" y="2719619"/>
                  <a:pt x="276225" y="2709862"/>
                </a:cubicBezTo>
                <a:cubicBezTo>
                  <a:pt x="286562" y="2704693"/>
                  <a:pt x="298664" y="2704183"/>
                  <a:pt x="309562" y="2700337"/>
                </a:cubicBezTo>
                <a:cubicBezTo>
                  <a:pt x="325685" y="2694646"/>
                  <a:pt x="340625" y="2685534"/>
                  <a:pt x="357187" y="2681287"/>
                </a:cubicBezTo>
                <a:cubicBezTo>
                  <a:pt x="423354" y="2664321"/>
                  <a:pt x="465647" y="2657654"/>
                  <a:pt x="523875" y="2647950"/>
                </a:cubicBezTo>
                <a:lnTo>
                  <a:pt x="766762" y="2652712"/>
                </a:lnTo>
                <a:cubicBezTo>
                  <a:pt x="782343" y="2654010"/>
                  <a:pt x="794347" y="2668441"/>
                  <a:pt x="809625" y="2671762"/>
                </a:cubicBezTo>
                <a:cubicBezTo>
                  <a:pt x="977255" y="2708203"/>
                  <a:pt x="1146293" y="2737848"/>
                  <a:pt x="1314450" y="2771775"/>
                </a:cubicBezTo>
                <a:cubicBezTo>
                  <a:pt x="1327282" y="2774364"/>
                  <a:pt x="1339490" y="2780399"/>
                  <a:pt x="1352550" y="2781300"/>
                </a:cubicBezTo>
                <a:cubicBezTo>
                  <a:pt x="1431800" y="2786766"/>
                  <a:pt x="1511300" y="2787650"/>
                  <a:pt x="1590675" y="2790825"/>
                </a:cubicBezTo>
                <a:cubicBezTo>
                  <a:pt x="1671809" y="2817870"/>
                  <a:pt x="1673822" y="2820398"/>
                  <a:pt x="1814512" y="2828925"/>
                </a:cubicBezTo>
                <a:cubicBezTo>
                  <a:pt x="1838688" y="2830390"/>
                  <a:pt x="1933437" y="2819415"/>
                  <a:pt x="1976437" y="2814637"/>
                </a:cubicBezTo>
                <a:lnTo>
                  <a:pt x="2114550" y="2824162"/>
                </a:lnTo>
                <a:cubicBezTo>
                  <a:pt x="2124171" y="2824987"/>
                  <a:pt x="2133536" y="2830063"/>
                  <a:pt x="2143125" y="2828925"/>
                </a:cubicBezTo>
                <a:cubicBezTo>
                  <a:pt x="2227623" y="2818900"/>
                  <a:pt x="2311302" y="2802859"/>
                  <a:pt x="2395537" y="2790825"/>
                </a:cubicBezTo>
                <a:cubicBezTo>
                  <a:pt x="2411331" y="2788569"/>
                  <a:pt x="2427287" y="2787650"/>
                  <a:pt x="2443162" y="2786062"/>
                </a:cubicBezTo>
                <a:cubicBezTo>
                  <a:pt x="2571408" y="2743313"/>
                  <a:pt x="2522869" y="2760050"/>
                  <a:pt x="2690812" y="2700337"/>
                </a:cubicBezTo>
                <a:cubicBezTo>
                  <a:pt x="2708320" y="2694112"/>
                  <a:pt x="2726988" y="2690366"/>
                  <a:pt x="2743200" y="2681287"/>
                </a:cubicBezTo>
                <a:lnTo>
                  <a:pt x="2981325" y="2547937"/>
                </a:lnTo>
                <a:cubicBezTo>
                  <a:pt x="3008063" y="2507832"/>
                  <a:pt x="2976352" y="2551737"/>
                  <a:pt x="3057525" y="2486025"/>
                </a:cubicBezTo>
                <a:cubicBezTo>
                  <a:pt x="3069740" y="2476137"/>
                  <a:pt x="3080910" y="2464850"/>
                  <a:pt x="3090862" y="2452687"/>
                </a:cubicBezTo>
                <a:cubicBezTo>
                  <a:pt x="3109561" y="2429833"/>
                  <a:pt x="3125532" y="2404873"/>
                  <a:pt x="3143250" y="2381250"/>
                </a:cubicBezTo>
                <a:cubicBezTo>
                  <a:pt x="3210249" y="2291917"/>
                  <a:pt x="3191328" y="2332437"/>
                  <a:pt x="3290887" y="2176462"/>
                </a:cubicBezTo>
                <a:cubicBezTo>
                  <a:pt x="3329573" y="2115853"/>
                  <a:pt x="3310539" y="2130406"/>
                  <a:pt x="3328987" y="2081212"/>
                </a:cubicBezTo>
                <a:cubicBezTo>
                  <a:pt x="3334477" y="2066573"/>
                  <a:pt x="3341687" y="2052637"/>
                  <a:pt x="3348037" y="2038350"/>
                </a:cubicBezTo>
                <a:cubicBezTo>
                  <a:pt x="3357562" y="1993900"/>
                  <a:pt x="3368961" y="1949811"/>
                  <a:pt x="3376612" y="1905000"/>
                </a:cubicBezTo>
                <a:cubicBezTo>
                  <a:pt x="3380096" y="1884597"/>
                  <a:pt x="3381375" y="1863786"/>
                  <a:pt x="3381375" y="1843087"/>
                </a:cubicBezTo>
                <a:cubicBezTo>
                  <a:pt x="3381375" y="1763696"/>
                  <a:pt x="3381723" y="1684188"/>
                  <a:pt x="3376612" y="1604962"/>
                </a:cubicBezTo>
                <a:cubicBezTo>
                  <a:pt x="3375477" y="1587363"/>
                  <a:pt x="3360565" y="1541238"/>
                  <a:pt x="3352800" y="1519237"/>
                </a:cubicBezTo>
                <a:cubicBezTo>
                  <a:pt x="3332122" y="1460651"/>
                  <a:pt x="3333750" y="1485873"/>
                  <a:pt x="3333750" y="1452562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438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849" y="145040"/>
            <a:ext cx="7272338" cy="762000"/>
          </a:xfrm>
        </p:spPr>
        <p:txBody>
          <a:bodyPr/>
          <a:lstStyle/>
          <a:p>
            <a:r>
              <a:rPr lang="en-US" altLang="zh-CN" sz="2000" dirty="0">
                <a:latin typeface="Cambria" panose="02040503050406030204" pitchFamily="18" charset="0"/>
              </a:rPr>
              <a:t>Black-Box testing 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</a:rPr>
              <a:t>- </a:t>
            </a:r>
            <a:r>
              <a:rPr lang="en-US" altLang="zh-CN" b="1" dirty="0">
                <a:latin typeface="Cambria" panose="02040503050406030204" pitchFamily="18" charset="0"/>
              </a:rPr>
              <a:t>Boundary Value Analysis (BVA)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358448" y="1654379"/>
            <a:ext cx="8032960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technique based on identifying, and generating test cases to explore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boundary conditions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Boundary conditions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are an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extremely rich source of errors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Natural language based specifications of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boundaries are often ambiguous,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as in ‘‘for input values of X between 0 and 40,...’’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May be applied to both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input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and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output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conditions.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Also applicable to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white box testing.</a:t>
            </a:r>
            <a:endParaRPr lang="zh-CN" altLang="en-US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185348" name="Group 4"/>
          <p:cNvGrpSpPr>
            <a:grpSpLocks/>
          </p:cNvGrpSpPr>
          <p:nvPr/>
        </p:nvGrpSpPr>
        <p:grpSpPr bwMode="auto">
          <a:xfrm>
            <a:off x="6019800" y="3429000"/>
            <a:ext cx="2981325" cy="2808288"/>
            <a:chOff x="4080" y="2592"/>
            <a:chExt cx="1320" cy="1321"/>
          </a:xfrm>
        </p:grpSpPr>
        <p:sp>
          <p:nvSpPr>
            <p:cNvPr id="185349" name="Freeform 5"/>
            <p:cNvSpPr>
              <a:spLocks/>
            </p:cNvSpPr>
            <p:nvPr/>
          </p:nvSpPr>
          <p:spPr bwMode="auto">
            <a:xfrm>
              <a:off x="4296" y="3088"/>
              <a:ext cx="849" cy="705"/>
            </a:xfrm>
            <a:custGeom>
              <a:avLst/>
              <a:gdLst>
                <a:gd name="T0" fmla="*/ 0 w 849"/>
                <a:gd name="T1" fmla="*/ 584 h 705"/>
                <a:gd name="T2" fmla="*/ 128 w 849"/>
                <a:gd name="T3" fmla="*/ 640 h 705"/>
                <a:gd name="T4" fmla="*/ 280 w 849"/>
                <a:gd name="T5" fmla="*/ 576 h 705"/>
                <a:gd name="T6" fmla="*/ 584 w 849"/>
                <a:gd name="T7" fmla="*/ 704 h 705"/>
                <a:gd name="T8" fmla="*/ 680 w 849"/>
                <a:gd name="T9" fmla="*/ 528 h 705"/>
                <a:gd name="T10" fmla="*/ 816 w 849"/>
                <a:gd name="T11" fmla="*/ 488 h 705"/>
                <a:gd name="T12" fmla="*/ 816 w 849"/>
                <a:gd name="T13" fmla="*/ 424 h 705"/>
                <a:gd name="T14" fmla="*/ 848 w 849"/>
                <a:gd name="T15" fmla="*/ 336 h 705"/>
                <a:gd name="T16" fmla="*/ 800 w 849"/>
                <a:gd name="T17" fmla="*/ 256 h 705"/>
                <a:gd name="T18" fmla="*/ 680 w 849"/>
                <a:gd name="T19" fmla="*/ 176 h 705"/>
                <a:gd name="T20" fmla="*/ 712 w 849"/>
                <a:gd name="T21" fmla="*/ 96 h 705"/>
                <a:gd name="T22" fmla="*/ 592 w 849"/>
                <a:gd name="T23" fmla="*/ 48 h 705"/>
                <a:gd name="T24" fmla="*/ 456 w 849"/>
                <a:gd name="T25" fmla="*/ 72 h 705"/>
                <a:gd name="T26" fmla="*/ 320 w 849"/>
                <a:gd name="T27" fmla="*/ 0 h 705"/>
                <a:gd name="T28" fmla="*/ 208 w 849"/>
                <a:gd name="T29" fmla="*/ 104 h 705"/>
                <a:gd name="T30" fmla="*/ 192 w 849"/>
                <a:gd name="T31" fmla="*/ 208 h 705"/>
                <a:gd name="T32" fmla="*/ 96 w 849"/>
                <a:gd name="T33" fmla="*/ 208 h 705"/>
                <a:gd name="T34" fmla="*/ 24 w 849"/>
                <a:gd name="T35" fmla="*/ 328 h 705"/>
                <a:gd name="T36" fmla="*/ 24 w 849"/>
                <a:gd name="T37" fmla="*/ 448 h 705"/>
                <a:gd name="T38" fmla="*/ 8 w 849"/>
                <a:gd name="T39" fmla="*/ 584 h 705"/>
                <a:gd name="T40" fmla="*/ 0 w 849"/>
                <a:gd name="T41" fmla="*/ 58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9" h="705">
                  <a:moveTo>
                    <a:pt x="0" y="584"/>
                  </a:moveTo>
                  <a:lnTo>
                    <a:pt x="128" y="640"/>
                  </a:lnTo>
                  <a:lnTo>
                    <a:pt x="280" y="576"/>
                  </a:lnTo>
                  <a:lnTo>
                    <a:pt x="584" y="704"/>
                  </a:lnTo>
                  <a:lnTo>
                    <a:pt x="680" y="528"/>
                  </a:lnTo>
                  <a:lnTo>
                    <a:pt x="816" y="488"/>
                  </a:lnTo>
                  <a:lnTo>
                    <a:pt x="816" y="424"/>
                  </a:lnTo>
                  <a:lnTo>
                    <a:pt x="848" y="336"/>
                  </a:lnTo>
                  <a:lnTo>
                    <a:pt x="800" y="256"/>
                  </a:lnTo>
                  <a:lnTo>
                    <a:pt x="680" y="176"/>
                  </a:lnTo>
                  <a:lnTo>
                    <a:pt x="712" y="96"/>
                  </a:lnTo>
                  <a:lnTo>
                    <a:pt x="592" y="48"/>
                  </a:lnTo>
                  <a:lnTo>
                    <a:pt x="456" y="72"/>
                  </a:lnTo>
                  <a:lnTo>
                    <a:pt x="320" y="0"/>
                  </a:lnTo>
                  <a:lnTo>
                    <a:pt x="208" y="104"/>
                  </a:lnTo>
                  <a:lnTo>
                    <a:pt x="192" y="208"/>
                  </a:lnTo>
                  <a:lnTo>
                    <a:pt x="96" y="208"/>
                  </a:lnTo>
                  <a:lnTo>
                    <a:pt x="24" y="328"/>
                  </a:lnTo>
                  <a:lnTo>
                    <a:pt x="24" y="448"/>
                  </a:lnTo>
                  <a:lnTo>
                    <a:pt x="8" y="584"/>
                  </a:lnTo>
                  <a:lnTo>
                    <a:pt x="0" y="584"/>
                  </a:lnTo>
                </a:path>
              </a:pathLst>
            </a:custGeom>
            <a:solidFill>
              <a:srgbClr val="FF00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0" name="Freeform 6"/>
            <p:cNvSpPr>
              <a:spLocks/>
            </p:cNvSpPr>
            <p:nvPr/>
          </p:nvSpPr>
          <p:spPr bwMode="auto">
            <a:xfrm>
              <a:off x="4296" y="3088"/>
              <a:ext cx="849" cy="705"/>
            </a:xfrm>
            <a:custGeom>
              <a:avLst/>
              <a:gdLst>
                <a:gd name="T0" fmla="*/ 0 w 849"/>
                <a:gd name="T1" fmla="*/ 584 h 705"/>
                <a:gd name="T2" fmla="*/ 128 w 849"/>
                <a:gd name="T3" fmla="*/ 640 h 705"/>
                <a:gd name="T4" fmla="*/ 280 w 849"/>
                <a:gd name="T5" fmla="*/ 576 h 705"/>
                <a:gd name="T6" fmla="*/ 584 w 849"/>
                <a:gd name="T7" fmla="*/ 704 h 705"/>
                <a:gd name="T8" fmla="*/ 680 w 849"/>
                <a:gd name="T9" fmla="*/ 528 h 705"/>
                <a:gd name="T10" fmla="*/ 816 w 849"/>
                <a:gd name="T11" fmla="*/ 488 h 705"/>
                <a:gd name="T12" fmla="*/ 816 w 849"/>
                <a:gd name="T13" fmla="*/ 424 h 705"/>
                <a:gd name="T14" fmla="*/ 848 w 849"/>
                <a:gd name="T15" fmla="*/ 336 h 705"/>
                <a:gd name="T16" fmla="*/ 800 w 849"/>
                <a:gd name="T17" fmla="*/ 256 h 705"/>
                <a:gd name="T18" fmla="*/ 680 w 849"/>
                <a:gd name="T19" fmla="*/ 176 h 705"/>
                <a:gd name="T20" fmla="*/ 712 w 849"/>
                <a:gd name="T21" fmla="*/ 96 h 705"/>
                <a:gd name="T22" fmla="*/ 592 w 849"/>
                <a:gd name="T23" fmla="*/ 48 h 705"/>
                <a:gd name="T24" fmla="*/ 456 w 849"/>
                <a:gd name="T25" fmla="*/ 72 h 705"/>
                <a:gd name="T26" fmla="*/ 320 w 849"/>
                <a:gd name="T27" fmla="*/ 0 h 705"/>
                <a:gd name="T28" fmla="*/ 208 w 849"/>
                <a:gd name="T29" fmla="*/ 104 h 705"/>
                <a:gd name="T30" fmla="*/ 192 w 849"/>
                <a:gd name="T31" fmla="*/ 208 h 705"/>
                <a:gd name="T32" fmla="*/ 96 w 849"/>
                <a:gd name="T33" fmla="*/ 208 h 705"/>
                <a:gd name="T34" fmla="*/ 24 w 849"/>
                <a:gd name="T35" fmla="*/ 328 h 705"/>
                <a:gd name="T36" fmla="*/ 24 w 849"/>
                <a:gd name="T37" fmla="*/ 448 h 705"/>
                <a:gd name="T38" fmla="*/ 8 w 849"/>
                <a:gd name="T39" fmla="*/ 58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9" h="705">
                  <a:moveTo>
                    <a:pt x="0" y="584"/>
                  </a:moveTo>
                  <a:lnTo>
                    <a:pt x="128" y="640"/>
                  </a:lnTo>
                  <a:lnTo>
                    <a:pt x="280" y="576"/>
                  </a:lnTo>
                  <a:lnTo>
                    <a:pt x="584" y="704"/>
                  </a:lnTo>
                  <a:lnTo>
                    <a:pt x="680" y="528"/>
                  </a:lnTo>
                  <a:lnTo>
                    <a:pt x="816" y="488"/>
                  </a:lnTo>
                  <a:lnTo>
                    <a:pt x="816" y="424"/>
                  </a:lnTo>
                  <a:lnTo>
                    <a:pt x="848" y="336"/>
                  </a:lnTo>
                  <a:lnTo>
                    <a:pt x="800" y="256"/>
                  </a:lnTo>
                  <a:lnTo>
                    <a:pt x="680" y="176"/>
                  </a:lnTo>
                  <a:lnTo>
                    <a:pt x="712" y="96"/>
                  </a:lnTo>
                  <a:lnTo>
                    <a:pt x="592" y="48"/>
                  </a:lnTo>
                  <a:lnTo>
                    <a:pt x="456" y="72"/>
                  </a:lnTo>
                  <a:lnTo>
                    <a:pt x="320" y="0"/>
                  </a:lnTo>
                  <a:lnTo>
                    <a:pt x="208" y="104"/>
                  </a:lnTo>
                  <a:lnTo>
                    <a:pt x="192" y="208"/>
                  </a:lnTo>
                  <a:lnTo>
                    <a:pt x="96" y="208"/>
                  </a:lnTo>
                  <a:lnTo>
                    <a:pt x="24" y="328"/>
                  </a:lnTo>
                  <a:lnTo>
                    <a:pt x="24" y="448"/>
                  </a:lnTo>
                  <a:lnTo>
                    <a:pt x="8" y="58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1" name="Freeform 7"/>
            <p:cNvSpPr>
              <a:spLocks/>
            </p:cNvSpPr>
            <p:nvPr/>
          </p:nvSpPr>
          <p:spPr bwMode="auto">
            <a:xfrm>
              <a:off x="4080" y="2592"/>
              <a:ext cx="537" cy="1233"/>
            </a:xfrm>
            <a:custGeom>
              <a:avLst/>
              <a:gdLst>
                <a:gd name="T0" fmla="*/ 536 w 537"/>
                <a:gd name="T1" fmla="*/ 0 h 1233"/>
                <a:gd name="T2" fmla="*/ 536 w 537"/>
                <a:gd name="T3" fmla="*/ 840 h 1233"/>
                <a:gd name="T4" fmla="*/ 0 w 537"/>
                <a:gd name="T5" fmla="*/ 1232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233">
                  <a:moveTo>
                    <a:pt x="536" y="0"/>
                  </a:moveTo>
                  <a:lnTo>
                    <a:pt x="536" y="840"/>
                  </a:lnTo>
                  <a:lnTo>
                    <a:pt x="0" y="12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2" name="Line 8"/>
            <p:cNvSpPr>
              <a:spLocks noChangeShapeType="1"/>
            </p:cNvSpPr>
            <p:nvPr/>
          </p:nvSpPr>
          <p:spPr bwMode="auto">
            <a:xfrm>
              <a:off x="4616" y="3440"/>
              <a:ext cx="78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3" name="Oval 9" descr="50%"/>
            <p:cNvSpPr>
              <a:spLocks noChangeArrowheads="1"/>
            </p:cNvSpPr>
            <p:nvPr/>
          </p:nvSpPr>
          <p:spPr bwMode="auto">
            <a:xfrm>
              <a:off x="4888" y="3680"/>
              <a:ext cx="312" cy="64"/>
            </a:xfrm>
            <a:prstGeom prst="ellipse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4" name="Oval 10"/>
            <p:cNvSpPr>
              <a:spLocks noChangeArrowheads="1"/>
            </p:cNvSpPr>
            <p:nvPr/>
          </p:nvSpPr>
          <p:spPr bwMode="auto">
            <a:xfrm>
              <a:off x="4880" y="3672"/>
              <a:ext cx="328" cy="80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5" name="Freeform 11"/>
            <p:cNvSpPr>
              <a:spLocks/>
            </p:cNvSpPr>
            <p:nvPr/>
          </p:nvSpPr>
          <p:spPr bwMode="auto">
            <a:xfrm>
              <a:off x="4888" y="3768"/>
              <a:ext cx="65" cy="129"/>
            </a:xfrm>
            <a:custGeom>
              <a:avLst/>
              <a:gdLst>
                <a:gd name="T0" fmla="*/ 64 w 65"/>
                <a:gd name="T1" fmla="*/ 0 h 129"/>
                <a:gd name="T2" fmla="*/ 0 w 65"/>
                <a:gd name="T3" fmla="*/ 48 h 129"/>
                <a:gd name="T4" fmla="*/ 40 w 65"/>
                <a:gd name="T5" fmla="*/ 128 h 129"/>
                <a:gd name="T6" fmla="*/ 40 w 65"/>
                <a:gd name="T7" fmla="*/ 1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29">
                  <a:moveTo>
                    <a:pt x="64" y="0"/>
                  </a:moveTo>
                  <a:lnTo>
                    <a:pt x="0" y="48"/>
                  </a:lnTo>
                  <a:lnTo>
                    <a:pt x="40" y="128"/>
                  </a:lnTo>
                  <a:lnTo>
                    <a:pt x="40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6" name="Freeform 12"/>
            <p:cNvSpPr>
              <a:spLocks/>
            </p:cNvSpPr>
            <p:nvPr/>
          </p:nvSpPr>
          <p:spPr bwMode="auto">
            <a:xfrm>
              <a:off x="4880" y="3760"/>
              <a:ext cx="65" cy="129"/>
            </a:xfrm>
            <a:custGeom>
              <a:avLst/>
              <a:gdLst>
                <a:gd name="T0" fmla="*/ 64 w 65"/>
                <a:gd name="T1" fmla="*/ 0 h 129"/>
                <a:gd name="T2" fmla="*/ 0 w 65"/>
                <a:gd name="T3" fmla="*/ 48 h 129"/>
                <a:gd name="T4" fmla="*/ 40 w 65"/>
                <a:gd name="T5" fmla="*/ 128 h 129"/>
                <a:gd name="T6" fmla="*/ 40 w 65"/>
                <a:gd name="T7" fmla="*/ 1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29">
                  <a:moveTo>
                    <a:pt x="64" y="0"/>
                  </a:moveTo>
                  <a:lnTo>
                    <a:pt x="0" y="48"/>
                  </a:lnTo>
                  <a:lnTo>
                    <a:pt x="40" y="128"/>
                  </a:lnTo>
                  <a:lnTo>
                    <a:pt x="40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7" name="Freeform 13"/>
            <p:cNvSpPr>
              <a:spLocks/>
            </p:cNvSpPr>
            <p:nvPr/>
          </p:nvSpPr>
          <p:spPr bwMode="auto">
            <a:xfrm>
              <a:off x="5056" y="3784"/>
              <a:ext cx="41" cy="129"/>
            </a:xfrm>
            <a:custGeom>
              <a:avLst/>
              <a:gdLst>
                <a:gd name="T0" fmla="*/ 0 w 41"/>
                <a:gd name="T1" fmla="*/ 0 h 129"/>
                <a:gd name="T2" fmla="*/ 16 w 41"/>
                <a:gd name="T3" fmla="*/ 64 h 129"/>
                <a:gd name="T4" fmla="*/ 40 w 41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29">
                  <a:moveTo>
                    <a:pt x="0" y="0"/>
                  </a:moveTo>
                  <a:lnTo>
                    <a:pt x="16" y="64"/>
                  </a:lnTo>
                  <a:lnTo>
                    <a:pt x="40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8" name="Freeform 14"/>
            <p:cNvSpPr>
              <a:spLocks/>
            </p:cNvSpPr>
            <p:nvPr/>
          </p:nvSpPr>
          <p:spPr bwMode="auto">
            <a:xfrm>
              <a:off x="5048" y="3776"/>
              <a:ext cx="41" cy="129"/>
            </a:xfrm>
            <a:custGeom>
              <a:avLst/>
              <a:gdLst>
                <a:gd name="T0" fmla="*/ 0 w 41"/>
                <a:gd name="T1" fmla="*/ 0 h 129"/>
                <a:gd name="T2" fmla="*/ 16 w 41"/>
                <a:gd name="T3" fmla="*/ 64 h 129"/>
                <a:gd name="T4" fmla="*/ 40 w 41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29">
                  <a:moveTo>
                    <a:pt x="0" y="0"/>
                  </a:moveTo>
                  <a:lnTo>
                    <a:pt x="16" y="64"/>
                  </a:lnTo>
                  <a:lnTo>
                    <a:pt x="40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9" name="Freeform 15"/>
            <p:cNvSpPr>
              <a:spLocks/>
            </p:cNvSpPr>
            <p:nvPr/>
          </p:nvSpPr>
          <p:spPr bwMode="auto">
            <a:xfrm>
              <a:off x="5184" y="3744"/>
              <a:ext cx="41" cy="129"/>
            </a:xfrm>
            <a:custGeom>
              <a:avLst/>
              <a:gdLst>
                <a:gd name="T0" fmla="*/ 0 w 41"/>
                <a:gd name="T1" fmla="*/ 0 h 129"/>
                <a:gd name="T2" fmla="*/ 40 w 41"/>
                <a:gd name="T3" fmla="*/ 48 h 129"/>
                <a:gd name="T4" fmla="*/ 0 w 41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29">
                  <a:moveTo>
                    <a:pt x="0" y="0"/>
                  </a:moveTo>
                  <a:lnTo>
                    <a:pt x="40" y="48"/>
                  </a:lnTo>
                  <a:lnTo>
                    <a:pt x="0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0" name="Freeform 16"/>
            <p:cNvSpPr>
              <a:spLocks/>
            </p:cNvSpPr>
            <p:nvPr/>
          </p:nvSpPr>
          <p:spPr bwMode="auto">
            <a:xfrm>
              <a:off x="5176" y="3736"/>
              <a:ext cx="41" cy="129"/>
            </a:xfrm>
            <a:custGeom>
              <a:avLst/>
              <a:gdLst>
                <a:gd name="T0" fmla="*/ 0 w 41"/>
                <a:gd name="T1" fmla="*/ 0 h 129"/>
                <a:gd name="T2" fmla="*/ 40 w 41"/>
                <a:gd name="T3" fmla="*/ 48 h 129"/>
                <a:gd name="T4" fmla="*/ 0 w 41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29">
                  <a:moveTo>
                    <a:pt x="0" y="0"/>
                  </a:moveTo>
                  <a:lnTo>
                    <a:pt x="40" y="48"/>
                  </a:lnTo>
                  <a:lnTo>
                    <a:pt x="0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1" name="Line 17"/>
            <p:cNvSpPr>
              <a:spLocks noChangeShapeType="1"/>
            </p:cNvSpPr>
            <p:nvPr/>
          </p:nvSpPr>
          <p:spPr bwMode="auto">
            <a:xfrm>
              <a:off x="5128" y="3752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2" name="Freeform 18"/>
            <p:cNvSpPr>
              <a:spLocks/>
            </p:cNvSpPr>
            <p:nvPr/>
          </p:nvSpPr>
          <p:spPr bwMode="auto">
            <a:xfrm>
              <a:off x="4848" y="3752"/>
              <a:ext cx="65" cy="97"/>
            </a:xfrm>
            <a:custGeom>
              <a:avLst/>
              <a:gdLst>
                <a:gd name="T0" fmla="*/ 64 w 65"/>
                <a:gd name="T1" fmla="*/ 0 h 97"/>
                <a:gd name="T2" fmla="*/ 0 w 65"/>
                <a:gd name="T3" fmla="*/ 16 h 97"/>
                <a:gd name="T4" fmla="*/ 0 w 65"/>
                <a:gd name="T5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97">
                  <a:moveTo>
                    <a:pt x="64" y="0"/>
                  </a:moveTo>
                  <a:lnTo>
                    <a:pt x="0" y="16"/>
                  </a:lnTo>
                  <a:lnTo>
                    <a:pt x="0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3" name="Freeform 19"/>
            <p:cNvSpPr>
              <a:spLocks/>
            </p:cNvSpPr>
            <p:nvPr/>
          </p:nvSpPr>
          <p:spPr bwMode="auto">
            <a:xfrm>
              <a:off x="4840" y="3744"/>
              <a:ext cx="65" cy="97"/>
            </a:xfrm>
            <a:custGeom>
              <a:avLst/>
              <a:gdLst>
                <a:gd name="T0" fmla="*/ 64 w 65"/>
                <a:gd name="T1" fmla="*/ 0 h 97"/>
                <a:gd name="T2" fmla="*/ 0 w 65"/>
                <a:gd name="T3" fmla="*/ 16 h 97"/>
                <a:gd name="T4" fmla="*/ 0 w 65"/>
                <a:gd name="T5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97">
                  <a:moveTo>
                    <a:pt x="64" y="0"/>
                  </a:moveTo>
                  <a:lnTo>
                    <a:pt x="0" y="16"/>
                  </a:lnTo>
                  <a:lnTo>
                    <a:pt x="0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4" name="Line 20"/>
            <p:cNvSpPr>
              <a:spLocks noChangeShapeType="1"/>
            </p:cNvSpPr>
            <p:nvPr/>
          </p:nvSpPr>
          <p:spPr bwMode="auto">
            <a:xfrm>
              <a:off x="4840" y="3824"/>
              <a:ext cx="0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5" name="Freeform 21"/>
            <p:cNvSpPr>
              <a:spLocks/>
            </p:cNvSpPr>
            <p:nvPr/>
          </p:nvSpPr>
          <p:spPr bwMode="auto">
            <a:xfrm>
              <a:off x="4992" y="3784"/>
              <a:ext cx="25" cy="81"/>
            </a:xfrm>
            <a:custGeom>
              <a:avLst/>
              <a:gdLst>
                <a:gd name="T0" fmla="*/ 24 w 25"/>
                <a:gd name="T1" fmla="*/ 0 h 81"/>
                <a:gd name="T2" fmla="*/ 0 w 25"/>
                <a:gd name="T3" fmla="*/ 48 h 81"/>
                <a:gd name="T4" fmla="*/ 0 w 25"/>
                <a:gd name="T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81">
                  <a:moveTo>
                    <a:pt x="24" y="0"/>
                  </a:moveTo>
                  <a:lnTo>
                    <a:pt x="0" y="48"/>
                  </a:lnTo>
                  <a:lnTo>
                    <a:pt x="0" y="8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6" name="Freeform 22"/>
            <p:cNvSpPr>
              <a:spLocks/>
            </p:cNvSpPr>
            <p:nvPr/>
          </p:nvSpPr>
          <p:spPr bwMode="auto">
            <a:xfrm>
              <a:off x="4984" y="3776"/>
              <a:ext cx="25" cy="81"/>
            </a:xfrm>
            <a:custGeom>
              <a:avLst/>
              <a:gdLst>
                <a:gd name="T0" fmla="*/ 24 w 25"/>
                <a:gd name="T1" fmla="*/ 0 h 81"/>
                <a:gd name="T2" fmla="*/ 0 w 25"/>
                <a:gd name="T3" fmla="*/ 48 h 81"/>
                <a:gd name="T4" fmla="*/ 0 w 25"/>
                <a:gd name="T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81">
                  <a:moveTo>
                    <a:pt x="24" y="0"/>
                  </a:moveTo>
                  <a:lnTo>
                    <a:pt x="0" y="48"/>
                  </a:lnTo>
                  <a:lnTo>
                    <a:pt x="0" y="8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7" name="Oval 23"/>
            <p:cNvSpPr>
              <a:spLocks noChangeArrowheads="1"/>
            </p:cNvSpPr>
            <p:nvPr/>
          </p:nvSpPr>
          <p:spPr bwMode="auto">
            <a:xfrm>
              <a:off x="4824" y="3616"/>
              <a:ext cx="64" cy="72"/>
            </a:xfrm>
            <a:prstGeom prst="ellipse">
              <a:avLst/>
            </a:prstGeom>
            <a:solidFill>
              <a:srgbClr val="51DC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8" name="Oval 24"/>
            <p:cNvSpPr>
              <a:spLocks noChangeArrowheads="1"/>
            </p:cNvSpPr>
            <p:nvPr/>
          </p:nvSpPr>
          <p:spPr bwMode="auto">
            <a:xfrm>
              <a:off x="4816" y="3608"/>
              <a:ext cx="80" cy="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9" name="Freeform 25"/>
            <p:cNvSpPr>
              <a:spLocks/>
            </p:cNvSpPr>
            <p:nvPr/>
          </p:nvSpPr>
          <p:spPr bwMode="auto">
            <a:xfrm>
              <a:off x="4688" y="3464"/>
              <a:ext cx="153" cy="145"/>
            </a:xfrm>
            <a:custGeom>
              <a:avLst/>
              <a:gdLst>
                <a:gd name="T0" fmla="*/ 152 w 153"/>
                <a:gd name="T1" fmla="*/ 144 h 145"/>
                <a:gd name="T2" fmla="*/ 88 w 153"/>
                <a:gd name="T3" fmla="*/ 32 h 145"/>
                <a:gd name="T4" fmla="*/ 0 w 153"/>
                <a:gd name="T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145">
                  <a:moveTo>
                    <a:pt x="152" y="144"/>
                  </a:moveTo>
                  <a:lnTo>
                    <a:pt x="88" y="3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0" name="Freeform 26"/>
            <p:cNvSpPr>
              <a:spLocks/>
            </p:cNvSpPr>
            <p:nvPr/>
          </p:nvSpPr>
          <p:spPr bwMode="auto">
            <a:xfrm>
              <a:off x="4688" y="3464"/>
              <a:ext cx="153" cy="145"/>
            </a:xfrm>
            <a:custGeom>
              <a:avLst/>
              <a:gdLst>
                <a:gd name="T0" fmla="*/ 152 w 153"/>
                <a:gd name="T1" fmla="*/ 144 h 145"/>
                <a:gd name="T2" fmla="*/ 88 w 153"/>
                <a:gd name="T3" fmla="*/ 32 h 145"/>
                <a:gd name="T4" fmla="*/ 0 w 153"/>
                <a:gd name="T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145">
                  <a:moveTo>
                    <a:pt x="152" y="144"/>
                  </a:moveTo>
                  <a:lnTo>
                    <a:pt x="88" y="3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1" name="Oval 27"/>
            <p:cNvSpPr>
              <a:spLocks noChangeArrowheads="1"/>
            </p:cNvSpPr>
            <p:nvPr/>
          </p:nvSpPr>
          <p:spPr bwMode="auto">
            <a:xfrm>
              <a:off x="4652" y="3436"/>
              <a:ext cx="32" cy="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2" name="Freeform 28"/>
            <p:cNvSpPr>
              <a:spLocks/>
            </p:cNvSpPr>
            <p:nvPr/>
          </p:nvSpPr>
          <p:spPr bwMode="auto">
            <a:xfrm>
              <a:off x="4776" y="3400"/>
              <a:ext cx="105" cy="209"/>
            </a:xfrm>
            <a:custGeom>
              <a:avLst/>
              <a:gdLst>
                <a:gd name="T0" fmla="*/ 104 w 105"/>
                <a:gd name="T1" fmla="*/ 208 h 209"/>
                <a:gd name="T2" fmla="*/ 80 w 105"/>
                <a:gd name="T3" fmla="*/ 80 h 209"/>
                <a:gd name="T4" fmla="*/ 0 w 105"/>
                <a:gd name="T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209">
                  <a:moveTo>
                    <a:pt x="104" y="208"/>
                  </a:moveTo>
                  <a:lnTo>
                    <a:pt x="80" y="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3" name="Freeform 29"/>
            <p:cNvSpPr>
              <a:spLocks/>
            </p:cNvSpPr>
            <p:nvPr/>
          </p:nvSpPr>
          <p:spPr bwMode="auto">
            <a:xfrm>
              <a:off x="4776" y="3400"/>
              <a:ext cx="105" cy="209"/>
            </a:xfrm>
            <a:custGeom>
              <a:avLst/>
              <a:gdLst>
                <a:gd name="T0" fmla="*/ 104 w 105"/>
                <a:gd name="T1" fmla="*/ 208 h 209"/>
                <a:gd name="T2" fmla="*/ 80 w 105"/>
                <a:gd name="T3" fmla="*/ 80 h 209"/>
                <a:gd name="T4" fmla="*/ 0 w 105"/>
                <a:gd name="T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209">
                  <a:moveTo>
                    <a:pt x="104" y="208"/>
                  </a:moveTo>
                  <a:lnTo>
                    <a:pt x="80" y="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4" name="Oval 30"/>
            <p:cNvSpPr>
              <a:spLocks noChangeArrowheads="1"/>
            </p:cNvSpPr>
            <p:nvPr/>
          </p:nvSpPr>
          <p:spPr bwMode="auto">
            <a:xfrm>
              <a:off x="4740" y="3372"/>
              <a:ext cx="56" cy="4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185375" name="Rectangle 31"/>
          <p:cNvSpPr>
            <a:spLocks noChangeArrowheads="1"/>
          </p:cNvSpPr>
          <p:nvPr/>
        </p:nvSpPr>
        <p:spPr bwMode="auto">
          <a:xfrm>
            <a:off x="506243" y="4829021"/>
            <a:ext cx="53340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effectLst/>
                <a:latin typeface="Cambria" panose="02040503050406030204" pitchFamily="18" charset="0"/>
              </a:rPr>
              <a:t>more errors occur at the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boundaries</a:t>
            </a:r>
            <a:r>
              <a:rPr lang="en-US" altLang="zh-CN" sz="2000" b="1" dirty="0">
                <a:effectLst/>
                <a:latin typeface="Cambria" panose="02040503050406030204" pitchFamily="18" charset="0"/>
              </a:rPr>
              <a:t> of an input domain than in the “center”</a:t>
            </a:r>
          </a:p>
        </p:txBody>
      </p:sp>
      <p:sp>
        <p:nvSpPr>
          <p:cNvPr id="2" name="矩形 1"/>
          <p:cNvSpPr/>
          <p:nvPr/>
        </p:nvSpPr>
        <p:spPr>
          <a:xfrm>
            <a:off x="1066800" y="1080155"/>
            <a:ext cx="3740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errors hide in the corner</a:t>
            </a:r>
          </a:p>
        </p:txBody>
      </p:sp>
    </p:spTree>
    <p:extLst>
      <p:ext uri="{BB962C8B-B14F-4D97-AF65-F5344CB8AC3E}">
        <p14:creationId xmlns:p14="http://schemas.microsoft.com/office/powerpoint/2010/main" val="2921768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75" grpId="0" animBg="1" autoUpdateAnimBg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90500"/>
            <a:ext cx="7772400" cy="1143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Types </a:t>
            </a:r>
            <a:r>
              <a:rPr lang="en-US" altLang="zh-CN" sz="3200" dirty="0">
                <a:latin typeface="Cambria" panose="02040503050406030204" pitchFamily="18" charset="0"/>
              </a:rPr>
              <a:t>in Boundary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371600" y="2133600"/>
            <a:ext cx="1752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Numeric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Character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Position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Quantity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Speed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Location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Size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4419600" y="1676400"/>
            <a:ext cx="32004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First/last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Min/Max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Star/Finish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Empty/Full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Slower/Faster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Largest/Smallest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Over/Under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Shortest/Longest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… …</a:t>
            </a:r>
          </a:p>
        </p:txBody>
      </p:sp>
      <p:sp>
        <p:nvSpPr>
          <p:cNvPr id="256006" name="AutoShape 6"/>
          <p:cNvSpPr>
            <a:spLocks/>
          </p:cNvSpPr>
          <p:nvPr/>
        </p:nvSpPr>
        <p:spPr bwMode="auto">
          <a:xfrm>
            <a:off x="2971800" y="1600200"/>
            <a:ext cx="914400" cy="4267200"/>
          </a:xfrm>
          <a:prstGeom prst="leftBrace">
            <a:avLst>
              <a:gd name="adj1" fmla="val 388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96863"/>
            <a:ext cx="8154988" cy="533400"/>
          </a:xfrm>
        </p:spPr>
        <p:txBody>
          <a:bodyPr/>
          <a:lstStyle/>
          <a:p>
            <a:r>
              <a:rPr lang="en-US" altLang="zh-CN" sz="2400" b="1" dirty="0">
                <a:latin typeface="Cambria" panose="02040503050406030204" pitchFamily="18" charset="0"/>
              </a:rPr>
              <a:t>Examples of possible boundary conditions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533400" y="1371600"/>
            <a:ext cx="8001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Limits on input data – size, type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Limits on output data- size, type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Look for limits such as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First-1/Last+1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Start-1/Finish+1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Min-1/max+1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Less than empty/ more than full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just Over/Just Under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etc.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Don’t hesitate to choose data outside boundaries, even when it seems absurd. </a:t>
            </a:r>
          </a:p>
        </p:txBody>
      </p:sp>
    </p:spTree>
    <p:extLst>
      <p:ext uri="{BB962C8B-B14F-4D97-AF65-F5344CB8AC3E}">
        <p14:creationId xmlns:p14="http://schemas.microsoft.com/office/powerpoint/2010/main" val="23237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5105400" cy="541338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Boundary Values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648200"/>
          </a:xfrm>
          <a:noFill/>
          <a:ln/>
        </p:spPr>
        <p:txBody>
          <a:bodyPr/>
          <a:lstStyle/>
          <a:p>
            <a:pPr marL="381000" indent="-381000">
              <a:lnSpc>
                <a:spcPts val="26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ambria" panose="02040503050406030204" pitchFamily="18" charset="0"/>
              </a:rPr>
              <a:t>Based on experience / heuristics :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dirty="0">
                <a:latin typeface="Cambria" panose="02040503050406030204" pitchFamily="18" charset="0"/>
              </a:rPr>
              <a:t>Testing boundary conditions of eq. classes is more effective 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i.e. values directly on, above, and beneath edges of classes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dirty="0">
                <a:latin typeface="Cambria" panose="02040503050406030204" pitchFamily="18" charset="0"/>
              </a:rPr>
              <a:t>Choose input boundary values as tests </a:t>
            </a:r>
            <a:r>
              <a:rPr lang="en-US" altLang="zh-CN" sz="2000" b="1" dirty="0">
                <a:latin typeface="Cambria" panose="02040503050406030204" pitchFamily="18" charset="0"/>
              </a:rPr>
              <a:t>in input classes</a:t>
            </a:r>
            <a:r>
              <a:rPr lang="en-US" altLang="zh-CN" sz="2000" dirty="0">
                <a:latin typeface="Cambria" panose="02040503050406030204" pitchFamily="18" charset="0"/>
              </a:rPr>
              <a:t/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instead of, or additional to arbitrary values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dirty="0">
                <a:latin typeface="Cambria" panose="02040503050406030204" pitchFamily="18" charset="0"/>
              </a:rPr>
              <a:t>Choose also inputs that </a:t>
            </a:r>
            <a:r>
              <a:rPr lang="en-US" altLang="zh-CN" sz="2000" b="1" dirty="0">
                <a:latin typeface="Cambria" panose="02040503050406030204" pitchFamily="18" charset="0"/>
              </a:rPr>
              <a:t>invoke output boundary values</a:t>
            </a:r>
            <a:r>
              <a:rPr lang="en-US" altLang="zh-CN" sz="2000" dirty="0">
                <a:latin typeface="Cambria" panose="02040503050406030204" pitchFamily="18" charset="0"/>
              </a:rPr>
              <a:t> 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( values on the boundary of output classes )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381000" indent="-381000">
              <a:lnSpc>
                <a:spcPts val="26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ambria" panose="02040503050406030204" pitchFamily="18" charset="0"/>
              </a:rPr>
              <a:t>Example strategy as extension of equivalence partitioning:</a:t>
            </a:r>
          </a:p>
          <a:p>
            <a:pPr marL="5715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choose one  (n)  </a:t>
            </a:r>
            <a:r>
              <a:rPr lang="en-US" altLang="zh-CN" sz="2000" b="1" dirty="0">
                <a:latin typeface="Cambria" panose="02040503050406030204" pitchFamily="18" charset="0"/>
              </a:rPr>
              <a:t>arbitrary </a:t>
            </a:r>
            <a:r>
              <a:rPr lang="en-US" altLang="zh-CN" sz="2000" dirty="0">
                <a:latin typeface="Cambria" panose="02040503050406030204" pitchFamily="18" charset="0"/>
              </a:rPr>
              <a:t>value(s) in each eq. class</a:t>
            </a:r>
          </a:p>
          <a:p>
            <a:pPr marL="5715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choose values </a:t>
            </a:r>
            <a:r>
              <a:rPr lang="en-US" altLang="zh-CN" sz="2000" b="1" u="sng" dirty="0">
                <a:latin typeface="Cambria" panose="02040503050406030204" pitchFamily="18" charset="0"/>
              </a:rPr>
              <a:t>exactly </a:t>
            </a:r>
            <a:r>
              <a:rPr lang="en-US" altLang="zh-CN" sz="2000" dirty="0">
                <a:latin typeface="Cambria" panose="02040503050406030204" pitchFamily="18" charset="0"/>
              </a:rPr>
              <a:t>on </a:t>
            </a:r>
            <a:r>
              <a:rPr lang="en-US" altLang="zh-CN" sz="2000" b="1" dirty="0">
                <a:latin typeface="Cambria" panose="02040503050406030204" pitchFamily="18" charset="0"/>
              </a:rPr>
              <a:t>lower /upper boundaries</a:t>
            </a:r>
            <a:r>
              <a:rPr lang="en-US" altLang="zh-CN" sz="2000" dirty="0">
                <a:latin typeface="Cambria" panose="02040503050406030204" pitchFamily="18" charset="0"/>
              </a:rPr>
              <a:t> of eq. class</a:t>
            </a:r>
          </a:p>
          <a:p>
            <a:pPr marL="5715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choose values </a:t>
            </a:r>
            <a:r>
              <a:rPr lang="en-US" altLang="zh-CN" sz="2000" b="1" u="sng" dirty="0">
                <a:latin typeface="Cambria" panose="02040503050406030204" pitchFamily="18" charset="0"/>
              </a:rPr>
              <a:t>immediately</a:t>
            </a:r>
            <a:r>
              <a:rPr lang="en-US" altLang="zh-CN" sz="2000" dirty="0">
                <a:latin typeface="Cambria" panose="02040503050406030204" pitchFamily="18" charset="0"/>
              </a:rPr>
              <a:t> below /above each </a:t>
            </a:r>
            <a:r>
              <a:rPr lang="en-US" altLang="zh-CN" sz="2000" dirty="0" smtClean="0">
                <a:latin typeface="Cambria" panose="02040503050406030204" pitchFamily="18" charset="0"/>
              </a:rPr>
              <a:t>boundary ( </a:t>
            </a:r>
            <a:r>
              <a:rPr lang="en-US" altLang="zh-CN" sz="2000" dirty="0">
                <a:latin typeface="Cambria" panose="02040503050406030204" pitchFamily="18" charset="0"/>
              </a:rPr>
              <a:t>if applicable )</a:t>
            </a:r>
          </a:p>
        </p:txBody>
      </p:sp>
    </p:spTree>
    <p:extLst>
      <p:ext uri="{BB962C8B-B14F-4D97-AF65-F5344CB8AC3E}">
        <p14:creationId xmlns:p14="http://schemas.microsoft.com/office/powerpoint/2010/main" val="1246889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17876</TotalTime>
  <Words>4144</Words>
  <Application>Microsoft Office PowerPoint</Application>
  <PresentationFormat>全屏显示(4:3)</PresentationFormat>
  <Paragraphs>1001</Paragraphs>
  <Slides>53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Zapf Dingbats</vt:lpstr>
      <vt:lpstr>等线</vt:lpstr>
      <vt:lpstr>黑体</vt:lpstr>
      <vt:lpstr>华文新魏</vt:lpstr>
      <vt:lpstr>宋体</vt:lpstr>
      <vt:lpstr>Arial</vt:lpstr>
      <vt:lpstr>Cambria</vt:lpstr>
      <vt:lpstr>Comic Sans MS</vt:lpstr>
      <vt:lpstr>Times New Roman</vt:lpstr>
      <vt:lpstr>Wingdings</vt:lpstr>
      <vt:lpstr>1_自定义设计方案</vt:lpstr>
      <vt:lpstr>Software Quality Assurance and Testing Technology</vt:lpstr>
      <vt:lpstr>考试内容</vt:lpstr>
      <vt:lpstr>Equivalence Partitioning </vt:lpstr>
      <vt:lpstr>Equivalence Partitioning </vt:lpstr>
      <vt:lpstr>Equivalence Partitioning </vt:lpstr>
      <vt:lpstr>Black-Box testing  - Boundary Value Analysis (BVA)</vt:lpstr>
      <vt:lpstr>Types in Boundary</vt:lpstr>
      <vt:lpstr>Examples of possible boundary conditions</vt:lpstr>
      <vt:lpstr>Boundary Values</vt:lpstr>
      <vt:lpstr>Guidelines for Identifying Boundary Values</vt:lpstr>
      <vt:lpstr>Guidelines for choosing Equivalence classes For Data Testing</vt:lpstr>
      <vt:lpstr>Assignment 2  Q1</vt:lpstr>
      <vt:lpstr>Conditions</vt:lpstr>
      <vt:lpstr>Equivalence Partitioning(EP)</vt:lpstr>
      <vt:lpstr>Equivalence Partitioning(EP)</vt:lpstr>
      <vt:lpstr>Boundary Value Analysis (BVA)</vt:lpstr>
      <vt:lpstr>Boundary Value Analysis (BVA)</vt:lpstr>
      <vt:lpstr>Boundary Value Analysis (BVA)</vt:lpstr>
      <vt:lpstr>Boundary Value Analysis (BVA)</vt:lpstr>
      <vt:lpstr>Boundary Value Analysis (BVA)</vt:lpstr>
      <vt:lpstr>Boundary Value Analysis (BVA)</vt:lpstr>
      <vt:lpstr>Boundary Value Analysis (BVA)</vt:lpstr>
      <vt:lpstr>Boundary Value Analysis (BVA)</vt:lpstr>
      <vt:lpstr>Test Case</vt:lpstr>
      <vt:lpstr>PowerPoint 演示文稿</vt:lpstr>
      <vt:lpstr>Basic Path Testing</vt:lpstr>
      <vt:lpstr>Flow graph from code</vt:lpstr>
      <vt:lpstr>Basis path test</vt:lpstr>
      <vt:lpstr>Basis path test</vt:lpstr>
      <vt:lpstr>Example </vt:lpstr>
      <vt:lpstr>Example (continued)</vt:lpstr>
      <vt:lpstr>Basis path test example: FLOW GRAPH</vt:lpstr>
      <vt:lpstr>Determine cyclomatic complexity of flow graph</vt:lpstr>
      <vt:lpstr> V(G) =number of regions (areas bounded by nodes and edges—area outside the graph is also a region)</vt:lpstr>
      <vt:lpstr>V(G) = number of edges - the number of nodes + 2</vt:lpstr>
      <vt:lpstr>V(G) = number of (simple) predicate nodes + 1</vt:lpstr>
      <vt:lpstr>Determine a basis set of linearly independent paths</vt:lpstr>
      <vt:lpstr>Basis path test example</vt:lpstr>
      <vt:lpstr>Basis path test example 1</vt:lpstr>
      <vt:lpstr>Basis path test example 2</vt:lpstr>
      <vt:lpstr>Basis path test example 3</vt:lpstr>
      <vt:lpstr>Assignment 3  Q1</vt:lpstr>
      <vt:lpstr>Assignment 3  Q1</vt:lpstr>
      <vt:lpstr>Assignment 3  Q1</vt:lpstr>
      <vt:lpstr>Assignment 3  Q1</vt:lpstr>
      <vt:lpstr>Assignment 3  Q1</vt:lpstr>
      <vt:lpstr>Assignment 3  Q1</vt:lpstr>
      <vt:lpstr>Assignment 3  Q2</vt:lpstr>
      <vt:lpstr>Assignment 3  Q2</vt:lpstr>
      <vt:lpstr>Assignment 3  Q2</vt:lpstr>
      <vt:lpstr>Assignment 3  Q2</vt:lpstr>
      <vt:lpstr>Assignment 3  Q2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Liu haiming</cp:lastModifiedBy>
  <cp:revision>2716</cp:revision>
  <cp:lastPrinted>1601-01-01T00:00:00Z</cp:lastPrinted>
  <dcterms:created xsi:type="dcterms:W3CDTF">1601-01-01T00:00:00Z</dcterms:created>
  <dcterms:modified xsi:type="dcterms:W3CDTF">2022-06-14T02:02:10Z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