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975" r:id="rId2"/>
    <p:sldId id="981" r:id="rId3"/>
    <p:sldId id="1092" r:id="rId4"/>
    <p:sldId id="1093" r:id="rId5"/>
    <p:sldId id="1202" r:id="rId6"/>
    <p:sldId id="1268" r:id="rId7"/>
    <p:sldId id="1218" r:id="rId8"/>
    <p:sldId id="1238" r:id="rId9"/>
    <p:sldId id="1276" r:id="rId10"/>
    <p:sldId id="1224" r:id="rId11"/>
    <p:sldId id="1277" r:id="rId12"/>
    <p:sldId id="1278" r:id="rId13"/>
    <p:sldId id="1279" r:id="rId14"/>
    <p:sldId id="1240" r:id="rId15"/>
    <p:sldId id="1228" r:id="rId16"/>
    <p:sldId id="1229" r:id="rId17"/>
    <p:sldId id="1259" r:id="rId18"/>
    <p:sldId id="1260" r:id="rId19"/>
    <p:sldId id="876" r:id="rId20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339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1-04-14T02:35:59.5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11077 3616 0,'0'-18'0,"0"1"31,0-19-15,35 36 0,-35-17 30,18 17-30,-18-18 0,35 18-16,-35-35 15,36 35 1,-19 0-16,19 0 15,-19 0 1,36 0 0,-53 17-16,35-17 15,-17 18 1,17-18-16,-35 35 0,36-35 15,-36 18-15,17-18 16,-17 35-16,0-17 16,36 17-16,-36 18 15,0-35 1,0 17-1,17 18 1,-17-35-16,0-1 16,0 19-1,0-19 1,-35-17-1,35 18 1,-18-18-16,1 0 16,-36 35-1,0-35 1,35 0-1,1 0-15,-19 0 16,1 0 0,17-18-16,-17-17 31,17-18-16,18-17-15,0 34 0,0-16 16,0 16-16,0 19 16</inkml:trace>
  <inkml:trace contextRef="#ctx0" brushRef="#br0" timeOffset="1">11359 3687 0,'0'17'31,"0"1"-31,0 17 16,0 18-16,0-18 16,0 18-16</inkml:trace>
  <inkml:trace contextRef="#ctx0" brushRef="#br0" timeOffset="2">11165 4621 0,'0'-53'15,"0"36"1,36 17-16,-36-18 0,35 18 16,-17 0-1,-1-35-15,19 35 0,-19 0 16,1 0-16,17 0 15,-17 35-15,17-35 16,-17 35 0,-18-17-16,35 17 0,-35 1 15,35-1-15,-35 0 16,0 18-16,0-35 15,0 35 1,0-36-16,-17 1 16,-1-18-16,0 53 0,-35-53 15,0 18 1,1-18-16,16 0 15,1-18-15,-18-35 0,18 18 16,-1-18-16,36 17 16,0 1-16,0 18 15,18 17 1,17 0-16</inkml:trace>
  <inkml:trace contextRef="#ctx0" brushRef="#br0" timeOffset="3">11307 4657 0,'0'17'16,"17"-17"-1,18 36 1,-35-19 0,0 18-1,0 1-15,0-19 16,-17-17-16,17 36 15,-35-1 1,17-35-16,18 18 47,35-18-47,0 0 15,1 0-15,17 0 0,17 35 16</inkml:trace>
  <inkml:trace contextRef="#ctx0" brushRef="#br0" timeOffset="4">11271 5680 0,'0'0'16,"0"-18"0,0-17 15,0 35 0,36 0-15,-19 0-16,-17 17 15,53-17-15,-18 18 16,-17-18-1,-18 35 1,35-35 0,-35 36-16,0-19 15,0 1 1,0 17-1,-17-17 17,-1-18 233,18 17-250,-35-17 1,17 0 0,18 0 77,53 0-77,-18 0-1,-17 36 1,17-19 0,-35 19-1,0-1 1,-17-35-16,17 18 15,-18-18-15,0 0 16,-17 0 0,35-36-16</inkml:trace>
  <inkml:trace contextRef="#ctx0" brushRef="#br0" timeOffset="5">11307 5838 0,'0'-35'0,"0"0"0,0 17 15,0-17 1,0 17-16,35 1 15,-35-1-15,53 18 16,-36 0-16,1 0 16,35 35-16,-18-17 15,-17 17-15,17-17 16,-35 0-16,35 34 15,-35-34-15,0 17 16,0 1-16,0-1 16,-17-17-16,-19 17 15,19-35-15,-18 35 16,-1-35-16,-17 0 15,36 0-15,-1 0 16,-17 0-16,35-35 0,-35-18 16,35 0-1,0 18-15</inkml:trace>
  <inkml:trace contextRef="#ctx0" brushRef="#br0" timeOffset="6">11342 6791 0,'0'-35'15,"0"17"1,17 18-16,19-35 15,17 35 1,-36 0 0,19 0-16,-19 35 15,18-17-15,-35-1 16,36 19-16,-36-19 15,0 19-15,35-19 16,-35 18 0,-35 18-1,-18-35 1,18-18-16,-1 0 15,1 35-15,0-35 16,-18-17-16,18-1 0,-1-35 16,1 18-1,35 17-15</inkml:trace>
  <inkml:trace contextRef="#ctx0" brushRef="#br0" timeOffset="7">11412 6703 0,'0'0'32,"0"35"-32,0-17 0,0-1 15,0 19 1,0-36-16,0 35 0,0 0 15,0-17 1,0-18 0,36 35-1,-1-35 1,0-18-1</inkml:trace>
  <inkml:trace contextRef="#ctx0" brushRef="#br0" timeOffset="8">11483 6756 0,'0'17'16,"0"19"-1,0 34-15,0-17 0,-35 0 16,35 0-16,0-18 15,0 0-15</inkml:trace>
  <inkml:trace contextRef="#ctx0" brushRef="#br0" timeOffset="9">11342 7655 0,'0'0'31,"0"-17"-31,53 17 16,-36 0-16,36 17 16,-17-17-16,-1 36 15,0-19-15,0 18 16,-35-17-16,18 17 15,-18 1-15,0-1 16,0 0-16,-18 18 0,1-35 16,-54 35-1,36-53-15,-18 35 16,35-35-16,1 0 15,-19-53-15,19 18 16,17-18-16,-35-53 16,35 71-1,35 17-15</inkml:trace>
  <inkml:trace contextRef="#ctx0" brushRef="#br0" timeOffset="10">11483 7691 0,'-18'70'16,"18"-52"-16,0-1 16,0 1-16,0 17 15,18-17-15,17 17 16,0-17-1,-17-18 1,0 0 15,-18 35 1,-18-35-17,-35 0-15,18 18 0,0-18 16,17 0-1,-17-53-15</inkml:trace>
  <inkml:trace contextRef="#ctx0" brushRef="#br0" timeOffset="11">11518 7832 0,'18'0'15,"-18"0"1,35 0-16,0 53 16,-17-18-16,0-35 15</inkml:trace>
  <inkml:trace contextRef="#ctx0" brushRef="#br0" timeOffset="12">11324 8819 0,'0'-17'31,"35"17"-31,18-53 0,-17 53 16,52-35-1,-53 35-15,0 0 16,1 17-16,-1 1 15,-17 17-15,-18 0 16,35 36-16,-35 52 16,-18-70-1,18 0-15,-35 0 16,0-35-16,17 17 15,0-35-15,-17 0 16,17 0-16,1 0 16,-36 0-16,18-70 15,-1 17-15,1-18 0,17 18 16,18 18-16,0 17 31</inkml:trace>
  <inkml:trace contextRef="#ctx0" brushRef="#br0" timeOffset="13">11571 8749 0,'0'0'15,"0"53"1,0 17-16,-18 1 0,18 17 16,0 0-1,0-70-15,0-18 31,18 0-15,17-35-16,-35 17 16,18 18-16,-18-18 15,-18 18 1,-17 0-16,0 36 15,0-19-15,-1 19 16,19-19-16</inkml:trace>
  <inkml:trace contextRef="#ctx0" brushRef="#br0" timeOffset="14">11430 9984 0,'0'-18'16,"0"0"-1,0-35 1,18 53 0,17-35-16,-17 35 15,17-18-15,18 18 16,-18 0-16,36 0 15,-18 18 1,-36 0-16,-17 35 16,35 0-16,-35 0 15,0-1-15,-17 1 16,17-17-16,-53 17 0,0-18 15,18 0 1,-1-35-16,1 0 0,0 0 16,17 0-16,18-18 15,-53-52 1,53-1-16,0 1 0,0 17 15</inkml:trace>
  <inkml:trace contextRef="#ctx0" brushRef="#br0" timeOffset="15">11553 9948 0,'36'0'15,"-19"0"1,1 0 0,17 0-16,1 0 15,-19 0 1,-17 36 15,0-1-31,0 35 16,-35-17-16,0 36 15,-1-19-15,19 1 16</inkml:trace>
  <inkml:trace contextRef="#ctx0" brushRef="#br0" timeOffset="16">11501 11183 0,'0'-35'0,"0"-1"15,35 19-15,0 17 16,0-35 0,1 35-16,17 0 0,-18 0 15,0 0-15,0 35 16,-17-18-16,0 19 15,17-1 1,-17 18-16,-18-18 16,0 1-16,0-1 15,0 0-15,0-17 16,-36 17-16,1-35 15,17 35-15,-17-35 16,-18 0-16,0 0 0,0 0 16,0-35-16,-17 0 15,35-36-15,35 1 16,0 17-16,0 35 15,35 18-15</inkml:trace>
  <inkml:trace contextRef="#ctx0" brushRef="#br0" timeOffset="17">11730 11130 0,'-53'0'16,"53"18"0,-18-1-16,18 19 15,0-19 1,0 1-1,53-18 1,-53 35-16,36-35 16,-36 18-16,17-18 15,-17 18-15,0 34 16,0-16-1,-17-36 1,17 17-16,-36-17 0,1 0 16,17-17-1,18-19-15,36-34 16,17 17-1,-18 35-15</inkml:trace>
  <inkml:trace contextRef="#ctx0" brushRef="#br0" timeOffset="18">11536 12241 0,'-18'0'15,"18"-35"1,0 17-1,18-17 1,-1 35 0,19-17-16,-19 17 15,19 0-15,-19-18 0,1 18 16,35 0-16,-18 0 15,0 0-15,1 0 16,-1 35-16,-17-35 16,-18 53-16,17-35 15,-17 17-15,0 0 16,0 18-16,0-18 15,0 1-15,-70 52 16,52-70 0,-35 17-16,18-17 15,0-18-15,17 0 16,-17 0-16,17 0 0,-17-89 31,17 19-31,18 17 0</inkml:trace>
  <inkml:trace contextRef="#ctx0" brushRef="#br0" timeOffset="19">11712 12294 0,'0'-53'15,"18"18"1,0 35-16,-1-18 15,18 18-15,1 0 16,-36 53 15,-18-35-15,0 0-16,-17 17 15,18-35-15,-1 18 16,-17-18 0,35 35-1,0-18 1,0 19-16,0 17 0,0 0 15,0 0 1,0-1-16</inkml:trace>
  <inkml:trace contextRef="#ctx0" brushRef="#br0" timeOffset="20">11536 13564 0,'0'-17'16,"17"17"0,36-36-1,-35 36-15,35 0 16,-18 0-16,1 0 0,-19 18 15,18 17 1,-35 1-16,18-1 16,-18 0-16,0 18 0,0-18 15,0-17-15,0 0 16,0 17-16,-18-17 15,-34-18 1,34 0 0,0 0-16,-35-18 15,18 0-15,0-35 16,-1 0-16,36 18 15,-17 0-15,17 35 16</inkml:trace>
  <inkml:trace contextRef="#ctx0" brushRef="#br0" timeOffset="21">11606 13564 0,'0'0'16,"0"36"-16,0-1 15,0 0-15,0 0 16,0-17-16,0 35 16,0-53-1</inkml:trace>
  <inkml:trace contextRef="#ctx0" brushRef="#br0" timeOffset="22">11677 13600 0,'0'17'0,"0"18"0,0-17 16,0 17-1,35-35 1,-17 0-1,-18 0-15,18 0 16,-18-35-16,35 35 16,-35-53-16,-18 53 31,-17 0-16,17 0 1</inkml:trace>
  <inkml:trace contextRef="#ctx0" brushRef="#br0" timeOffset="23">11677 14570 0,'0'-18'31,"0"-17"-15,35-18 0,1 18-16,-1 35 15,18-18-15,-18 18 16,0 0-16,-17 0 15,35 53 1,-18-35-16,-35 17 16,18 35-16,-18-17 15,0 0-15,0 0 0,0 0 16,-53 35-1,0-70-15,35-18 16,-17 35-16,17-35 16,1 0-16,-19-18 15,19-17-15,-36-124 31,53 124-31,0 18 16,0 17-16</inkml:trace>
  <inkml:trace contextRef="#ctx0" brushRef="#br0" timeOffset="24">11800 14605 0,'0'18'16,"0"35"0,0-36-16,0 18 15</inkml:trace>
  <inkml:trace contextRef="#ctx0" brushRef="#br0" timeOffset="25">11889 14623 0,'0'53'16,"0"-18"-16,0 0 16,0 0-16,0 18 15,0-17-15</inkml:trace>
  <inkml:trace contextRef="#ctx0" brushRef="#br0" timeOffset="26">11748 15681 0,'0'-18'15,"0"-35"1,0 36-16,0-1 0,35-35 15,-18 36 1,36-19-16,-35 36 0,17-35 16,-17 35-16,17 0 31,18 0-31,-53 35 15,18 1-15,-18 17 16,0-18-16,0 0 16,0 18-1,0-18-15,-18 1 16,-17-1-16,17-18 15,-17-17-15,-18 36 16,18-36-16,-18-18 16,0 0-1,35-34-15</inkml:trace>
  <inkml:trace contextRef="#ctx0" brushRef="#br0" timeOffset="27">11783 15593 0,'0'35'15,"17"0"-15,-17-17 16,0 17-16,0-17 31</inkml:trace>
  <inkml:trace contextRef="#ctx0" brushRef="#br0" timeOffset="28">11889 15575 0,'53'0'15,"-36"0"17,-17 0-17,0 18-15,0 17 16,-17-17-16,17-1 15,-18 19-15,18-19 16,0 19 15,0-36-15,35 0-16,0 0 15,1-18 1</inkml:trace>
  <inkml:trace contextRef="#ctx0" brushRef="#br0" timeOffset="29">11765 16475 0,'0'-36'16,"18"19"-1,-1 17 1,19 0-1,-1-35-15,0 35 0,-17 0 16,17 0-16,-17 0 16,-1 0-16,19 0 15,-19 0-15,19 35 16,-36-18-16,35 1 15,-35 17-15,0-17 16,0 0-16,0 17 16,0-17-16,-18-18 15,18 35-15,-53-35 16,36 53-16,-1-53 0,-35 35 15,18-35-15,0 0 16,17 0-16,-53-35 16,36-18-1,18 0-15,17 18 16,0-1-16,0 19 15</inkml:trace>
  <inkml:trace contextRef="#ctx0" brushRef="#br0" timeOffset="30">11871 16439 0,'0'18'31,"0"0"-31,0-1 16,0 36-16,0-35 15,0 0-15,0-1 16,0 18-1</inkml:trace>
  <inkml:trace contextRef="#ctx0" brushRef="#br0" timeOffset="31">11977 16422 0,'35'0'0,"-17"0"31,-1 0-31,-17 17 31,0 1-15,0-18-16,-35 35 15,17 1 1,18-36 46,0 0-62,18 0 16,0 0 0,-18 0-1,0 35 1,0 0-16,0 18 0,0 0 15,-36-18-15,36 1 16</inkml:trace>
  <inkml:trace contextRef="#ctx0" brushRef="#br0" timeOffset="32">11836 17533 0,'0'-18'47,"0"-17"-16,0 35-31,35-53 16,-17 36-16,17-19 16,0 36-16,0-35 15,1 35-15,-1 0 16,0 0-16,1 0 15,-36 18 1,35-18-16,-35 53 16,35-18-16,18 0 15,-53 0 1,35-17-16,-35 17 0,0-17 15,18-18 1,-18 35-16,0 1 16,0-36-16,0 35 15,-35-35-15,-1 53 16,-17-36-16,1-17 15,-19 71-15,-17-71 16,35 35-16,0-35 16,18 0-16,-1-35 15,19 0-15,17-1 16,0 1-16,0-18 15,0 18-15,35 0 16,0-18-16</inkml:trace>
  <inkml:trace contextRef="#ctx0" brushRef="#br0" timeOffset="33">11942 17498 0,'0'17'15,"0"1"-15,-18 35 16,18-18-16,0-17 0,0 0 16,0 17-1</inkml:trace>
  <inkml:trace contextRef="#ctx0" brushRef="#br0" timeOffset="34">12083 17357 0,'0'17'0,"0"1"15,-36 35-15,36-18 16,-17 0-16,17-17 16,0 17-16,0-17 15,-36 17-15,36 1 16,0-19-1,0 1 17,36-18-1,-1 0-31,-17 0 0,17-18 15,-17 18 1,-1-17-16,36 17 16,-53-36-16,18 36 15</inkml:trace>
  <inkml:trace contextRef="#ctx0" brushRef="#br0" timeOffset="35">12171 17533 0,'-18'0'16,"18"0"0,-35 35-16,35 36 15,-35-36-15,35 0 16,-18 1-16,18-1 15</inkml:trace>
  <inkml:trace contextRef="#ctx0" brushRef="#br0" timeOffset="36">9948 3775 0,'18'0'94,"0"0"-79,17-36 1,0 36 0,0 0-16,1-17 0,-1 17 15,18 0-15,0 0 16,-18-35-16,18 35 15,0 0-15,-35 0 16,35 0-16,-18 0 16,0 0-16,0-18 15,1 18 1,17 0-16,-18 0 0,-18 0 15,19-35-15,-19 35 16,19 0 0,-19 0-1,19 0 32,-54-36-16</inkml:trace>
  <inkml:trace contextRef="#ctx0" brushRef="#br0" timeOffset="37">9931 3863 0,'0'0'296,"0"35"-280,0 0-16,0 1 16,0-19-16,0 1 15,0 17-15,0 1 16,0-1-16,17 0 15,-17 53 1,0-52-16,0-1 16,0 0-16,0 0 15,0 18-15,0-17 16,0-1-16,18 0 15,-18 0-15,0 18 16,0-17-16,0-19 16,0 19-16,35 16 15,-35-16-15,0 17 16,18-53-1,-18 53-15,0-18 0,18-17 16,-18-1-16,0 36 16,0-18-16,35 36 15,-35-36 1,0 0-16,0-17 15,0 0-15,0 35 16,17-36-16,-17 19 16,36 34-1,-36-35-15,0-17 16,0 17-16,17-17 0,-17 0 15,0 17 1,0-17-16,36 34 16,-36-16-16,0-19 15,17 19-15,-17-19 16,0 19-16,0-1 15,36 18-15,-36-18 16,0 0-16,0 1 16,0 16-16,0 1 15,17 0-15,-17-17 16,0-1-16,0 0 15,0 0-15,0 18 16,0-17-16,0-19 16,0 19-16,0 16 15,0-16-15,35-1 0,-35 53 31,0-35-31,0 18 0,0 17 16,0-18-16,0-17 16,0 0-16,0 18 15,0 35 1,0-53-16,0-1 15,0 1-15,0 0 16,0 0-16,0-17 16,0-1-16,0 0 15,0 18-15,0 0 16,0 17-16,0 36 0,0 0 15,0-35 1,0-1-16,0-17 16,0 0-16,0 0 0</inkml:trace>
  <inkml:trace contextRef="#ctx0" brushRef="#br0" timeOffset="38">10213 8396 0,'0'-35'16,"0"17"46,0 18-46,0-17 15,18 17-15,-18-36-1,0 72 94,0-19-93,0 18-16,0 1 16,0 122-1,0-87-15,35 35 0,-35-18 16,0 18-16,0-36 15,0 1-15,0 17 16,0-17 0,0 17-16,0 35 0,-18 1 15,18 70-15,-53 35 16,53-17-16,-70 35 15,70-35-15,-36-18 16,36 0-16,0 17 16,0 1-16,0 17 15,0-17-15,0-18 0,0 0 16,0 159-1,0-106 1,0-71-16,-35-70 0</inkml:trace>
  <inkml:trace contextRef="#ctx0" brushRef="#br0" timeOffset="39">10037 13194 0,'0'18'47,"0"-1"-31,0 18-16,0 18 15,0 18 1,0-1-16,35 19 0,-35-19 0,0 1 15,0 17 1,35-17-16,-35 34 0,0-34 16,0 176-1,0-106-15,0 0 16,0 0-16,0 18 15,0-53-15,0 17 16,0 54 0,35-89-16,-35 0 15,0 18-15,0-18 16,0 18-16,0 0 15,36-18-15,-36 71 16,0-89 0,0-17-16,0 0 15,0 0-15,0-18 0,0 18 16,0-18-16,0 18 31,0 0-31,0-17 0,0-1 16,0 0-16,0 0 15,0 1-15,0 105 16,0-71-1,53 19-15,-53-19 16</inkml:trace>
  <inkml:trace contextRef="#ctx0" brushRef="#br0" timeOffset="40">10266 17092 0,'0'18'62,"0"52"-46,0-34 0,0 16-16,0 1 15,0 0-15,0 0 0,0-18 16,35 1-16,-35-1 15,0 0-15,0 18 16,0-35-16,0 0 16,18-18 77,17 35-77,0-35-1,-17 0-15,17 0 16,18 0-16,-18 0 0,1 0 16,34 17-1,-34-17-15,-1 0 16,0 0-16,0 36 15,18-36-15,-17 0 16,-1 0-16,-18 0 16,19 0-16,-19 0 15,1 0-15,17 0 16,-17 0-16,0 0 15,17 0-15,-18 0 16,19 0 0,-19 0-1,19 0-15,-19 17 16,1-17 15,17 0-31,-17 0 16,17-17-1,0 17-15,-17 0 16,-18-18-1,35 18 48,-17 0-63,17 0 15,1 18 1,-19-18-16,-17 0 47,-35 0-32</inkml:trace>
  <inkml:trace contextRef="#ctx0" brushRef="#br0" timeOffset="41">11307 17551 0,'17'-36'62,"1"36"-46,35 18-1,0 17 1,-36-35-1,19 18-15,-19-18 16,1 0 0,-18 18-16,35-18 31,-35 35-16,0-17 63,0-1-62,-18-17-16,18 53 16,-35-18-16,0-17 15,0 35-15,-54-18 16</inkml:trace>
  <inkml:trace contextRef="#ctx0" brushRef="#br0" timeOffset="42">11324 3986 0,'-17'0'15,"17"0"110,0 36-109,0-1-16,0-17 15,0-1-15,0 19 16,0-19-16,0 1 16,0 17-16,0-17 15,0-1-15,0 19 0,0-1 16,0-17-1,0-1 1,0 18 0,0 1-1,0-19 1</inkml:trace>
  <inkml:trace contextRef="#ctx0" brushRef="#br0" timeOffset="43">11165 4286 0,'0'18'78,"0"-18"-78,0 35 16,36-35-1,-36 18-15,17-18 16,-17 35-16,18-17 16,-18-1-1,35-17 1,-35 36-1,0-54 79,18 18-94,-18-35 16,35 17-1,-17-35-15,-1 36 16,36 17-1</inkml:trace>
  <inkml:trace contextRef="#ctx0" brushRef="#br0" timeOffset="44">11377 5098 0,'0'17'203,"0"1"-187,0 0-1,0 17 1,0-35-1,0 17-15,0 19 16,35 17 0,-35-36-1,0 1 1,0 0-1,0 17 17,0-17-1,18-18-16,-18 17 1,0 18 0,0 1-1,0-19 1,0 19-1,0 17-15,0-36 32,0-17 14</inkml:trace>
  <inkml:trace contextRef="#ctx0" brushRef="#br0" timeOffset="45">11324 5362 0,'0'18'109,"18"0"-93,-1 17-1,19 0 1,-19-17-1,-17 17 1,36-35 0,-36 18-1,17-18-15,-17 17 16,18-17-1,-18 36 1,35-36 0,-35-36 108,18 19-108,-18-1-16,35-17 0,-35-1 31,35 19-31</inkml:trace>
  <inkml:trace contextRef="#ctx0" brushRef="#br0" timeOffset="46">11430 6156 0,'0'18'281,"0"-1"-266,0 1 17,35-18-17,-35 35 1,0-17-1,0-1 17,0 1-1,0 17-16,0 1 1,0-19 0,0 19-16,0-19 15,0 18 1,0-17-1,0 17 1,18-35 62,-18 18-31,0 0-32,0 17 17,0-17 30,0 17-46,0 0-1</inkml:trace>
  <inkml:trace contextRef="#ctx0" brushRef="#br0" timeOffset="47">11342 6491 0,'0'18'110,"17"-18"-110,-17 17 15,18 19 1,-18-1-1,35-35-15,-35 35 16,36-35 0,-36 18-16,17-18 15,-17 18 1,18-18-1,-18 35-15,35-70 188,-17-18-173,-18 35-15,35-17 16,-17-1-1,17 1-15,18-35 0</inkml:trace>
  <inkml:trace contextRef="#ctx0" brushRef="#br0" timeOffset="48">11430 7056 0,'-18'0'0,"18"35"234,0-18-203,0 1-16,0 17 1,0-17-16,0 17 16,0 1-1,0-1 1,0-18-1,18 1 17,-18 17-1,0-17 16,0 0-1,0 17 1,0-17 31,0-1-31,0 19-16,0-19 0,0 1-15</inkml:trace>
  <inkml:trace contextRef="#ctx0" brushRef="#br0" timeOffset="49">11307 7444 0,'0'0'78,"0"0"-62,17 0 0,18 35-1,-17 18 1,-18-36-16,35 1 15,-17 35 1,-18-35-16,0-36 109,35 18-109,-35-71 16,18 36-16,-18 18 15,35-19 1,-35 19-16,18 17 0</inkml:trace>
  <inkml:trace contextRef="#ctx0" brushRef="#br0" timeOffset="50">11483 8114 0,'0'-18'31,"0"18"78,0 36-93,18-36-16,-18 17 15,0 1 1,0 17 0,0 18-1,0-18-15,17 1 16,-17-19-16,0 18 15,0-17-15,0 17 16,0 1 0,0-19-1,0 1 16,0 0 1,0 17 14,0-18-30,0 1 0</inkml:trace>
  <inkml:trace contextRef="#ctx0" brushRef="#br0" timeOffset="51">11395 8502 0,'17'18'125,"-17"-1"-110,18-17-15,-18 35 16,0-17 0,35-18-16,-35 18 15,18-18 16,-18 35-31,18-35 32,-18 18 295,35-18-30,-35 0 139,17 0-420,-17-36-16,18 19 16,35-54-1,-35 54 1,-18-1-16</inkml:trace>
  <inkml:trace contextRef="#ctx0" brushRef="#br0" timeOffset="52">11589 9349 0,'0'17'687,"0"1"-641,0 0-14,0 17 14,0-18 1,0 1 0,0 17 0,0-17-16,0 0 47,0-1-16,0 19-15,0-19-16,0 1 1,0 17-1,0-17 0,0-1 0,0 19 16,0-19 0,0 1 15,0-18 1,0 35 529</inkml:trace>
  <inkml:trace contextRef="#ctx0" brushRef="#br0" timeOffset="53">11412 9578 0,'0'0'141,"18"0"-141,0 35 15,-18 0 1,35 1-16,-35-19 16,18 19-1,-18-19 16,0 19 16,17-36 47,-17 17-1,35-17-61,1-17 61,-19-19-77,36-17-16,18-17 15,-18-1-15</inkml:trace>
  <inkml:trace contextRef="#ctx0" brushRef="#br0" timeOffset="54">11606 10336 0,'0'18'78,"0"35"-62,0 0-16,0-18 15,0 36 1,0-36-16,0 18 0,0-35 16,0-1-16,0 1 15,0 17-15,0-17 16,0-1-1,0 19 17,0-19-1,36-17-31</inkml:trace>
  <inkml:trace contextRef="#ctx0" brushRef="#br0" timeOffset="55">11412 10724 0,'18'0'63,"-18"36"-63,35-1 15,-35-17-15,36 17 16,-19 0 0,18-35-1,-17 0 32,-18 0-47,53-35 16,-18 0-16,1-1 15,-1 1-15,18 17 16</inkml:trace>
  <inkml:trace contextRef="#ctx0" brushRef="#br0" timeOffset="56">11712 11553 0,'0'36'47,"0"-1"-32,0 18-15,0 0 16,0 0-16,0 0 15,0 0-15,0 17 16,18-35-16,-18 1 16,0-1-16,0-17 15,0-36 48</inkml:trace>
  <inkml:trace contextRef="#ctx0" brushRef="#br0" timeOffset="57">11553 11712 0,'18'18'63,"-18"17"-48,35 0 1,-35-17-16,36 0 16,-36 17-16,53-35 15,-36 35 1,-17-17-16,18-18 15,0 0 1,-18-35 0,52-1-1,-16-34-15,-1 35 16</inkml:trace>
  <inkml:trace contextRef="#ctx0" brushRef="#br0" timeOffset="58">11695 12647 0,'0'18'16,"0"17"15,0-17-15,0-1-1,0 19 1,0 16 0,0 1-1,0 0-15,0 0 16,0 0-16,0 35 15,0-35-15,0-17 16,0-1-16,0 0 16,-36-17-1</inkml:trace>
  <inkml:trace contextRef="#ctx0" brushRef="#br0" timeOffset="59">11518 13159 0,'0'0'78,"18"0"-47,-18 35-15,35-35-1,-35 35-15,18 0 16,-18-17 0,35 35-1,-35-35 1,18-18 77,-18 0-77,17 0 0,19-36-1,-1 1 1,0 0-16,36 0 15,-18-18-15</inkml:trace>
  <inkml:trace contextRef="#ctx0" brushRef="#br0" timeOffset="60">11748 13899 0,'0'18'141,"0"35"-126,0 0-15,0 17 0,0-17 16,0 0-16,0-17 15,0-1-15,0-17 16,35 17-16,-35 0 16,0-17 15</inkml:trace>
  <inkml:trace contextRef="#ctx0" brushRef="#br0" timeOffset="61">11606 14235 0,'18'17'62,"35"1"-46,-18 17 0,-17-17-1,17-18 1,-35 35-16,18-35 15,-1 0 63,19 0-62,-36 18-16,17-18 31,-17 0 0,0-53-15,36 18-16,-1-54 16</inkml:trace>
  <inkml:trace contextRef="#ctx0" brushRef="#br0" timeOffset="62">11783 15028 0,'17'0'78,"-17"-17"-78</inkml:trace>
  <inkml:trace contextRef="#ctx0" brushRef="#br0" timeOffset="63">11871 14958 0,'0'35'78,"0"0"-63,0-17 1,0 0-16,0 17 15,0-17-15,0 17 16,0 0-16,-18 36 16,18-36-16,0 0 15,0-17-15,0 35 16,0-36-1</inkml:trace>
  <inkml:trace contextRef="#ctx0" brushRef="#br0" timeOffset="64">11730 15222 0,'18'0'63,"-18"18"-48,17-18-15,-17 35 16,18-35-16,-18 36 15,35-36-15,-35 17 16,18-17 0,-18 35-1,17-35 63,19-17-62,-19-1-16,19-17 15,-19-18-15,18 18 16</inkml:trace>
  <inkml:trace contextRef="#ctx0" brushRef="#br0" timeOffset="65">11836 6738 0,'-18'0'172,"0"0"-156,1 35-1,-18-17 1,17 17 15,18-17 125,0-18-140,0 35-16,35-35 15,-35 35-15,35-35 16,1 36-16,-36-1 15,53-17-15,-53 17 16</inkml:trace>
  <inkml:trace contextRef="#ctx0" brushRef="#br0" timeOffset="66">11836 6879 0,'0'0'62,"35"0"16,-17 0-31,-1 0-31,19 0-1,-1 0 16,-18 0-15,1 0 0,35 0-1,-18 0 1,1 0-1,-1 18 1,0-18 0,0 0-1,-17 0 1,17 17-1,-17-17 1,0 0-16,-1 0 31,-17 36-31,35-36 16,-17 0-1,-18 17 79,0 1-63,0 17-15,0 1-1,0-1-15,0 18 32,0-36-32,0 1 0,0 17 15,35-17-15,-35 0 16,0 17-16,0-18 15,18 1 1,-18 17-16,0-17 0,0 0 16,18 17-16,-18-17 15,0-1-15,0 19 16,0-19-16,0 1 15,35 17-15,-35-17 16,0-1-16,0 19 0,0-19 16,18 19-1,-18-19-15,0 36 16,0-35-16,0 17 15,0-17-15,0-1 16,0 1-16,0 17 16,35-17-16,-35 35 15,0-36 1,0 1-16,0 17 15,0-17-15,0 17 16,0 1-16,0-1 16,0 0-16,0-17 15,0 17-15,0-17 16,0-1-16,0 19 15,0-19-15,0 18 0,0 1 16,0-1 0,0 18-16,0-18 0,0 0 15,0 1-15,0 17 16,0 0-16,0 0 15,0 141 1,0-36-16,0 1 16,0 35-16,35 18 15,0-36-15,1 1 16,17-36-16,0 70 15,-18-158 1</inkml:trace>
  <inkml:trace contextRef="#ctx0" brushRef="#br0" timeOffset="67">12806 10442 0,'0'18'125,"0"17"-109,0-17-16,0 17 15,0 0 1,0-17-16,0 0 16,0 17-16,0-17 15,0-1 1,0 18-16,0-17 0,17 0 15,-17 17-15,0-17 16,0-1-16,0 19 16,0-19-16,0 18 15,0 1-15,0-1 16,0 0-16,0 1 15,0-1-15,36 0 0,-36 18 16,0 35 0,0-52-16,0-1 15,0 0-15,0 18 16,0 0-16,0-18 15,0 0-15,0 1 16,0-1-16,0 18 16,0-18-16,0 18 15,0 0-15,0 0 16,0 0-16,0-18 15,0 53 1,0-52-16,0 17 0,0-1 16,0 1-1,0-17-15,0-1 0,0 18 16,0-18-1,0 0-15,0 1 0,0-1 16,0 0-16,-18 18 16,18-18-16,0 1 15,0-1 1,0 18-16,0-18 0,0 0 15,0 1-15,0-1 16,0 0-16,0 18 16,0-17-16,0-1 15,0 0-15,0 0 16,0 18-16,0-17 15,0 16-15,0 1 0,0-17 16,0-1-16,0 0 16,0 18-1,0-18-15,0-17 0,0 17 16,0 18-16,0-18 15,0 1-15,0 34 16,0-34 0,0-1-16,0-17 15,0 17-15,0 0 16,0 18-16,0-18 15,-18 1-15,18 16 16,0-16-16,0 17 0,0 0 16,0-18-1,0 0-15,0 0 0,-35 1 16,35-1-1</inkml:trace>
  <inkml:trace contextRef="#ctx0" brushRef="#br0" timeOffset="68">12876 14358 0,'0'35'125,"0"-35"-109,0 18 46,0 0-46,0 17-1,0-17 1,0-1-1,0 18 1,0 18 0,0-17-1,0-19-15,0 1 16,0 17-16,0-17 15,0-1-15,0 19 0,0-1 16,0-17 0,0-1-1,0 36 1,0-18-1,0 1 1,0-19-16,0 19 16,0-1-1,0 0 1,0-17-16,0 17 15,0 0 1,0 1-16,36-36 16,-36 35-1,0 0-15,0 1 16,0-19-1,0 1 1,0 17 0,0-17-1,0-1 1,0 36-1,0-35 1,0 0 0,0-1-1,-18-17 110,-17 0-94,-1 0-15,19 0-1,17 36 1,-35-36-16,-1 0 16,1 0-1,0 0 1,-1 0-1,36 17-15,-17-17 16,-1 0 0,1 0-1,-36 0 1,35 0-1,-17 0 1,17 0 0,-17 0-1,17 0 1,0 0-1,-17 0-15,18 0 16,-1 0 15,-17 35-15,-1-35 15,19 0-15,-19 0-1,19 0 1,-1 0 15,18 18-15,-35-18 15,17 0 16</inkml:trace>
  <inkml:trace contextRef="#ctx0" brushRef="#br0" timeOffset="69">11271 6862 0,'-17'0'140,"-1"0"-124,-17 0-1,17 0 1,0 0 0,-17 0-1,17 0 1,1 0-1,-18 0 1,17 0 0,0 0 15,-17 0 0,17 0-15,18 17-1,-17-17 1,-1 0 62,-17 18-16,17-18-31,18 17-31,-35-17 32,35 36 139,0-19-155,0 19-1,0-1 1,0 18 0,0-36-1,0 19 1,0-1-1,0 0 1,0 18 0,0-35-1,0-1 1,0 1-1,0 17 1,0-17 0,0 17-1,0 1 1,0 17-1,18-36 1,-18 1 0,0 17-1,0-17 1,0-1-1,17 36 1,-17-35 0,0 0-1,0 17 1,0-18-1,0 1 1,0 17 0,0-17-16,35-18 15,-35 18 1,0 17-1,0 18 1,0-18-16,0-17 16,0-1-1,0 19 1,0-19-1,0 1 1,0 17 0,0 18-1,0-35 1,0-1-1,-17 19 1,17-19 0,0 19-1,0-1 1,0-17-1,0-1 1,0 1 0,0 35-1,0-18 1,0-17-1,0-1-15,-18 19 16,18-1 0,0-18-16,0 19 0,0 17 31,0-36-31,0 19 0,0-1 15,0 71 1,0-53-16,0 17 16,0 1-16,0 35 15,0-36-15,-35 18 16,35-17-16,0 70 15,0-70 1,0 34-16,0-16 16,0-37-16</inkml:trace>
  <inkml:trace contextRef="#ctx0" brushRef="#br0" timeOffset="70">10795 9825 0,'0'17'156,"0"19"-140,0-19 140,0 1-141,35-18 1,-35 18-16,0 52 15,0-52 1,18 0-16,-18 17 0,0 35 16,0-34-16,0-1 15,0-17-15,35 17 16,-35 0-1,0 0-15,0-17 16,18 0-16,-18 35 16,0-18-16,0 0 15,0 0-15,0 18 16,0-17-16,0 17 15,0-36-15,0 1 16,0-1-16,0 19 16,0-19-16,35 19 15,-35-19-15,0 1 16,18 17-16,-18 18 0,0-35 15,35-1-15,-35 19 16,0-19-16,0 1 16,0 17-1,0-17-15,18-1 0,-18 36 16,0-35-16,0 0 15,0 17-15,35 0 16,-35 1 0,0-1-16,0-18 15,0 1-15,0 17 16,0-17-16,0 0 15,0 17-15,0 0 16,0 0-16,0-17 16,0 0-16,0 17 15,-18-17-15,18 17 16,0-17-16,0 17 15,0-17-15,-17 17 16,17-18-16,0 1 16,0 17-16,0 1 15,0-19-15,0 19 16,0-1-1,0 18-15,0 0 0,0 17 16,0-17-16,0 18 16,0-18-16,0-1 15,0 54 1,0-53-16,-36 0 0,36-18 15</inkml:trace>
  <inkml:trace contextRef="#ctx0" brushRef="#br0" timeOffset="71">10954 12559 0,'0'18'93,"0"17"-77,0-18-16,0 1 16,0 17-1,0 1 1,0-19-16,0 1 15,0 17-15,0-17 16,0-1-16,35 19 16,-35-19-16,0 1 15,0 17-15,0-17 16,0 0-16,0 35 15,0-1 1,0 1 0,0-35-16,0 17 15,0-17 1,0 17-16,0 0 15,0 1-15,0-19 0,0 1 16,0 17-16,0-17 16,0 0-16,0 17 15,0-18 1,0 1-16,0 0 0,0 35 15,0-36-15,18 1 16,-18 35-16,0-36 16,0 36-1,0-35-15,0 17 16,0-17-1,0 17-15,35-17 16,-35 0-16,0 70 16,0-53-16,0 0 15,0 1-15,0-1 16,0-18-16,0 1 15,0 17-15,0 36 32,0-53-32,0-1 15,0 19-15,0-19 16,0 1-16,0 35 15,0 0 1,0-18 0,18-17-1,-18 17-15,0-18 16,0 1-16,0 35 15,0-18 1,0 1 0,0 16-1,17-34 1,-17 35-16,0 0 0,0 0 15,35 17-15,-35 1 16,0 17-16,0-53 16,0 71-1,0-53-15,0 35 16</inkml:trace>
  <inkml:trace contextRef="#ctx0" brushRef="#br0" timeOffset="72">11112 15399 0,'0'17'78,"0"19"-63,0-1 1,0 0-16,0-17 16,0 0-16,0 17 15,0 0 1,0 0-16,0-17 15,0 0-15,0 17 16,0 0-16,0-17 16,0-1-16,0 36 15,0-35-15,0 0 16,0-1-16,0 19 15,18-19-15,-18 18 16,0-17-16,0 0 0,0-1 16,0 19-16,35-19 15,-35 19-15,0-19 16,0 1-16,0 35 15,0-18 1,0-17-16,0 17 16,0-17-1,0 17 1,18-35-1,-18 18-15,0-1 16,0 18 0,0 1 15,0-1-31,0-17 15,0 17 1,0 18 0,0-36-1,18-17 250,17 0-249,-17 0 0,-1 0-1,19 0 1,-1 0-1,0 0 1,0 0 0,1 0-1,17 0 1,-36 0-1,1 0 1,-1 0 0,19 0-1,-19 0 1,19 0-1,-19 0 1,1 0 0,0 0 30,17 0-14,-17 0-1,-18-35 0,0 35-31</inkml:trace>
  <inkml:trace contextRef="#ctx0" brushRef="#br0" timeOffset="73">11571 16475 0,'0'0'141,"0"35"-126,53-35 1,-35 18-16,17 17 15,0-35 1,-35 18 0,18-18-1,-18 17-15,18-17 16,-18 35-1,35-35 1,-35 18 62,17-18 47,-17 18-94,18-18 0,-18 35 63,0-17 31,0-18-94,0 17 47,-18 19-63,-34 34 1,16-17-16,1 18 16,0-18-16,-18-1 15</inkml:trace>
  <inkml:trace contextRef="#ctx0" brushRef="#br0" timeOffset="74">12188 16563 0,'-17'0'125,"17"0"-63,17 0-46,19 0 0,-19 0-1,1 18 1,17-18-1,-17 0 1,0 0 0,34 0-1,-16 0-15,-19 0 16,1 0-16,17 0 15,18 0 1,-35 0-16,0 0 16,17 0-16,-18 0 15,19 0 1,-1 0-16,18 0 31,-18 0-31,0 0 16,1 0-1,-1 0 1,18 0-1,-18 0 1,1 0 0,-19 0-16,18 0 15,18 0 1,-35 0-1,0 0 1,17 0 0,-17 0-1,-1 0 1,18 0-1,-17 0 1,0 0 0,-1 0-1,19 0 32,-19 0-16,1 0-15,17 0 15,-17 0-15,-1 0-1,19 0 1,-19 0-1,1 0 1,17 0 15,-17-36 0,0 36 16,-18-17-31,0-1 31,35-35-32,-35 35 1,0-34-1,0 34-15,0-17 16,0-18-16,0 17 16,0 1-16,0 0 15,0 0-15,0-18 16,0-18-16,0 18 0,0 0 15,0-17 1,0 17-16,0-18 0,0 1 16,0-36-16,35 0 15,-35 53-15,0 0 16,0 0-16,0 18 15,18-18-15,-18 18 16,0-18 0,0 0-16,0 0 0,0 18 15,0-1-15,0 1 16,0 0-16,0 17 15,0-17 1,0 0 0,0-1-1,0 1-15,0 18 0,0-19 16,0-34-1,0 52-15,0-17 16,0 17-16,0 1 16,0-1-16,0-17 15,0 17-15,0 0 16,0-17-16,0 17 15,0 1-15,0-18 16,0 17-16,0 0 16,0-17-1,0 17 1,0 1-1,0-1 1,0-17 0,0 17-1,-18 18-15,18-18 16,0-34-1,0 34-15,0-17 16,0 17 0,-35-17-16,35 17 15,0-17 1,0 0-16,0-1 15,0 1 1,0 17 0,0-17-1,0 17 1,0-17 15,0 17-15,0-34-1,0 34-15,0-35 16,17-18-1,-17 19-15</inkml:trace>
  <inkml:trace contextRef="#ctx0" brushRef="#br0" timeOffset="75">13688 13406 0,'0'-18'16,"0"-17"-1,0-1 1,0-17 0,0 36-1,0-18-15,0-1 16,-36 1-16,36 0 15,0-18-15,-17 0 16,17 0-16,0 0 0,-35 0 16,35 0-16,-18-70 31,18 52-31,0 1 0,0-1 15,0-35-15,0-17 16,0 35-16,0-18 16,0-88-1,0 123-15,0 1 16,0-36-16,0 0 15,0 35-15,0 18 16,0 1-16,0 16 16,0-17-16,35 18 15,-35-36-15,0 36 0,0-18 16,0 18-16,0-18 15,0 0-15,0 0 16,0-17-16</inkml:trace>
  <inkml:trace contextRef="#ctx0" brushRef="#br0" timeOffset="76">13600 10795 0,'0'-18'31,"0"1"-15,0-19-1,0 1 1,0 18-16,0-54 31,0 18-31,0-17 0,0-1 16,0 0-16,-18-17 15,18 0-15,0-18 16,-35-88-1,-1 53-15,36 18 16,-35-1-16,35 1 16,-35-18-16,35 17 15,-35-17-15,35 17 16,0-34-16,-36 69 0,36-34 15,0 17-15,-35 0 16,35 36-16,0 17 16,0-18-16,0 18 15,0 18-15,0-18 16,18 0-16,-18 18 15,17 0-15,-17-18 16,53 0-16</inkml:trace>
  <inkml:trace contextRef="#ctx0" brushRef="#br0" timeOffset="77">11659 3475 0,'-17'0'110,"-19"53"-95,36-36 1,-35 19-1,0-1-15,17-17 16,-17 17 0,17-35 15,18 18-31,0-1 93,0 18-93,0-17 16,36-18-16,34 71 16,-35-36-1,-17-17-15</inkml:trace>
  <inkml:trace contextRef="#ctx0" brushRef="#br0" timeOffset="78">11571 3704 0,'18'0'78,"17"0"-62,0-17-16,1 17 15,-1 0-15,18 0 16,-36 0-16,36 0 15,-35 0 1,0 0-16,-1 0 16,19 0-16,-19 0 15,18 0-15,-17 0 16,17 0-16,1 0 15,-19 0 1,1 0-16,17 0 0,0 0 16,1 0-1,-36 17 1,35-17-16,0 0 15,18 0 1,-35 0 0,17 0-1,-17 0-15,35 0 16,-36 0-1,19 0 1,-1 0 0,18 0-1,-18 0-15,-17 0 16,17 35-1,0-35 1,-17 0 0,0 0-1,17 0 1,-18 0 15,1 0 0,0 0-15,17 0 31,-35 18 31,18 35-47,-18-35-16,35-1 1,-35 19 0,0-1-1,0-18-15,0 1 0,0 17 16,0 1-16,0-19 15,0 19-15,0-19 16,0 1 0,0 0-16,0 17 0,0-18 15,0 36 1,0-35-16,0 17 15,0-17-15,0 0 16,0 17-16,18-18 16,-18 19-16,0-19 15,0 19 1,0-1-16,0 0 31,0 18-31,0-35 16,0-1-16,0 1 15,0 17-15,0-17 16,0 0-1,0 17-15,0 0 0,0-17 16,0 17-16,0-17 16,0-1-16,0 1 15,0 35 1,0-35-16,0 17 15,0-18-15,0 1 16,0 17-16,0-17 16,0 17-16,0 53 15,0-52-15,0-1 16,0 0-16,0 1 15,0-1-15,0-17 16,0-1-16,0 18 16,0-17-16,0 0 15,0 17-15,0-17 16,0-1-16,0 19 15,0-19-15,0 1 16,0 17-16,0-17 16,0-1-16,0 1 15,35 17-15,-35-17 16,0 17-16,0 36 31,0-36-31,18 0 16,-18-17-1,0 17-15,0 0 16,0 1-1,0-19 1,35 19 0,-35-1-1,0 0 1,0-17-1,17-18 1,-17 35-16,0 0 31,18 1-31,-18-1 16,0 18-1,0-35 1,0-1 15,0 18-15,0 1-1,0-19-15,0 1 16,0 17-16,35-17 16,-35 17-1,0 1 1,0-19-16,18 1 31,-18 35-31,0-36 16,35 1-1,-35 17 1,0-17-1,0 17 1,0-17 0,18-18-1,-18 35-15,0-17 31,0-1 1,0 19-17,18-36-15,-18 17 16,0 1-1,0 17 17,0-17-1,0-1-16,0 19 17,35-36-32,-35 17 15,0 1 1,0 17-16,0-17 31,17-18-15,-17 18-16,0-1 15,0 18 1,0 1-1,18-1 1,-18-17 0,35-18-1,-35 35-15,0-17 31,0-1 16,0 19-16,18-19 1,-18 1-17,0 17 1,0-17 46,18-18-46,-18 17-16,0 19 31,0-19 16,0 1 0,35-18 46,-35 35-77,0-17-1,18-18 32,-18-35-31</inkml:trace>
  <inkml:trace contextRef="#ctx0" brushRef="#br0" timeOffset="79">11201 9013 0,'0'-17'46,"-18"17"17,18-35 140,0 35-188,18-18 16,17 18-15,-17 0 15,-18-35 0,17 35-31,19 0 47,-19 0 0,1 0-16,-18 0 219,-18 0-235,-17 0 32,17 0-16,1 0-15,-19 0 31,19 0-16,-1 0 94,-53 53 1123</inkml:trace>
  <inkml:trace contextRef="#ctx0" brushRef="#br0" timeOffset="80">11148 8925 0,'-18'0'15,"18"0"79,18 0-47,17 0-32,-17 0 1,-1 0-1,19 0 17,-72 0 46,19 0-63,-1 0 1,-17 0-1,52 0 79,1 0-78,0 0 15,-18-17-31,35 17 31</inkml:trace>
  <inkml:trace contextRef="#ctx0" brushRef="#br0" timeOffset="81">11148 8925 0,'0'0'1669,"17"0"-1638,-17 36-31,0-1 31,0-18-15,0 19-1,0-19 1,0 1 15,0 0 0,0 17-15,0-17 0,0-1 15,0 19 0,0-1-15,0 0-1,0 0 1,0 1-1,0 17 1,18-36 0,-18 18-16,0 1 31,0 17-31,0-36 15,0 19 1,35-1 0,-35 35-1,0-52 1,0 0-16,0-1 15,0 54 1,0-54 0,0 19-16,0-1 15,0 0 1,0 18-1,0-17 1,0-1-16,0 0 16,0-17-1,18-18-15,-18 53 16,0-18-1,0 0 1,0 0 0,0 1-1,0 17 1,0-18-1,0-17-15,0 17 16,0 0 0,0 18-1,0-35 1,0 17-1,0-17-15,0 17 16,0-17-16,0-1 16,0 18-1,0-17-15,0 0 0,0 17 16,0 0-1,0 1 1,0-1 0,0 0-1,0 0-15,0-17 16,0 0-16,0 17 15,0-17-15,0 34 16,35-16 0,-35-19-16,0 1 15,0 17-15,0-17 16,0 0-16,0 17 15,0-17-15,0-1 16,0 36 0,0-35-16,0-1 15,0 1-15,0 17 16,0-17-1,0 0-15,0 17 0,0-18 16,0 1-16,0 17 16,0-17-16,0 0 0,0 17 15,0-17 1,0 17-16,0-17 15,0 34 1,0-34-16,0 0 16,0-1-1,18 19-15,-18-19 0,0 19 16,0-19-16,0 18 15,0 1-15,0-1 16,0-17-16,0-1 16,0 1-16,35 35 15,-35-18-15</inkml:trace>
  <inkml:trace contextRef="#ctx0" brushRef="#br0" timeOffset="82">11289 12188 0,'0'0'47,"-18"0"46,18 0-15,0 18-46,0 17-1,0 1-16,-35-19 1,35 19 0,0-1-1,0-18 1,0 1-1,0 17 1,0-17 0,0 17-1,0-17 1,0 17-1,0-17 1,0-18 0,0 18-16,0 17 15,0-18 1,0 1-1,0 17 1,0 1 0,0-19-16,0 19 31,0-1-31,0 18 15,0-36 1,0 1-16,0 17 16,0-17-16,0 0 15,0 17-15,0-17 16,0-1-16,0 1 15,0 17-15,35-17 16,-35 17-16,0-17 16,0 35-1,18-53-15,-18 35 16,0 0-1,0 0-15,0 1 16,35-1 0,-35 0-1,0 0-15,0-17 16,0 0-16,0 17 15,0-17 1,0-1-16,0 1 0,0 17 16,0-17-16,0-1 15,0 19-15,0-19 16,0 1-16,0 17 15,0 18 1,0-35-16,0 0 16,0 17-16,0-18 0,0 1 15,0 17 1,0 1-16,0-19 15,0 19 1,0-1 0,18 18-1,-18-36 1,0 1-16,0 35 15,0-35 1,0-1 0,0 1-1,0 35 1,0-18-1,0 0 1,0-17 0,0 17-1,0-17 1,0 17-1,0 0 1,35-35-16,-35 36 16,0-1-1,0-17 1,0-1-1,0 19 1,0-1 0,0-18-16,0 19 31,0-19-31,0 1 15,0 0 1,0 35 0,0-18-1,0 0 1,0-17-1,0 17 1,-18-35 0,18 35-16,0-17 15,0 0 1,0 17-1,0 0 1,0-17 15,0 17-15,0 0 15,0-17 31,0 0-30,0 17-1,0-17-16,0-1 32,0 18-31,18-35-1,-18 18 1,0 0 15,0 17-15,0-17-1,0-1 1,0 19 0,0-1-1,18-17 16,-18-1-15,0 18 0,0-17 46,0 0-31,17-18 234,19 0-249,-19 0 0,1 0-1,17 0 1,-17 0-1,-1 0 1,19 0 0,-19 0-1,1 0 1,-18 0-1,35 0-15,1 0 16,-19 0 0,1 0-1,17 0 17,-17 0 14,-1 0-14,19 0-17</inkml:trace>
  <inkml:trace contextRef="#ctx0" brushRef="#br0" timeOffset="83">11624 15469 0,'0'18'109,"35"35"-94,-35-35 1,18-18 0,-18 35-1,18-35-15,17 35 31,-17-35 16,-18 18-16,0-1 110,0 54-110</inkml:trace>
  <inkml:trace contextRef="#ctx0" brushRef="#br0" timeOffset="84">11606 15840 0,'0'-36'16,"0"19"171,0-18-156,0 17-15,36 18-16,-36-18 16,17 18-16,-17-35 15,18 35-15,17-35 16</inkml:trace>
  <inkml:trace contextRef="#ctx0" brushRef="#br0" timeOffset="85">16069 3440 0,'0'0'203,"0"-36"-172,18 36-15,-18-17-16,0-1 31,35 18-31,-35-18 16,18 18-1,-18-35 1,17 35-1,-17-18 1,18 18 0,17 0 15,-35-17-16,18 17-15,-1 0 16,19 0 0,-19 0 15,1 0-16,35 0 17,-35 0-17,-1 0 1,-17 0-16,18 0 15,17 0 17,-35 17-32,18-17 15,17 36 1,-17-36 15,-18 17 0,17-17-15,-17 18-16,18-18 31,-18 35-15,0-17-1,35-18 1,-35 18-1,0 17 17,0-18-17,0 1 1,0 0 15,0 17-15,0-17 15,0-1 0,0 19-15,-17-36-1,17 17-15,0 1 31,-18-18-15,18 35-16,0-17 47,-18-18-47,18 17 15,-17-17 1,17 36 0,-36-36-16,36 17 15,-17-17 1,-1 0-1,18 18 1,-35-18 0,17 35-1,1-35 1,-19 0-1,19 0 1,-1 0 0,-17 18-1,17-18 1,0 0-1,-17 0 1,17 0 15,1 0-15,17 0-1,-35 0-15,17 0 32,18-18-17,-18-17 1,18 17-1,-35-17 1,35 17 0,-18 1 15,18-18 0,0-1-15,-35 36-16,35-35 15,0 17 1,0-17-1,0 17 1,0-17 0,18 35-16,-18-35 15,0 0 1,17 35-16,-17-18 31,18 18-31,-18-18 16</inkml:trace>
  <inkml:trace contextRef="#ctx0" brushRef="#br0" timeOffset="86">16351 3492 0,'0'-17'234,"0"17"296,0 17-499,0 1 32,0 17-48,0-17 1,0 0 15,0 17 16,-35-17-32,35-1 17,0 19-17,0-19 32,0 1 15,-18-18 32</inkml:trace>
  <inkml:trace contextRef="#ctx0" brushRef="#br0" timeOffset="87">16316 3933 0,'-18'0'764,"18"53"-733,0-35-15,0 0 0,0 17-1,0-17 16,0-1 1,0 1-1,0 17-16,0-17 17,0-1-17,-17 19 1,17-19-1,0 19 1,0-1 0,0 0-1,0 0 1,-36 1-1,36-1-15,0 0 16,0-52 62</inkml:trace>
  <inkml:trace contextRef="#ctx0" brushRef="#br0" timeOffset="88">16122 4304 0,'18'0'234,"-18"0"-202,17 35-1,-17-17 16,35-18-32,-35 17 1,0 19-1,0-19 1,0 1 0,18 17-1,-18-17 16,0 0 110,0 17 30,0-18-155,18-17-16,-18 18 16,0-18 108,35-18-108,-35-17 0,18 35-16,-18-35 15,17 35-15,-17-18 16,53 18-16,-53-17 15,36 17-15,-36-36 16,17 36 0</inkml:trace>
  <inkml:trace contextRef="#ctx0" brushRef="#br0" timeOffset="89">15893 4798 0,'0'-18'125,"0"18"-125,17 0 15,-17-18 1,36 18 0,-36-35-16,17 35 15,1-17 1,17 17-1,-17-36 1,17 36 0,-17 0-1,-1 0 1,1 0 15,-18-17-31,35 17 16,-17 0 15,-1 0-31,19 0 15,-19 0 1,1 0 0,17 0 15,-17 0-16,17 0 17,-17 0-17,17 0 1,-17 0-1,-1 0-15,-17 0 16,36 0 0,-19 0-1,1 0 1,17 0-1,-35 35-15,18-35 16,0 0 0,-18 18-16,35-18 15,-18 0 1,-17 17-16,18-17 15,17 0 1,-35 35-16,18-35 16,0 18-1,17 0 1,-35 17-1,18-35-15,-18 35 16,35-17 0,-35 17-1,18-17 1,-18 17-1,0-17 1,17-18 0,-17 17-16,0 1 31,0 17-16,0-17 1,0 0 0,0 17-1,0-17 1,0-1-1,0 18 1,0-17 0,-17-18-16,17 18 15,-36-18 1,36 35-16,-17-35 0,17 18 15,-18-18-15,18 17 16,-53-17-16,18 53 16,17-53-1,-17 18-15,17-18 16,1 35-16,-19-35 0,19 18 15,-19-18-15,1 0 16,17 0-16,-17 0 16,0 0-16,0 0 15,17 0-15,-17 0 16,-1 0-16,19 0 15,-1 0-15,-70 0 16,53 0 0,-1-35-16,1 35 15,0-18-15,17 18 16,-17-53-16,17 53 15,1-18-15,-36 18 16,53-17-16,-18 17 16,0-36-1,18 1 1,0 17-1,-35-17-15,35 0 0,0 0 16,0-1-16,0 1 16,18 17-16,-18-17 15,35 18 1,18-19-16,-18 36 15</inkml:trace>
  <inkml:trace contextRef="#ctx0" brushRef="#br0" timeOffset="90">16051 5045 0,'0'-36'16,"18"36"-1,17 0 1,-17 0-1,17 0 1,-35 18 0,0 0-1,0 17 1,0 0-1,0 1 1,-17-36-16,17 35 16,-53-35-16,53 17 15,-36-17-15,19 36 16,34-36 77,19 0-77,17-18 0,-36 18-16,36 0 15,-18 0 1</inkml:trace>
  <inkml:trace contextRef="#ctx0" brushRef="#br0" timeOffset="91">16334 5203 0,'0'0'46,"-18"36"-46,18-1 16,-18-35 0,18 18-16</inkml:trace>
  <inkml:trace contextRef="#ctx0" brushRef="#br0" timeOffset="92">16492 4904 0,'-35'0'16,"53"0"31,-18 0-47,35 0 15,0 35 1,1 0-16,-36-17 15,0-1 1,0 19 0,0-19-1,-18-17 1,18 18-16,-53-18 15,35 0 1,1 0 0,34 0 30,19 0-30,-1 0 0,18 0-1,-36 0 1,-17 35-1,18-17 1,-18 17 0,0 0-1,0-35-15,0 36 16,-70-19-1,52-17-15,-17 36 16,17-36-16</inkml:trace>
  <inkml:trace contextRef="#ctx0" brushRef="#br0" timeOffset="93">16351 5556 0,'0'-17'62,"-17"17"110,17-36-94,-18 36-63,18 18 251,0-18-251,0 18 1,18-18-1,-18 17-15,35-17 16,-35 36 0,18-19 15,-18 1-16,35-18 1,-35 35 0,17-35-1,-17 18 1,18-18-1,-18 17 1,18-17 0,-18 36-1,35-36-15,-35 17 16,18-17-1,17 36 1,-35-19 0,18-17-16,-18 18 15,17-18 1,-17 17-16,18-17 15,-18 36 17,35-36-17</inkml:trace>
  <inkml:trace contextRef="#ctx0" brushRef="#br0" timeOffset="94">16686 5750 0,'0'0'62,"0"36"-46,36-1-16,-36-18 15,0 19 1,17-36-16,-17 35 16,0-17-1,0-1 1,-17-17 46,-1 0-62,-35 0 16,18 0-16,-18 0 15,35 36 1</inkml:trace>
  <inkml:trace contextRef="#ctx0" brushRef="#br0" timeOffset="95">16792 6121 0,'0'-36'16,"0"19"15,0-19 0,0 36-15,0-35-1,0-18 1,18 53 0,-18-35-16,35 0 15,-35 17 1,18 18-1,-1-35 1,19 35 0,-19 0-1,-17-18 1,36 18-16,-1 0 15,-35-35 1,35 35-16,18 0 16,0 0-1,0 0 1,-35 0-1,17 0-15,0 18 16,18-18 0,-35 17-1,17 18 1,0-17-1,-17 17 1,-18-17 0,17-18-1,-17 35-15,36-17 16,-36 17-1,17 0 1,-17 18 0,0-17-1,0-1 1,0 0-1,0 1 1,0-36-16,0 52 16,0-34-1,-17 0 1,17 17-1,-36-35 1,36 18-16,-17-18 16,17 17-16,-18-17 15,18 36-15,-35-36 16,17 17-1,1-17-15,17 18 16,-36-18-16,1 0 16,17 35-16,-17-35 15,18 0 1,-36 0-16,0 0 15,35 0 1,-17 0-16,17-18 16,1 18-16,-19-17 15,19 17-15,17-35 16,-36-1-16,36 19 15,0-19-15,-17-17 16,17 18-16,0 0 16,0-36-16,0 36 15</inkml:trace>
  <inkml:trace contextRef="#ctx0" brushRef="#br0" timeOffset="96">17216 5997 0,'0'35'109,"0"-17"-93,-36 53-1,-17-54-15,53 1 16,-17 17-16,17 1 15,-36-36 1,36 17 0,-17-17 15,17 0 78,53 0-93,-18 0-1,18 0 1,-35 0-1,17 0-15,-18 0 0,1 0 16,0 0-16,35 0 16,-36 0-1,1 0 16,17-17 1</inkml:trace>
  <inkml:trace contextRef="#ctx0" brushRef="#br0" timeOffset="97">17216 6068 0,'0'-18'0,"0"18"94,0 35-78,0 1-16,0-1 15,0 0 1,0-17-16,0 35 0,0-36 15,0 1-15,0 17 16,0 1 0,0-19-1</inkml:trace>
  <inkml:trace contextRef="#ctx0" brushRef="#br0" timeOffset="98">17216 6562 0,'-18'0'110,"18"0"358,0 17-406,0 19 16,0-19-16,0-17-46,0 18 15,0 17 63,0-17 15,0-1-15,0 1-48,0 17-14,0-17-17,0 0 16,0 17 1,0-17-1,0-1 562,0 18-515,0-17-16,0-18-31,0 18 0,0 17 16,0-17-16</inkml:trace>
  <inkml:trace contextRef="#ctx0" brushRef="#br0" timeOffset="99">17057 6862 0,'-35'0'62,"52"0"78,-17 0-124,18 35 0,17-18-1,-35 1 1,18-18-16,-18 35 15,17-35 17,-17 18-17,36-18 32,-36 18-31,17-18 46,-17 35-46,0-17 155,18-18-155,-18 0 311,35 0-311,-35-36 0,18 19-1,-18-1 16,17 18-15,-17-35-16,36 35 16,-36-18-1,17 18 1,-17-18-1,18 18-15,-18-35 16,35 35 0,-35-17-1,36 17 1,-19 0 15,-17-18-15,0 18 62,0 0-63</inkml:trace>
  <inkml:trace contextRef="#ctx0" brushRef="#br0" timeOffset="100">17004 7285 0,'0'0'156,"0"-35"-110,0 17-14,18 18-1,17-35 16,-18 35-16,19 0-16,-19 0 17,1 0-17,0 0 1,-18-18-1,35 18 1,-17 0-16,-1 0 16,18 0-1,-17 0 16,0 0-15,17 0 15,-17 0 0,-1 18 1,19-18-17,-36 17 1,17-17-16,1 18 15,17 17 17,-35-17-17,0-1 1,18-17-16,-18 53 15,0-17 1,0-19 0,0 1-1,0 17-15,0 1 16,0-36-1,0 35-15,-36 0 16,36 18 0,-17-53-1,17 18-15,-18-1 16,-17 19-1,17-19 1,-17 18 0,17-35-1,18 18 1,-35-18-1,0 0-15,0 35 16,-1-35 0,19 0-16,-19 0 0,19 0 15,-1 0 1,-17 0-1,17-17 1,-17-1 0,0-35-1,35 36 1,-18-19-16,18 1 15,-35 35 1,35-35-16,0-1 16,0-16-1,0 34-15,17-35 16,1 35-1,35 18 1</inkml:trace>
  <inkml:trace contextRef="#ctx0" brushRef="#br0" timeOffset="101">17127 7408 0,'0'18'46,"0"0"-46,0 17 16,0 0 0,0-17-1,36 17 1,-19-17-1,19-18 1,-36 17 0,17-17-1,1 0 1,-18 36 15,0-19 31,-35-17-46,-1 0-16,19 0 16,-1 0-16,-17 0 15</inkml:trace>
  <inkml:trace contextRef="#ctx0" brushRef="#br0" timeOffset="102">17145 7479 0,'0'-35'15,"18"35"1,17 0 0,-35-18-16,35 18 15,0 0-15,1 0 16,-36 0-1,35 0-15</inkml:trace>
  <inkml:trace contextRef="#ctx0" brushRef="#br0" timeOffset="103">17198 7867 0,'0'0'171,"0"35"-155,0-17-16,0 17 16,0 0-1,0 18 1,0-17-1,0-1 1,0 0 0,-18-35-1,18 35-15,0 1 16,0 17-1,0-18 1,0 0 0,0-17-1,-17-18 63,17 0-62</inkml:trace>
  <inkml:trace contextRef="#ctx0" brushRef="#br0" timeOffset="104">17039 8255 0,'0'-35'47,"0"52"-1,35 19-30,-17-1 0,-18 0-16,35 0 15,-35-17 1,18-18 62,-18 0-78,71-35 15,-36 17 1,0 18-16,0-35 0,18 35 16</inkml:trace>
  <inkml:trace contextRef="#ctx0" brushRef="#br0" timeOffset="105">16969 8643 0,'0'0'47,"0"-35"-16,0 17-16,17-17 1,1 0 0,17 17-1,-17 18 1,17 0-1,-17 0 1,-1 0 0,1 0-1,35 0 1,-35 0-16,34 0 15,-34 0 1,0 0-16,17 0 16,-17 0-16,17 35 15,0-35 1,-35 18-1,35-18-15,-17 35 16,17-35 0,-35 18-16,18-1 31,0 19-31,-18-19 15,35 19 1,-35-1 0,0 18-1,0-36 1,0 19-1,0-19 1,0 36 15,0-35-31,0 0 16,-18 17-1,1 0 1,-19-17 0,19 17-1,-19-17 1,1-18-1,18 0 1,-1 35-16,-17-35 0,17 0 16,0 0-16,-35 0 15,36 0-15,-1 0 16,1 0-1,-36 0-15,17 0 16,1 0 0,35 0-16,-35 0 15,0-35 1,-1-1-16,36 1 15,-35 35-15,35-35 16,-35 35-16,35-18 16,0 1-1,-18 17-15,18-53 16,0 0-1,0 17-15,18 1 16,-18 0-16,17 0 16,-17 17-16,36-17 15,-36 17-15,17 18 0</inkml:trace>
  <inkml:trace contextRef="#ctx0" brushRef="#br0" timeOffset="106">17321 8625 0,'0'0'0,"-35"0"31,17 18-16,-17 0 1,18 17 0,17 0-1,-18-35-15,18 18 16,0 17-1,-35-35-15,35 35 16,0 1 0,0-19-16,0 19 15,0-1 1,0 0-1,17-35 1,-17 18-16,18-18 16,0 0-16,-18 35 15,17-35-15,18 0 16,-17 0-1,-18-18 1,35 1 0,-17-18-1,-18-1 1,0 1-1,0 17 17,0-17-17,-35 35 1,35-18-16,-36 18 15,19 0 1,-1 0 0,-17 0-1,17 0 1,18 0-16</inkml:trace>
  <inkml:trace contextRef="#ctx0" brushRef="#br0" timeOffset="107">17216 9225 0,'0'-17'31,"-18"17"110,18 0-126,0 17 1,0 18 0,0 1-1,0-19-15,0 1 0,-35 17 16,35 1-16,0-1 15,0-18-15,0 36 16,0-35-16,0 0 16,0 17-1,-18-35 1,18 35-16,0-52 93,0-1-93</inkml:trace>
  <inkml:trace contextRef="#ctx0" brushRef="#br0" timeOffset="108">17004 9578 0,'0'-18'15,"18"18"1,17 0 15,-18 18 0,-17 17-15,36 0-16,-36-17 16,0 17-16,17-35 15,-17 36-15,0-54 78,0-17-62,36 17-16,-36-17 15,53 35-15,-36-35 16</inkml:trace>
  <inkml:trace contextRef="#ctx0" brushRef="#br0" timeOffset="109">16898 9913 0,'0'0'156,"0"0"-109,0-35 31,35 35-31,-35-18 0,18 18-32,17-18 16,-17 18 1,-18-35-17,18 35 1,17-17-1,-18 17 17,1 0-17,17-36 16,-17 36 47,0 0 0,17 0-46,-17 0-1,-18-17 16,0 17 155</inkml:trace>
  <inkml:trace contextRef="#ctx0" brushRef="#br0" timeOffset="110">17004 10037 0,'0'0'109,"18"0"-94,17 0 1,18 0 0,-18 0-1,-17 0 1,-1 0-1,-17 17 110,-17 36-109,17-35-16,-36 17 15,36 18-15,-53-18 16,53 0-16,-35 1 16,35-19-16,-17 19 15,17-1 16</inkml:trace>
  <inkml:trace contextRef="#ctx0" brushRef="#br0" timeOffset="111">17339 10389 0,'0'36'78,"0"-36"-63,0 35-15,-18-35 16,18 35-16,-35-35 15</inkml:trace>
  <inkml:trace contextRef="#ctx0" brushRef="#br0" timeOffset="112">17568 10072 0,'0'-18'0,"0"-17"31,-17 35-15,-1 0 15,0 0-15,18 35-16,-35-35 15,35 18-15,0 17 16,0 18 0,0 0-1,0-18 1,18-35-16,-1 53 15,-17-35 1,36-18-16,-1 17 16,0 19-1,-17-36 1,-18 17-1,35-17-15,-35 18 78,-17-18-78,-1 0 16,0 0 0,-35 0-1,36 0 1,17 0-1,0-18 1,0-17 0,0 0-1,0-1-15,35 1 16,-17-18-16,17 18 15,-35 17-15,35 18 16,-35-35-16,18 35 16,-18-35-1,0 52 16</inkml:trace>
  <inkml:trace contextRef="#ctx0" brushRef="#br0" timeOffset="113">17815 10354 0,'0'18'31,"-17"17"-15,17 0-16</inkml:trace>
  <inkml:trace contextRef="#ctx0" brushRef="#br0" timeOffset="114">17956 10178 0,'0'-18'47,"0"-17"-31,0-1-1,0 19 1,0-18-1,18 35 1,0 0 0,17 0-1,-17 0 1,-18 17-1,35 1 1,-35 17 0,0-17-1,-18-1 1,1-17-1,17 36 1,-36-36-16,36 17 78,0 1-78,0 17 16,0 0-16,0-17 15,0 0-15,0 17 16,18-17-16,-18 17 15,0 0 1,0-17 15</inkml:trace>
  <inkml:trace contextRef="#ctx0" brushRef="#br0" timeOffset="115">18344 10336 0,'0'18'63,"-17"17"-48,17-17 1,-18-18-16,18 18 16</inkml:trace>
  <inkml:trace contextRef="#ctx0" brushRef="#br0" timeOffset="116">18556 10037 0,'0'0'265,"0"17"-249,0 36-1,0-35 1,0-1-16,0 1 16,0 17-16,0-17 15,0 0-15,0 34 16,0-34-16,-18 0 15,18 17-15,0-17 16,0 17-16,0-35 109</inkml:trace>
  <inkml:trace contextRef="#ctx0" brushRef="#br0" timeOffset="117">18715 10107 0,'0'35'47,"0"-17"-32,35 17 1,-35 1-1,18-36 1,-18 17 0,17-17-1,19 0 1,-19-17-1,19-1 1,-36 0-16,17 18 16,-17-35-1,0 17 1,0 1-16,0-19 15,0 36 1,0-17-16,-35 17 16,17 0 15,18 17-16,-17 19 1,17-19-16</inkml:trace>
  <inkml:trace contextRef="#ctx0" brushRef="#br0" timeOffset="118">19103 10354 0,'0'18'0,"-35"-1"16,35 19-1,-18-36 1</inkml:trace>
  <inkml:trace contextRef="#ctx0" brushRef="#br0" timeOffset="119">19297 10054 0,'0'18'46,"0"17"-30,0 0-16,0 1 16,0 17-1,0-36-15,0 1 16,0 17-16,0-17 15,0-1-15,0 1 16</inkml:trace>
  <inkml:trace contextRef="#ctx0" brushRef="#br0" timeOffset="120">19473 10019 0,'18'18'31,"-18"-1"-15,0 18-16,0 18 15,0 18 1,0-53-16,0 17 15,0 0 1,-35 0 0</inkml:trace>
  <inkml:trace contextRef="#ctx0" brushRef="#br0" timeOffset="121">19773 9895 0,'0'0'47,"18"0"-32,-18 36-15,0-19 16,0 1-1,35 17 1,-35-17 0,0 17-1,0 0 1,0-17-1,-18 0 1,18 17 0,0-17-1,-17-18-15,17 17 0,-35 19 16,35-19-1,-36-17 1,36 18-16,-17-18 16,-19 35-1,-17-35 1,53 18-16,-35-18 15,18 0-15,17 35 16,-18-35-16,-35 18 16,0-18-1,53 17 1,-35-17-16,0 0 15,35 53-15,-36-53 16,-17 18 0,36-18-1,-1 35 1,-17-35-1,17 0 1,-17 0 0,0 35-16,17-35 15,0 0-15,-17 18 16,0-18-1,17 0 1,-17 0 0,35 35-16,-53-35 15,0 0-15,35 0 16,-17 18-16,0-18 15,-1 0 1,-16 0 0,16 0-1,1 0 1,0 0-1,17 0 1,-52 35 0,52-35-16,0 0 15,-17 0-15,17 0 16,1 0-16,-19 0 15,-16 0 1,16 0 0,1 0-1,-18 0 1,35 0-16,-34 18 15,16-18 1,-17 0 0,36 0-1,-1 0-15,-17 0 16,17 0-16,0 0 15,-17 0-15,18 0 16,-1 35-16,-35-35 16,18 0-1,17 0-15,0 0 16,-17 0-16,18 0 15,-1 0 1,-17 0-16,17 0 0,-17-17 16,17 17-16,0 0 15,1 0-15,-19-18 16,-16 18-1,34 0-15,0 0 16,-17-35-16,17 35 16,1 0-16,-19 0 15,-16 0 1,16 0-1,19-18-15,-19 18 0,19 0 16,-1-35-16,-17 35 16,0-18-1,17 18 1,-17-35-1,17 35 1,18-18 0,-18 18-1,18-17 1,-35 17-16,35-36 15,-18 36 1,18-17 0,-17 17-1,17-36-15,0 19 16,0-36-1,0 17 1,0 1-16,0 18 16,35 17-1,-35-36-15,0 19 31,0-1-15,0-17 0,0 17-1,0 0 16,0-17-15,18 35-16,-18-35 16,0 17-1,0 1 16,17 17-31,-17-36 32,18 36-17,-18-35 1,35 35-16,-35-35 15,36 35-15,-19-18 16</inkml:trace>
  <inkml:trace contextRef="#ctx0" brushRef="#br0" timeOffset="122">17216 9737 0,'35'0'249,"-18"0"-233,19 0 0,-1 0-1,0 0 1,1 0-1,-19-18-15,1 18 16,17 0-16,0 0 16,1-35-16,-1 35 15,0 0-15,-17 0 16,0 0-16,-18-18 15,35 18-15,-18 0 16,1 0 15,-18-18-31,53 18 16,-35 0-1,17 0 1,-17-35 0,17 35-1,-18 0 1,1 0-1,17 0 1,-17 0 0,0 0-1,17 0 1,-17 0-1,-1 0 1,19 0 0,-1 0-1,-18 0 1,1 0-1,17 0 1,-17 0 0,0 0-1,17 0 1,0 0-1,0 0 1,18 0-16,-35 0 16,17 0-16,-17 0 15,0 0-15,17 0 16,-18 0-16,1 0 15,17 0-15,-17 0 16,0 0 0,-1 0 15,19 0-16,-19 0 17,1 0-32,17 0 31,-35 0-31,18 0 0,-1 0 15,19 0 1,-1 35 0,-17-35-1,17 0-15,-17 0 16,-1 18-16,18-18 15,1 0 1,-19 35 0,19-35-1,-19 0 16,1 0-15,17 0 0,-17 0-1,-1 0 16,19 0-15,17 0 0,-53 18-16,35-18 15,-17 0 1,-1 0-1,36 0 1,-35 35 0,-1-35-1,19 18 1,-19-18-1,1 0 17,-18 18-17,35-18-15,-17 0 31,-18 35-15,18-35 0,17 0 15,-18 0 0,-17 17-15,18-17-1,17 0 16,-35 18 16,18-18-31,0 0 31,-18 35 15,17-35-46,19 0 30,-36 18 1,17-18-31,-17 18 46,-35-18-46,17 0-16</inkml:trace>
  <inkml:trace contextRef="#ctx0" brushRef="#br0" timeOffset="123">17709 10724 0,'0'-35'141,"-17"35"-126,17-17-15,0 17 172,0 35-156,0-18 15,0 19-16,0-19 1,-35-17 0,35 53-16,0-35 15,0 0-15,-18 17 16,18 18-1,0-18 1,-35-17 0,35 17-1,0 18 1,0-36-1,0 1-15,-18-18 16,18 35 0,0-17 15,0 0 0,0 17-15,-18-35-1,18 18 1,0-18 31</inkml:trace>
  <inkml:trace contextRef="#ctx0" brushRef="#br0" timeOffset="124">17445 11042 0,'0'0'78,"0"35"-62,17 0-1,-17 1 1,18-19-1,-18 19 1,18-36 15,-18 17 0,0 1 141,35-18 46,-17 0-202,-1 0 0,-17-18-1,53 18-15,-35 0 16,0-35-1,17 35-15,0 0 0</inkml:trace>
  <inkml:trace contextRef="#ctx0" brushRef="#br0" timeOffset="125">17057 11430 0,'0'-18'31,"17"18"-15,-17-17-16,36 17 15,-1-36 1,0 36 0,-35-17-16,36 17 15,-1 0 1,0-35-1,-17 35-15,17 0 0,-17 0 16,-1 0-16,19 0 16,-1 0-1,0 0 1,0 0-16,-17 0 15,17 0 1,-17 17-16,17-17 16,18 18-1,-35-18 1,17 35-1,0-35 1,18 18 0,-17-18-1,-19 35 1,18-35-1,-35 18-15,18-18 16,-18 17 0,18-17-16,-18 36 15,35-36 1,-35 17-16,18 1 31,-18 17-15,0-17-1,0-1 1,0 19-1,17-36 1,-17 17 0,0 1-1,0 17 1,0 1-1,0-19 1,0 18 0,0-17-1,-17-18-15,17 18 16,-36 17-1,19-17 1,-19 17 0,19-35-1,17 18-15,-18-18 16,-17 17-1,0-17 1,35 35-16,-18-35 16,-17 0-16,17 0 15,18 18 1,-35-18-16,0 0 15,-18 0 1,17 0 0,1-18-1,17 18 1,-17 0-16,0-17 15,0 17 1,17 0-16,0 0 16,-17 0-16,17-18 15,1 18-15,-36 0 16,35-35-16,-35 35 31,53-35-31,-35 35 0,35-36 16,-35 1-16,35 17 15,-36-17 1,36-18-1,0 18 1,0 17-16,0 1 16,18-19-1,-18 1-15,18 0 0,-18 17 16,35 1-1,-17-19 17,-1 36-32</inkml:trace>
  <inkml:trace contextRef="#ctx0" brushRef="#br0" timeOffset="126">17427 11518 0,'0'0'32,"0"35"-17,0 1-15,0-1 16,0 0-16,0 1 15,0 17-15,0-36 16,0 1-16,0 17 16,0 0-1,-17-35-15</inkml:trace>
  <inkml:trace contextRef="#ctx0" brushRef="#br0" timeOffset="127">17657 11553 0,'0'-17'63,"0"17"-48,17 0 1,18 0 0,-17 0-1,0 0 1,17 0-1,-35 17 1,18 19-16,-18-1 16,0-17-1,0 17 1,0-17-1,0-1 17,0-17-32,-36 36 15,19-36 1,17 17-1,-18-17-15,-17 0 32,35 18-32,-18-18 15,1 0 16,17 0 94,17 0-109,18 0-1,-17 0 1,0 0 0,17 0-1,-17 0 1,-1 0-1,19 0 1,-19 0 0,1 0-1</inkml:trace>
  <inkml:trace contextRef="#ctx0" brushRef="#br0" timeOffset="128">16492 8925 0,'-35'0'47,"35"-17"187,18 17-234,-1 0 16,1 0 15,17-18-15,-17 18 15,0 0-16,17 0 1,0 0 0,-17 0-1,-1 0 1,19 0-1,-19 0 17,1 0-17,17 0 1,-17 0-1,0 0 1,17 0 15,-18 0-15</inkml:trace>
  <inkml:trace contextRef="#ctx0" brushRef="#br0" timeOffset="129">16404 8943 0,'0'0'156,"0"18"-125,-35-18-31,35 35 16,-18-18 0,18 1-16,-17-18 15,17 35-15,0-17 31,0 17-15,0 1 0,-36-1-1,36-17-15,0 17 16,0-18-16,-35 36 15,35-17 1,0-1 0,0-17-1,0-1 1,0 18-1,18 1-15,-18-1 16,0-17 0,0 17-16,0-17 15,0-1-15,17 36 16,-17-18-1,0 1 1,0 17 0,0-36-1,0 18 1,0 1-16,0-19 15,36 19 1,-36-1 0,0 0-1,0-17-15,0 17 0,0 0 16,17-35-1,-17 36-15,0-1 16,0 0 0,0 1-1,0-19-15,0 1 16,0 17-16,0 0 15,0-17-15,0 17 16,0 1-16,0-19 16,0 19-16,0-19 15,0 18-15,0-17 0,0 0 16,0 35-1,0-18-15,0 0 16,0 0 0,0 1-1,0-1 1,0-17-16,0-1 15,0 19-15,-35-19 16,35 1-16,0 17 16,0-17-16,0-1 15,0 19 1,0-1-16,0-17 15,0-1 1,0 18 0,0-17-1,0 0 1,0 17-1,0-17 17,0-1-17,0 19 1,0-1-1,0-17 1,18 17 0,-18-18 15,0 1 0,17-18-15,-17 35 30,18-17-14,-18 0-1,35 17 16,-35-17-32,0-1 1,18-17-1,-18 35 1,35-35 78,-17 0-79,17-17-15,0 17 16,18 0-1,-18 0 1,1 0 0,-19 0-1,19 0-15,-19 0 16,1 17-16,17-17 15,1 0 1,-19 0 0,1 0 15,35-17-16,-18 17 1,-17 0 0,-1 0-1,-17 0 63</inkml:trace>
  <inkml:trace contextRef="#ctx0" brushRef="#br0" timeOffset="130">16898 11324 0,'0'18'140,"18"-18"-124,-18 35-16,17-35 16,-17 18-16,18-18 15,17 35 1,-17-35-1,-18 18 1,18-18-16,-18 17 16,35-17-16,-35 18 62,0 17 63,-18-17-94,18 17-15,-35 0-16,0 18 15,-1 18-15,-17 17 0,18-70 16</inkml:trace>
  <inkml:trace contextRef="#ctx0" brushRef="#br0" timeOffset="131">18080 11730 0,'0'0'109,"0"0"-93,35 0-1,-35-18-15,35 18 16,1 0 0,-19-35-16,19 35 15,-19 0-15,1 0 16,17 0-16,-17 0 15,-1 0-15,19 0 16,-19 0-16,1 0 16,17 0-16,1 0 15,-1-18 1,-18 18-16,19 0 15,-19-35 1,19 35-16,-1 0 16,-17 0-1,-1 0 1,18 0-1,-17 0 1,0 0 0,17 0 15,-17 0-16,-1 0 17,1 0-17,17 0 1,-17 18-1,17-18 1,0 0 0,-17 0-16,35 17 15,-18-17 1,1 0-1,-1 0 1,-35 0-16,35 0 16,-17 0-16,17-35 15,0 35-15,-17 0 16,17-18-16,-17 18 0,17 0 15,-17-17 1,-1 17-16,19 0 0,-1 0 16,-35-36-1,35 36-15,1 0 16,-1 0-1,0 0 1,-17 0 0,-1 0-1,19-17 1,-19 17-1,1 0 1,-18-35 0,53 35-16,-36 0 15,19 0 1,-19 0-1,-17-18 1,36 18-16,-19 0 31,1 0-15,17 0 15,-17 0-15,-18-18 15,17 18 0,-17-35-31,36 0 16,-36 17-1,0-17 1,0 0-1,0-1 1,17 19 15,-17-19-15,0 19 15,0-1-15,0 0-1,36-17 1,-36 17-1,0-17 1,0-18 0,0 18-1,17 35 1,-17-18-16,0 1 15,18 17 1,-18-36-16,0 1 16,35 35-1,-35-35-15,0 17 16,0-17-16,18 35 0,-18-18 15,0 1 1,18 17-16,-18-36 16,0 19-1,0-1 1,17 18-16,-17-35 0,0 0 15,0 17-15,0 0 16,0-17-16,0 17 16,35 1-16,-35-18 15,0 17-15,0 0 16,0-17-16,0 17 15,0 1-15,0-19 16,0 19-16,0-36 16,0 18-16,0 17 15,0-17-15,0-1 16,0 19-16,0-1 15,0-17-15,0 17 16,0 1-16,0-19 16,0 1-1,0 17-15,0 1 16,0-19-16,0-17 15,0 36 1,0-18-16,0 17 16,0 0-16,18-17 15,-18 17-15,0-17 16,0-53-16,0 53 15,0-1 1,0 19-16,0-19 0,35-16 16,-35 16-16,0 1 15,0-53 1,0 35-16,0 18 15,0-1-15,0-17 16,0 18-16,0-18 16,0-53-1,0 71-15,0 0 16,0 0-16,0-1 15,18-17-15,-18 18 16,0 0-16,0-36 16,0 18-16,0 18 15,0 0-15,0-1 16,0 1-16,0 0 15,0 17-15,0 1 16,0-19-16,0 19 16,35-1-16,-35-17 15,0 17-15,0-17 16,18 0-1,-18 17 1,0 0-16,0 1 0,0-19 16,35 19-16,-35-18 15,0-1 1,0 19-1,0-1 1,0-17 31,18 35 15</inkml:trace>
  <inkml:trace contextRef="#ctx0" brushRef="#br0" timeOffset="132">20426 7796 0,'-18'-17'124,"18"-1"-108,-17-35 0,17 36-16,0-19 15,0 1 1,0-18-1,0 18 1,0 17-16,0 1 16,0-19-16,0-34 15,0 34-15,0 1 16,0-18-16,0 0 15,0 18-15,0-18 16,0 18-16,0 0 16,0-18-16,0 17 15,0 19-15,0-1 16,0-17-16,0 17 15,0 1-15,0-19 16,0 1 0,0-18-16,0 35 15,0 1-15,0-1 16,0-17-16,0 17 0,-18-35 31,18 36-31,0-19 16,0 1-16,-35 17 15,35-17 1,-18 0-1,18 17 1,-35-17 15,35 17 0,-18 18-15,18-17 15,-18 17-15,-17-36 31,35 19-1,0-18 17,0 35-63,0-36 0,0 1 31,0 17-31,0-17 16,0 0-1,0-1 1,0 1-1,0 35 1,0-17 0,-17 17 108,-36 0-108,-18 0 0,36 0-1,17 0-15,-35 0 16,18 35-16,0-35 15,-1 0-15,1 0 16,0 0 0,17 0-16,1 0 15,-36 0 1,17 0-1,-17 0 1,36 0-16,-18 0 16,-1 0-16,19 0 0,-1 17 15,-35-17 1,35 0-1,-34 0-15,34 0 16,-17 36-16,17-36 16,-17 0-16,-1 0 15,19 17-15,-1-17 16,-17 0-16,17 0 15,1 0-15,-19 0 16,19 0-16,-1 0 16,-17 36-16,17-36 15,0 0-15,-17 0 16,0 0 15,0 0 0,-1 0 0,19 0-15,-19 0 0,19 0 15,-1 0 0,-17 0-31,17 0 16,1 0-1,-19 0 1,1 0-1,0 0 1,-1 0 0,19 0-1,-18 0-15,17 0 16,0 0-16,-17 0 15,17 0-15,1 0 16,-36 0 0,0 0-1,18 0-15,17 0 16,-17 17-1,17-17 1,0 0 15,1 0 0,-18 0-15,17 0 0,0 0 15,-17 0 0,17 0-31,1 0 16,-36 0-1,17 0 1,19 36-1,-1-36-15,-17 0 16,17 0-16,-17 17 16,0-17-1,17 36 1,-17-36 15,52 0 109</inkml:trace>
  <inkml:trace contextRef="#ctx0" brushRef="#br0" timeOffset="133">17815 5997 0,'-35'0'31,"0"0"1,17 35-17,-35-17 1,36 17-1,-1-17 1,-17 17 0,17-17 15,-17-18 0,35 18-15,-18-18 46,18 35-46,0-17 155,0-18-140,35 17 16,-17-17-31,17 35-1,-17-35 1,-18 18 0,18-18-16,17 35 15,-18-35 1,-17 18-16,36-18 15,-19 0 1</inkml:trace>
  <inkml:trace contextRef="#ctx0" brushRef="#br0" timeOffset="134">15081 7532 0,'-35'0'31,"35"0"16,0-35-16,0 17-16,0-17 1,0-1 0,0-17-16,0 18 15,35 17-15,-35 1 16,18 17-16,-18-53 15,18 53-15,-18-18 16,52 18-16,-16-17 16,-1 17-1,0-36 1,18 36-1,-18 0 1,-17 0 0,0 0-16,17 0 15,0 0-15,1 18 16,-19-18-1,36 35 1,-35-35 0,-18 18-1,17-18-15,-17 35 16,36 0-1,-36 1 1,17-36-16,-17 35 16,36 0-1,-36-17 1,0 0-1,17-18-15,-17 35 16,0 18 0,0-36-16,0 19 15,0-1 1,0 0-1,0-17 1,0-18 0,0 18-1,-53-18-15,36 0 16,17 17 0,-36-17-16,19 0 15,-18 0 1,35 35-16,-18-35 15,-17 0-15,-1 0 16,-17 0 0,36 0-1,-19 0 1,1-17-1,0 17 1,17 0-16,1 0 16,17-18-16,-36 18 15,19-35 1,-19 17-1,36 1-15,0-19 16,-35 19-16,35-19 16,0-16-16,-17-1 15,17 17-15,0 1 16</inkml:trace>
  <inkml:trace contextRef="#ctx0" brushRef="#br0" timeOffset="135">15293 7355 0,'0'18'63,"0"0"-63,0 17 15,0-17-15,0-1 16,35 19-16,-35-19 15,0 1-15,0 17 16,0 0 15</inkml:trace>
  <inkml:trace contextRef="#ctx0" brushRef="#br0" timeOffset="136">15434 7338 0,'0'-18'16,"0"18"77,18 0-93,-1 0 16,-17 0 0,0 18-1,0 17 16,0-17-15,-35-18 0,0 35-1,17-35 1,36 0 46,17 0-46,-17 0-16,-1 0 15,1 0 1,35 18 0,-18-18 15,-35 17-31,0 19 31,0-1-15,0-35-1,0 35-15,-53-35 16,36 35-1,17 1-15,0-89 32</inkml:trace>
  <inkml:trace contextRef="#ctx0" brushRef="#br0" timeOffset="137">15787 7320 0,'-35'0'124,"17"0"-61,18 0 30,0-18-77,35 18-16,-35-17 16,35-18-1,1-1 1,-36 19-16,53 17 0,-53-36 15,35 36-15,-35-53 16,53 53 0,-36-35-16,36 18 15,-35-19 1,17 19-1,-17-19 1,17 19 0,0-19-1,-17 19 1,17-18-1,-17 17 1,17 18 0,-35-18-1,18 18 1,-18-35-16,18 35 15,-18-18-15,17 18 16,19-35 0,-19 35-1,-17-18 1,35 18-16,-17-17 15,17-18 1,1 35-16,-36-18 16,35 18-16,-35-18 15,18 18-15,-18-35 31,17 35-15,18-35 0,-17 35-1,-18-18-15,35 18 16,-17 0-1,-18-35-15,18 35 16,17-18 0,-17-17-1,17 17 1,-17-17-1,-1 35 63,-17-18-62,35 18 62</inkml:trace>
  <inkml:trace contextRef="#ctx0" brushRef="#br0" timeOffset="138">15752 7197 0,'0'-18'47,"0"-17"93,0 17-109,17 18 16,-17-18-16,0 36 141,0 17-157,0-17 17,0 17-17,0-17 1,0 17-1,0 0 1,-17-17 15,17 0-15,0 17-1,0-35 297,52 0-296,-34-18-16,17 18 16,1-17-1,34 17-15,-17-36 0,-18 36 16</inkml:trace>
  <inkml:trace contextRef="#ctx0" brushRef="#br0" timeOffset="139">15311 7179 0,'0'-18'62,"-36"18"-46,19-35 186,17 17-170,-36 18-17,36-17-15,-17 17 16,17-35-16,-18 35 15,18-18-15,-18 18 16,18-18-16,-35 18 16,35-35-16,-17 17 15,17 1 1,-36 17-16,36-36 15,-17 1 1,-19 0 0,19-36-1,17 54-15,0-1 16,-36-17-16,36 0 15,0 17 1,-17 18 0,17-35-1,0 17 16,0-17-15,-18 35-16,18-18 16,0-17-1,0-1 1,-35 19-16,35-18 15,0-1 1,-18 36-16,18-35 16,0 0-1,0-1 1,-17 36-16,17-52 15,0 34 1,0-17 0,-36 17-16,36-17 15,0 17-15,0 0 16,0-17-16,0 17 0,0 1 15,0-18-15,0-18 16,0 17 0,0-17-16,0 36 15,0-1-15,0 1 16,0-19-16,0 1 15,0 0 1,0-1-16,0 1 0,0 18 16,0-19-16,0 19 15,0-19-15,0 1 16,0 17-1,0-17-15,0 18 0,0-1 16,18-17 0,-18-18-1,18 17 1,-18 1-1,0 17-15,35-17 16,-35 18-16,0-19 16,17 19-16,-17-1 15,0-17-15,36 17 16,-36 0-16,0-17 15,17 18-15,-17-19 16,36-17 0,-36 18-1,17 0 1,-17-1-1,18 36-15,-18-52 16,53-1 0,-53 35-16,35-17 15,-35 17-15,53-17 16,-53-18-16,35 35 15,-17-35 1,17 18 0,-17 0-1,17-18 1,0 0-1,18 0-15,-35 35 16,17 1 0,-35-36-1,36 53 1,-36-35-16,35 35 15,-35-36-15,35 36 16,-35-17-16,53 17 16,-53-36-16,35 36 15,-17-17 1,0 17 15,-18-18-15,35-17-1,0 35-15,0-18 16,1 18-1,-36-35-15,35 35 16,-17 0 15,-18-18-31,17 18 94,19 0-16</inkml:trace>
  <inkml:trace contextRef="#ctx0" brushRef="#br0" timeOffset="140">15840 3792 0,'0'-17'15,"0"-1"32,-18 18-31,18 0 77,35 0-77,1 0-16,-19 0 0,1 0 15,-18 35-15,35-35 16,0 18 0,-17-18 30,-18 18-30,0 17 218,0 0-218,0 0-16,0 1 15,-35 52 1,-18 53-16</inkml:trace>
  <inkml:trace contextRef="#ctx0" brushRef="#br0" timeOffset="141">18591 3369 0,'0'-18'78,"0"1"-46,0-19-17,0 19 1,18-1-1,-18-17 1,18 35-16,-18-18 16,17 18-16,-17-35 15,36 35-15,-36-18 16,17 18-1,-17-35-15,35 35 0,-35-18 16,36 18-16,-1 0 16,-17-35-1,-1 35 1,19 0-1,-1 0 1,0 18 0,0-18-1,1 17 1,-19-17-1,-17 36-15,18-36 16,-18 17 0,35-17-16,-35 18 15,18 17 1,-18-17-1,18-18-15,-18 18 16,0 17 0,35-18-16,-35 19 31,0-19-31,0 1 15,0 0 1,0 35 15,0-36-15,0 1-1,0 17 1,0-35-16,0 18 16,-35-18-1,35 17 1,-18-17-16,-17 53 15,17-53 1,18 18 0,-18-18-16,-17 0 31,0 18-16,17-18 1,-17 0 0,35 35-1,-35-35-15,17 0 16,0 0-1,-17 0 1,0 0 0,-1 0-1,19 0 1,-18-18-1,17 18 1,18-17-16,-18 17 16,18-18-16,-35 18 15,35-53-15,0 35 16,-18 1-16,18-36 15,0 35 1,0-17-16,0 17 16,0 18-1</inkml:trace>
  <inkml:trace contextRef="#ctx0" brushRef="#br0" timeOffset="142">18750 3316 0,'0'18'62,"0"52"-30,0-17-32,0-18 0,0-17 15,0 0-15,0 17 16,0-70 46</inkml:trace>
  <inkml:trace contextRef="#ctx0" brushRef="#br0" timeOffset="143">18891 3193 0,'0'0'62,"0"35"-62,0-17 16,0 17-16,0 0 16,-35-17-16,35-1 15,0 36 1,0-35-1,0 0 63,18-18-46,-1 0-17,1 0 1,17 0-1,-17 0 1,-1 0 0,19 0 15</inkml:trace>
  <inkml:trace contextRef="#ctx0" brushRef="#br0" timeOffset="144">19032 3316 0,'0'-18'15,"-35"18"1,35 0 31,0 36-47,-18-1 15,18 0-15,-35 1 16,35 16-16,-17-34 16,17 0-16,0 17 15,-36-35 1,36 18-16</inkml:trace>
  <inkml:trace contextRef="#ctx0" brushRef="#br0" timeOffset="145">16704 3528 0,'-18'0'125,"18"0"16,18 0-126,17 0 1,-17 0-1,0 0 1,-1 0 0,-17 17-16,53-17 15,-35 0 1,35 0-16,-36 0 15,1 0-15,17 0 16,18 0 0,-18 0-1,-17 0 1,17 36-16,-17-36 15,0 0-15,-1 0 16,19 0-16,-19 0 16,1 0-16,17 0 15,0 0 1,-17 0-16,17 0 15,-17 0-15,0 0 0,17 0 16,18 0 0,-36 0-1,19 0 1,-1 0-1,18 0 1,-18 0 0,18 0-1,-35 0 1,35 0-1,-18 0 1,0 0 0,-17 0-16,17 0 31,0 0-31,-17 0 15,0 0 1,17 0 0,0 0-1,-17 0 1,0 0-1,17 0 1,-18 0 0,19 0-1,-1-18 1,-17 18-16,-1 0 15,19 0-15,-19 0 0,1 0 16,17 0 15,-17 0-15,-1 0-1,-17-18 1,36 18 0,-19 0-1,1 0 32,0 0-31,-18-17 15,0 17-16</inkml:trace>
  <inkml:trace contextRef="#ctx0" brushRef="#br0" timeOffset="146">18274 3351 0,'18'0'94,"-18"18"-94,35-18 15,-35 35 1,35-35-16,-35 36 0,35-36 15,-35 17 1,36-17-16,-36 35 0,35-35 16,-17 18-1,-18 0 16,17-18-15,-17 35 0,35-35-1,-35 18 48,18-18-48,-18 0 63,-35 35-62,0 0-16,-1-17 15,-34 35-15</inkml:trace>
  <inkml:trace contextRef="#ctx0" brushRef="#br0" timeOffset="147">16069 7038 0,'-35'18'15,"-1"-18"-15,1 35 16,18-35-16</inkml:trace>
  <inkml:trace contextRef="#ctx0" brushRef="#br0" timeOffset="148">21978 2593 0,'-18'0'47,"18"18"62,0 34-109,-35 1 15,35 18 1,-35 0-16,35-19 0,-35-16 16,35-1-16,0 0 15,0-17-15,0 0 16</inkml:trace>
  <inkml:trace contextRef="#ctx0" brushRef="#br0" timeOffset="149">21978 2593 0,'0'-18'31,"0"18"16,35 0-31,1 0-1,-36 0-15,35 0 16,-35 18-1,0 17 1,0 0-16,0-17 16,-35 17-1,17-17-15,-17 0 16,17-18-16,0 35 0,-17-35 15,53-18 63,17 18-62,-17 0 0,35 0-1,-18 0 1,-35 18-16,0 0 15,0 17 1,-18 35 0,1-52-16,-19 0 15,19-18-15,-19 53 16,19-53-1</inkml:trace>
  <inkml:trace contextRef="#ctx0" brushRef="#br0" timeOffset="150">22331 2840 0,'-35'-35'15,"-18"35"1,17 0 0,19 35-16,-19 18 15,36-36-15,-17 1 16,17 17-16,0 1 15,0-19 1,0-17 15,35 0-15,0-35-16,-17 17 15,17-17 1,-35 17-16,36 1 0,-36-18 16,0 17-16,17 18 15,-17-18-15,0 36 47,0 0-31,0 17-1,0 0 1,35-17-1,-17-18 1</inkml:trace>
  <inkml:trace contextRef="#ctx0" brushRef="#br0" timeOffset="151">22507 2787 0,'-35'0'15,"17"0"1,-35 18 0,18 17-1,35-17 1,0-1-1,18-17 1,17 0 0,0 0-1,-35 18 1,0 35 15,0-18-31,-35-17 16,17 35-1</inkml:trace>
  <inkml:trace contextRef="#ctx0" brushRef="#br0" timeOffset="152">22595 2910 0,'0'18'16,"-17"17"-1,17 1 1</inkml:trace>
  <inkml:trace contextRef="#ctx0" brushRef="#br0" timeOffset="153">22595 2805 0,'18'0'31,"-18"0"-15,18 0-16</inkml:trace>
  <inkml:trace contextRef="#ctx0" brushRef="#br0" timeOffset="154">22754 2822 0,'-17'0'31,"-19"53"-15,36-18 0,0-17-1,18 17 1,17-35-1,18 0 1,-53 18 15,0 0-15,0-1-16,-53 19 15,36-1-15,-19-18 16,19-17 0</inkml:trace>
  <inkml:trace contextRef="#ctx0" brushRef="#br0" timeOffset="155">23495 2646 0,'0'-35'0,"-18"35"31,-17 0-15,17 0-1,18 17 1,-17 18 0,17 1-1,0-1-15,0 0 16,0-35-1,0 18 1,17-18-16,19 18 16,-19 17 15,-17-17-16,0-1 1,0-17 0,-35 53-16,17-35 15,-34 17-15,34-35 16,18 18-16,-18-18 0</inkml:trace>
  <inkml:trace contextRef="#ctx0" brushRef="#br0" timeOffset="156">23566 2875 0,'0'18'0,"17"-18"31,-17 17-31,35-17 16,1 0 0,-36 0-1,17 0-15,-17-35 16,0 18-1,0-1 1,0 18 15,-53 0-15,18 0-1,18 18 1,17-1-16,-36 18 16,36-17-16,0 0 15,0 17-15,0-17 16,18-18-1,0 17-15,-1-17 16,18 0-16,-17 0 16</inkml:trace>
  <inkml:trace contextRef="#ctx0" brushRef="#br0" timeOffset="157">23724 2893 0,'36'0'0,"-19"0"15,18 0-15,1-18 16,52 18 0,-53 0-1,-35-17-15</inkml:trace>
  <inkml:trace contextRef="#ctx0" brushRef="#br0" timeOffset="158">23865 2734 0,'0'0'47,"-17"35"-47,17-17 15,0 17-15,-36 18 16,36-18-16,0 1 15,0-1-15,0 0 16,0 1-16,0-19 31,18-17-31,0 0 16,17-17-16</inkml:trace>
  <inkml:trace contextRef="#ctx0" brushRef="#br0" timeOffset="159">20761 3792 0,'0'18'47,"0"88"-31,0-36-16,0-17 15,0 0-15,0-17 16,-18-1-16,18-18 16,0 1-16,0 17 15,0 1 1</inkml:trace>
  <inkml:trace contextRef="#ctx0" brushRef="#br0" timeOffset="160">20832 3739 0,'0'0'47,"0"0"-31,35 0-16,0 36 15,-35-19 1,18 19-16,-18-19 15,0 19 1,0-19 0,-36 18-1,1-17 1,35 17-1</inkml:trace>
  <inkml:trace contextRef="#ctx0" brushRef="#br0" timeOffset="161">21043 4004 0,'-35'0'15,"0"0"1,35 18-16,-53-1 16,53 36-16,0-35 0,0 35 31,0-36-31,0 19 15,17-36 1,1 0 15,-18 0-31,35-36 16,1 19-16,-19-18 15,18 17-15,-35 0 16,18 18-16,-18 0 47,0 18-32,0 17 1,0 0-16,0-17 16,0-18-1,53 0 1</inkml:trace>
  <inkml:trace contextRef="#ctx0" brushRef="#br0" timeOffset="162">21184 4075 0,'18'0'31,"0"0"-16,17 0-15,-18-18 16,19 18-16,-19 0 16,1-35-16,17 35 15</inkml:trace>
  <inkml:trace contextRef="#ctx0" brushRef="#br0" timeOffset="163">21272 3951 0,'0'18'16,"-17"17"-1,17 0-15,0 1 16,0-1-16,0-17 15,0-1 1,0 18-16,0-35 16,17 0-1</inkml:trace>
  <inkml:trace contextRef="#ctx0" brushRef="#br0" timeOffset="164">21361 3916 0,'0'0'15,"17"0"1,-17 17-16,0 19 15,0-19-15,0 1 16,0 17-16,0-17 16,0 53-1,0-54-15,0-17 16,0 35-16,0-52 78,0 17-78,0-35 15,18 35-15,-18-36 16,35 36-16,-17 0 31,0 18 0,-18 35-15,0-36-16,0 1 16,0 17-16,35-17 0</inkml:trace>
  <inkml:trace contextRef="#ctx0" brushRef="#br0" timeOffset="165">21643 3933 0,'0'53'62,"0"0"-62,0 18 16,0 35-16,-18 0 16,18-18-16,0-53 15</inkml:trace>
  <inkml:trace contextRef="#ctx0" brushRef="#br0" timeOffset="166">21978 4057 0</inkml:trace>
  <inkml:trace contextRef="#ctx0" brushRef="#br0" timeOffset="167">21978 4233 0,'0'0'63</inkml:trace>
  <inkml:trace contextRef="#ctx0" brushRef="#br0" timeOffset="168">22348 3916 0,'0'17'515,"0"1"-499,0 35-1,0-35-15,0 17 16,0-17-16,0-1 15,0 19-15,0-19 16,0 18-16</inkml:trace>
  <inkml:trace contextRef="#ctx0" brushRef="#br0" timeOffset="169">22578 4180 0,'0'36'31,"0"-1"-16,-18-35 1,18 53-16</inkml:trace>
  <inkml:trace contextRef="#ctx0" brushRef="#br0" timeOffset="170">22737 3986 0,'0'-17'15,"0"34"48,17 19-63,-17-19 0,0 19 15,0-19-15,0 36 16,0-35-16,0 17 16</inkml:trace>
  <inkml:trace contextRef="#ctx0" brushRef="#br0" timeOffset="171">22895 3757 0,'0'18'31,"0"35"-15,0-36-1,0 19-15,0-19 16,0 1-16,0 17 16,0 0-16,0-17 31,0 0-16,0 17 17,36-35-17,-1 0 1,-18 0-1,1 0-15,17 0 16,1 0 0,-36-18-16,35 18 15,-35-17-15</inkml:trace>
  <inkml:trace contextRef="#ctx0" brushRef="#br0" timeOffset="172">23054 3881 0,'0'17'31,"0"36"-15,0-18-16,-35 18 16,35 0-16,-53 53 0,18 0 15,-1-53 1</inkml:trace>
  <inkml:trace contextRef="#ctx0" brushRef="#br0" timeOffset="173">20814 4921 0,'0'18'31,"0"0"-15,0 17-16,0 18 16,0-18-16,0 18 15,0-18-15,0 0 16,0-17-16,0 17 15,0 1 1</inkml:trace>
  <inkml:trace contextRef="#ctx0" brushRef="#br0" timeOffset="174">20796 4868 0,'0'-17'16,"36"-19"-1,-19 36 1,1 0 0,17 0-16,-17 18 15,-1-18-15,-17 35 16,36-35-16,-36 36 15,0-1 1,0-17-16,0 17 16,-36-18-16,36 19 15,-53-19-15,53 19 16</inkml:trace>
  <inkml:trace contextRef="#ctx0" brushRef="#br0" timeOffset="175">21096 5009 0,'0'0'15,"-35"0"1,35 36-16,-35-19 16,35 36-16,-18-35 15,18 0-15,0 17 16,0 0-1,0-35 1,18 0 0,17 0-1,18-18 1,-36-17-1,-17 18 1,0-19-16,0 1 16,0 17 15,0 36 0,0 0-31,0 17 16,0-17-1,36 17-15,-19 0 31</inkml:trace>
  <inkml:trace contextRef="#ctx0" brushRef="#br0" timeOffset="176">21202 5098 0,'0'0'31,"53"0"-16,-18-18 1,-17 18 0</inkml:trace>
  <inkml:trace contextRef="#ctx0" brushRef="#br0" timeOffset="177">21237 4992 0,'0'17'16,"0"1"0,0 0-1,0 35-15,0-36 0,0 1 16,0 17-16,0 0 15</inkml:trace>
  <inkml:trace contextRef="#ctx0" brushRef="#br0" timeOffset="178">21343 4886 0,'0'18'32,"0"-1"-32,0 19 15,0-1-15,0 18 16,0-18-1,0 0-15,0 1 16,0-54 62,0 0-62,35 18-1,-35-17 1,18 17-1,0 0 1,17 0 15,-35 35-15,0-17-16,-18 17 15,18 0-15</inkml:trace>
  <inkml:trace contextRef="#ctx0" brushRef="#br0" timeOffset="179">21572 4904 0,'18'0'78,"17"0"-63,1 17 1,-1-17-1,-35 18-15,0 0 16,0 34 0,0 19-1,-18-36 1,18 1-16,-35 16 15,35-34-15,-35-18 16,35 35-16,-36-35 16,54 0 62,0 36-63,35-36 1,-18 0-16,-18 0 15,1 17-15,35 19 16</inkml:trace>
  <inkml:trace contextRef="#ctx0" brushRef="#br0" timeOffset="180">22066 4957 0,'18'0'78,"-18"0"-63</inkml:trace>
  <inkml:trace contextRef="#ctx0" brushRef="#br0" timeOffset="181">22031 5098 0,'0'17'32,"18"1"-17</inkml:trace>
  <inkml:trace contextRef="#ctx0" brushRef="#br0" timeOffset="182">22490 4921 0,'0'18'219,"0"0"-157,0-1 16,0 18-62,0 18-1,0-35 1,0 0-16,0 17 15,0-17-15,0-1 16,-36 18-16,36-17 16,0 17-1</inkml:trace>
  <inkml:trace contextRef="#ctx0" brushRef="#br0" timeOffset="183">22789 5221 0,'0'18'32,"-35"35"-17,0 0 1</inkml:trace>
  <inkml:trace contextRef="#ctx0" brushRef="#br0" timeOffset="184">23019 4957 0,'17'0'172,"1"0"-141,17 0 0,-17 0 0,17 35 16,-35-18-16,0 19-15,-17-1 0,-19 18-1,36-35-15,-17 17 16,17-18-16,-18 1 15,18 17 1,0-35 78,35 0-79,1-17 1,-19 17-16,1-18 15,17 18-15</inkml:trace>
  <inkml:trace contextRef="#ctx0" brushRef="#br0" timeOffset="185">23248 4904 0,'0'-18'31,"0"18"-31,35 0 16,-35 0 0,53 0-16,-53 35 15,18-35-15,-18 18 16,0 0-1,0 17 1,0-18 0,-18 1-1,-17-18-15,17 35 16,-17-35-16,53 0 47,-1 0-32,1 0-15,17 0 16,-17 0-16,0 0 15,34 0 1,-52 18-16,18-18 16,-18 35-1,0 1-15,0-19 16,-18 18-16,18-17 15,-52 0-15,34 17 16,-17-35-16,35 18 16,-18-18-1</inkml:trace>
  <inkml:trace contextRef="#ctx0" brushRef="#br0" timeOffset="186">23266 5239 0</inkml:trace>
  <inkml:trace contextRef="#ctx0" brushRef="#br0" timeOffset="187">22948 4886 0,'0'0'47,"0"35"-31,0-17-16,0 17 15,0 18-15,0 0 16,0 106-1,0-106-15,0-18 16,0 0-16,0-17 16,18 17-16,35-35 15,0 0 1</inkml:trace>
  <inkml:trace contextRef="#ctx0" brushRef="#br0" timeOffset="188">23548 4833 0,'0'18'16,"0"17"-1,18-17 1,-18 35-16,0-18 0,0 0 15,35 0 1,-35 1-16,0 17 16,0-1-16,-18 1 0,-17 0 15,17 0-15,-17-17 16,35-19-16</inkml:trace>
  <inkml:trace contextRef="#ctx0" brushRef="#br0" timeOffset="189">23812 5327 0,'0'18'62,"0"17"-46,0 0 0,-35-35-16</inkml:trace>
  <inkml:trace contextRef="#ctx0" brushRef="#br0" timeOffset="190">23971 4886 0,'0'18'124,"0"17"-124,-17 0 16,17 0-16,-36 18 16,36-17-16,0-19 15,-17 19 1,17-19 15,0-17 0,35 0-15,-17 0-16,-1 0 15,19 0-15,-1 0 16,-18 0-16,1 0 16,17 0-16,1 0 15,-36-35 1,17 35-1</inkml:trace>
  <inkml:trace contextRef="#ctx0" brushRef="#br0" timeOffset="191">24095 4974 0,'0'35'47,"0"1"-47,0 17 16,-36-18-16,36 0 15,0 18-15,0-35 16,0-1-16,-17 19 15,17-1 1,0-17 0</inkml:trace>
  <inkml:trace contextRef="#ctx0" brushRef="#br0" timeOffset="192">24324 5256 0,'0'36'31,"-18"-36"-31,18 35 16,-35-17-16,0 17 16,35 0-16</inkml:trace>
  <inkml:trace contextRef="#ctx0" brushRef="#br0" timeOffset="193">24536 5027 0,'0'18'47,"0"17"-47,0 18 16,0 0-16,0-18 15,0-17-15,0-1 0,0 19 16,0-19-1</inkml:trace>
  <inkml:trace contextRef="#ctx0" brushRef="#br0" timeOffset="194">24642 4886 0,'17'0'15,"18"0"1,1 35-1,-19-17 1,-17 17 0,0-17-1,-17 17 1,-1 0-1,-17-17-15,17-18 16,-17 35-16,53-35 62,34 0-46,-34 0-16,-18 36 16,53-36-16,-35 17 31,-18 1-31,-18 35 31,-17-18-31,17-17 0,18 17 16</inkml:trace>
  <inkml:trace contextRef="#ctx0" brushRef="#br0" timeOffset="195">24941 5256 0,'0'18'16,"0"17"-1,-35-35-15,17 53 16,18-35-16</inkml:trace>
  <inkml:trace contextRef="#ctx0" brushRef="#br0" timeOffset="196">22507 5715 0,'0'18'31,"0"17"-15,0 0-16,0 18 15,-17-35 1,17-1 0,0 36-16,0-35 0,-36 35 15,36-36 1</inkml:trace>
  <inkml:trace contextRef="#ctx0" brushRef="#br0" timeOffset="197">22737 5662 0,'0'0'16,"0"18"-1,0 17-15,0 0 16,-18 1-16,18-19 16,-35 71-1,35-70-15,-18-18 16,18 35-16,0 1 47,53-36-32,-35 0 1,-1 0-16,1 0 15,17 0-15,-17 0 16,17-18-16,0 18 16,-35-18-1,18 18-15</inkml:trace>
  <inkml:trace contextRef="#ctx0" brushRef="#br0" timeOffset="198">22860 5768 0,'0'53'47,"-35"-18"-47,35 18 15,0 0-15,-18 0 16,18 35-16,-53-35 0,53-35 15</inkml:trace>
  <inkml:trace contextRef="#ctx0" brushRef="#br0" timeOffset="199">20849 6509 0,'18'35'94,"-18"18"-79,0 0-15,0 0 16,0 0-16,0 0 16,0-18-16,0 18 15,0-36-15,0 1 16</inkml:trace>
  <inkml:trace contextRef="#ctx0" brushRef="#br0" timeOffset="200">20884 6438 0,'0'-17'15,"18"17"1,0 0 0,-1 0-16,1 0 15,17 0-15,-35 0 16,18 0-1,-18 17-15,0 18 16,0 18 0,0-17-16,-35-1 15,-1 18 1,1-18-16</inkml:trace>
  <inkml:trace contextRef="#ctx0" brushRef="#br0" timeOffset="201">21096 6685 0,'0'35'0,"-35"-35"15,17 71 1,-35-36-16,53-17 16,0 0-16,0 17 15,18-35 1,-18 17-1,18-17-15,-1 0 16,-17-17-16,35-18 16,-35 17-16,53-17 15,-53 17-15,18 0 16,-18-17-1,0 53 32,0 17-47,0-17 16,0 17-16,0-17 15,35-18 1,-17 0 0</inkml:trace>
  <inkml:trace contextRef="#ctx0" brushRef="#br0" timeOffset="202">21184 6756 0,'0'0'31,"18"0"-15,17 0-16,-17-36 15,-1 36-15,19-35 16,-19 35-16</inkml:trace>
  <inkml:trace contextRef="#ctx0" brushRef="#br0" timeOffset="203">21220 6597 0,'0'18'31,"0"17"-15,0 0-16,0 36 15,0-36-15,0 18 16,0-18-16,0-17 16,0 17-16,0-17 15</inkml:trace>
  <inkml:trace contextRef="#ctx0" brushRef="#br0" timeOffset="204">21396 6491 0,'0'35'0,"0"-17"15,0 0 1,0 17-16,0 18 0,0-18 16,0 0-16,0 1 15,0-1-15,-18 0 16,18-17-1,-17 17-15,17-70 63,0 17-63,0 1 15,0-19-15,35 36 16,-35-17-16,35 17 16,-17 0-1,-18 0 1,18 0-16,-18 35 15,0 0-15,35-17 16,-35 17-16</inkml:trace>
  <inkml:trace contextRef="#ctx0" brushRef="#br0" timeOffset="205">21643 6526 0,'35'0'31,"0"0"-15,1 0-1,-19 0 1,-17 18-16,36 0 15,-36 17 1,0 0 0,-18-17-16,18 0 15,-53 17-15,35 0 16,-17-35-16,35 18 15,-17-18-15,17 0 47,52-18-31,-34 18-1,17 0 1,1 18 0,-19-1-1,-17 19 1,0-1-1,0-35 1,0 35-16,-35-35 16,-18 18-1,18 17-15,17-35 16</inkml:trace>
  <inkml:trace contextRef="#ctx0" brushRef="#br0" timeOffset="206">22031 6650 0</inkml:trace>
  <inkml:trace contextRef="#ctx0" brushRef="#br0" timeOffset="207">22031 6738 0,'0'18'0,"0"17"31</inkml:trace>
  <inkml:trace contextRef="#ctx0" brushRef="#br0" timeOffset="208">22454 6579 0,'0'36'63,"0"-19"-48,0 19-15,0-1 16,0 18-16,0-18 16,0-17-1,0-1-15,0 19 16</inkml:trace>
  <inkml:trace contextRef="#ctx0" brushRef="#br0" timeOffset="209">22719 6844 0,'0'18'31,"0"-18"-31,0 17 16,-35 36-1,35-35 1,-36-18-16</inkml:trace>
  <inkml:trace contextRef="#ctx0" brushRef="#br0" timeOffset="210">22913 6650 0,'-35'0'16,"17"53"15,18 0-31,0-18 16,0 0-16,0 1 15,0-19-15,0-17 16,0 53-16,35-53 16,1 0-16,-19 0 15,1 0-15</inkml:trace>
  <inkml:trace contextRef="#ctx0" brushRef="#br0" timeOffset="211">23001 6668 0,'18'0'16,"17"0"-16,0 0 15,-17 17 1,-18 1-1,0 17 1,0 0 0,0 1-1,0-36 1,0 35-1,-35-35-15,-1 18 16,36-18 31,36 0-16,-19 0-31,19 0 0,-19 0 16</inkml:trace>
  <inkml:trace contextRef="#ctx0" brushRef="#br0" timeOffset="212">23266 6879 0,'0'18'15,"-36"-18"1,36 17-16</inkml:trace>
  <inkml:trace contextRef="#ctx0" brushRef="#br0" timeOffset="213">23407 6526 0,'0'0'16,"17"0"0,36 0-1,-53 18-15,18-18 16,-18 18-16,0-1 15,0 19 1,0-1 0,-18-17-16,1 17 15,-1-18-15,-17-17 16,52 0 31,-17 0-47,36 0 15,-1 0 1,-17 0-16,17 0 31,-35 36-15,0-19-16,-35 36 15,35-17 1,-36-19-1</inkml:trace>
  <inkml:trace contextRef="#ctx0" brushRef="#br0" timeOffset="214">23671 6650 0,'18'0'16,"-18"0"-16,18 0 15,-18 35-15,35 0 16,-35 18 0,0-35-16,0 0 15,0 17-15,-35-17 16,17-1-16,0-17 15</inkml:trace>
  <inkml:trace contextRef="#ctx0" brushRef="#br0" timeOffset="215">23901 6932 0,'0'18'47,"0"-1"-31,-36-17-1,36 18-15</inkml:trace>
  <inkml:trace contextRef="#ctx0" brushRef="#br0" timeOffset="216">24130 6491 0,'0'0'93,"0"35"-93,0-17 16,0 0-16,0-1 15,0 19-15,0-19 16,0 1 0,0 35-16,0-36 15,-18-17 1,18 18-16,18-18 31,0 0-15,-1 0-1,19 0-15,-19 0 16,1 0-16,17 0 15,-17 0-15,-1 0 16,19 0 0</inkml:trace>
  <inkml:trace contextRef="#ctx0" brushRef="#br0" timeOffset="217">24289 6615 0,'0'17'31,"-36"19"-15,36-19-16,0 18 15,-17 18-15,17-35 16,0 0-16,0 35 15,-35-18 1</inkml:trace>
  <inkml:trace contextRef="#ctx0" brushRef="#br0" timeOffset="218">24553 6914 0,'0'0'78,"0"18"-62,-17 17-16,17-17 15,-18 0-15</inkml:trace>
  <inkml:trace contextRef="#ctx0" brushRef="#br0" timeOffset="219">24836 6509 0,'0'0'62,"0"0"-62,0 35 16,0-17-16,0 17 16,0-17-16,0-1 15,0 36 1,0-18-16,0 1 31,35-36-31,-35 35 0,17-35 16,-17 35-16,18-17 15,-18 0 48,0 17-32,-18-35-31,-34 17 15,-19 19 1,36-36-16,17 0 16</inkml:trace>
  <inkml:trace contextRef="#ctx0" brushRef="#br0" timeOffset="220">24818 6562 0,'18'0'31,"-1"0"-15,18 0-16,-17 0 15,0 0-15,-18 0 16,53 0-16</inkml:trace>
  <inkml:trace contextRef="#ctx0" brushRef="#br0" timeOffset="221">22454 7338 0,'-17'17'109,"17"1"-93,-18 0-1,18 35-15,-35 17 0,35-17 16,0 0-1,-18 0-15,18-18 0,0-17 16,0 17 0,0-35-1,35 0 1,-35-18-1,36-17-15,-36 18 16,35-19-16,-35 19 16,0-36-1,-18 17 1,1 36-16,-19 0 15,36 36 1,0 17 0</inkml:trace>
  <inkml:trace contextRef="#ctx0" brushRef="#br0" timeOffset="222">22825 7691 0,'0'35'78,"0"-18"-62,-36 19-16,19-19 16</inkml:trace>
  <inkml:trace contextRef="#ctx0" brushRef="#br0" timeOffset="223">23107 7497 0,'0'17'31,"0"36"-15,0-18-16,0 1 16,0-1-16,0 0 15,0 0-15,0-17 16,0 0-16</inkml:trace>
  <inkml:trace contextRef="#ctx0" brushRef="#br0" timeOffset="224">23248 7461 0,'35'0'62,"-17"0"-46,-18 0-16,35 0 15,1 18 1,16-18 0,-52 35-16,18-17 15,-18-1 1,0 19-1,0-19-15,-18 19 16,18-19-16,-35-17 16,35 36-1,-35-36-15,35 17 16,-18-17-16,18 0 62,36 0-46,-19 0-16,18 0 15,1 0 1,-1 0-16,-17 0 0</inkml:trace>
  <inkml:trace contextRef="#ctx0" brushRef="#br0" timeOffset="225">23865 7726 0,'-35'53'16,"35"-36"-16,-35 1 16,35 17-16,-53-17 15,53 0 1</inkml:trace>
  <inkml:trace contextRef="#ctx0" brushRef="#br0" timeOffset="226">24077 7391 0,'0'0'31,"0"0"-15,0 53-16,0-18 15,-35-17-15,35-1 16,0 18-16,-18-17 15,18 0 1,0-18 46,35 0-62,1 0 0,-1 0 16,0 0-16,1 0 16,-19 0-1,18 0-15,-17 0 0,17 0 16</inkml:trace>
  <inkml:trace contextRef="#ctx0" brushRef="#br0" timeOffset="227">24236 7408 0,'-18'0'16,"18"18"-16,0 35 15,0-18 1,-35-17-16,35 17 15,0-17-15,-18-1 16,18 19-16,0-19 16,-35 1-16</inkml:trace>
  <inkml:trace contextRef="#ctx0" brushRef="#br0" timeOffset="228">24395 7743 0,'0'0'31,"0"0"-31,0 36 15,-18-19-15,18 19 16,-35-36-16,35 17 16</inkml:trace>
  <inkml:trace contextRef="#ctx0" brushRef="#br0" timeOffset="229">24730 7479 0,'0'35'31,"-36"0"-31,36-17 16,0 17-16,0 1 15,0-1-15,0 0 16,0-17-16,0 17 15,0-17-15</inkml:trace>
  <inkml:trace contextRef="#ctx0" brushRef="#br0" timeOffset="230">24800 7426 0,'18'0'16,"17"0"15,-17 0-16,-18 0-15,17 0 16,-17 18-16,0 17 16,0-17-1,0 17 1,-17-35-1,-1 35-15,-17-35 16,53 35 46,-1-35-46,18 18 0,-17-18-1,-18 35 1,0-17-1,0 17 1,-18-35-16,-17 53 16,18-53-16,-19 35 15,19-35 1</inkml:trace>
  <inkml:trace contextRef="#ctx0" brushRef="#br0" timeOffset="231">25030 7796 0,'0'36'47,"-36"17"-32,1-36-15,0 19 16</inkml:trace>
  <inkml:trace contextRef="#ctx0" brushRef="#br0" timeOffset="232">22525 8255 0,'0'0'62,"0"35"-46,0-17-16,0 0 15,0 17-15,0-18 16,0 36 0,0-35-16,0 0 15,0 17 1,0-17 31</inkml:trace>
  <inkml:trace contextRef="#ctx0" brushRef="#br0" timeOffset="233">22825 8449 0,'-18'18'0,"18"-1"31,-18 36-16,18-35 1,-35-1-16,35 19 16</inkml:trace>
  <inkml:trace contextRef="#ctx0" brushRef="#br0" timeOffset="234">23036 8290 0,'0'0'62,"18"0"-46,-18 53-16,0-35 15,0 17-15,0-17 16,0-1-16,0 19 16,0-19-16,0 1 15,0 17 1</inkml:trace>
  <inkml:trace contextRef="#ctx0" brushRef="#br0" timeOffset="235">23266 8167 0,'0'0'32,"0"17"-17,0 19-15,0-1 16,0 0-16,0 1 15,0-1-15,0 0 16,0-35 0,0 35-16,0 1 31,0-36-16,53 0 1,-18 0 0,0 0-16,0-18 15,1 18-15,17 0 16,-36-18-16,1 18 15</inkml:trace>
  <inkml:trace contextRef="#ctx0" brushRef="#br0" timeOffset="236">23495 8237 0,'0'36'32,"0"-1"-32,-18 18 15,18 0-15,-35-18 16,35 18-16,-35 0 15,35-18-15,-35-35 16</inkml:trace>
  <inkml:trace contextRef="#ctx0" brushRef="#br0" timeOffset="237">21008 9031 0,'0'35'31,"0"18"-31,0 18 16,0 17-16,-35 18 16,35-53-1,0 0-15,0 0 0,0-36 16,0 1-1</inkml:trace>
  <inkml:trace contextRef="#ctx0" brushRef="#br0" timeOffset="238">21026 9031 0,'0'-35'47,"35"35"-31,0 0-1,18 17 1,-35-17 0,-18 18-1,0 0 1,0 17-1,0 0-15,-36 1 16,1 17-16,17-18 16,-17 0-16</inkml:trace>
  <inkml:trace contextRef="#ctx0" brushRef="#br0" timeOffset="239">21255 9260 0,'-35'0'0,"-1"0"16,19 53-16,-19-35 16,36 17-16,-17 18 15,17 0 1,0-18-1,0-35-15,17 0 16,19 0 0,17 0-1,-53-35 1,35 17-16,-35 1 15,0-18-15,0 17 32,0 18-1,0 35-16,35-35-15,-35 53 16,18-53 0,-18 18-16</inkml:trace>
  <inkml:trace contextRef="#ctx0" brushRef="#br0" timeOffset="240">21343 9419 0,'35'-35'16,"1"35"-16,-19 0 16,1-35-16,35 35 15,-36 0-15,1 0 16</inkml:trace>
  <inkml:trace contextRef="#ctx0" brushRef="#br0" timeOffset="241">21467 9243 0,'0'70'0,"-36"-17"16,36-17-16,0-1 0,0-18 15,0 19-15,0-19 16</inkml:trace>
  <inkml:trace contextRef="#ctx0" brushRef="#br0" timeOffset="242">21555 9190 0,'17'53'16,"-17"-36"-1,0 19-15,0 52 16,0-53-1,0 0-15,0-17 16,-35 35 0,53-106 30,-1 18-30,19 0-16,-19-1 16,19 36-16,-19 0 31,-17 18-31,0 35 15,0-36 1,0 1-16,0 35 16</inkml:trace>
  <inkml:trace contextRef="#ctx0" brushRef="#br0" timeOffset="243">21819 9119 0,'0'18'31,"0"0"-31,0 17 16,0 0-16,0-17 15,-17 17-15,17-17 16,0-1-16,-18 19 15,18-19 1,0-17 0,18 0-1,17 0-15,-17 0 16,-1 0-16,36 0 15,-35 0 1,-1 0 0</inkml:trace>
  <inkml:trace contextRef="#ctx0" brushRef="#br0" timeOffset="244">21943 9190 0,'0'18'16,"0"17"-1,-35 18-15,35 0 16,-36 17-16,36-17 15,-17 0-15,17 0 16,0-35-16,0-1 16</inkml:trace>
  <inkml:trace contextRef="#ctx0" brushRef="#br0" timeOffset="245">22172 9296 0,'0'17'46,"18"-17"-30</inkml:trace>
  <inkml:trace contextRef="#ctx0" brushRef="#br0" timeOffset="246">22190 9419 0,'0'18'16,"0"17"-1</inkml:trace>
  <inkml:trace contextRef="#ctx0" brushRef="#br0" timeOffset="247">22631 9349 0,'0'35'31,"0"0"-16,0 0-15,0 18 16,0 0-16,0-17 16,0 16-16,0-34 0</inkml:trace>
  <inkml:trace contextRef="#ctx0" brushRef="#br0" timeOffset="248">22948 9507 0,'-17'18'15,"17"0"-15,0 35 16,-18-18 0,18-18-16</inkml:trace>
  <inkml:trace contextRef="#ctx0" brushRef="#br0" timeOffset="249">23301 9313 0,'-18'0'31,"18"18"-31,0 17 16,0 1-16,-17 16 16,17 1-16,0-17 15,0-1-15,0-17 16,35 34-1,0-52-15,-17 0 16,0 0-16</inkml:trace>
  <inkml:trace contextRef="#ctx0" brushRef="#br0" timeOffset="250">23424 9349 0,'0'0'31,"36"0"-15,-19 0-1,-17 0-15,36 35 16,-36 0 0,0 18-1,0-35 1,-18 17-1,18-17-15,-35 17 0,17-17 0,-17 17 16,52-35 46,19 0-46,-19 0-16,1 0 16,17-18-16,-17 18 15</inkml:trace>
  <inkml:trace contextRef="#ctx0" brushRef="#br0" timeOffset="251">23689 9525 0,'0'0'31,"0"35"-31,-35 1 15,35-1 1</inkml:trace>
  <inkml:trace contextRef="#ctx0" brushRef="#br0" timeOffset="252">23795 9278 0,'17'0'31,"19"0"-15,-19 35-1,-17-17 1,0 17 0,-35 18-1,17-35-15,1-18 16,17 35-16,17-35 47,1 0-32,17 0 1,-35 18-1,0-1-15,0 19 16,0-19-16,0 1 16,0 17-16,-17 0 15,17-17-15,-36 17 16</inkml:trace>
  <inkml:trace contextRef="#ctx0" brushRef="#br0" timeOffset="253">24095 9313 0,'0'18'15,"0"0"-15,0-1 16,0 36-16,0-18 16,-18 1-16,-35 34 15,36-52 1</inkml:trace>
  <inkml:trace contextRef="#ctx0" brushRef="#br0" timeOffset="254">24236 9525 0,'0'18'0,"0"-1"16,-18 36-1</inkml:trace>
  <inkml:trace contextRef="#ctx0" brushRef="#br0" timeOffset="255">24448 9278 0,'0'0'109,"0"18"-109,0 17 15,0-17-15,0 17 16,0 0-16,-36-17 16,36 17-1,0 0 32,18-35-31,0 0-16,-1 0 15,36 0-15,-35 0 16,-1 0-16,1 0 15,17 0-15,1 0 16</inkml:trace>
  <inkml:trace contextRef="#ctx0" brushRef="#br0" timeOffset="256">24589 9366 0,'-18'0'15,"18"36"-15,0 16 16,0-34-1,-35 17-15,35 18 16,-18 0-16,18-18 16,0-17-16,0 0 15</inkml:trace>
  <inkml:trace contextRef="#ctx0" brushRef="#br0" timeOffset="257">24765 9560 0,'0'0'15,"0"36"-15,0-19 16,-35 18-16,35-17 15,-53 17-15,53-17 16</inkml:trace>
  <inkml:trace contextRef="#ctx0" brushRef="#br0" timeOffset="258">24994 9296 0,'0'0'31,"0"35"-15,0 0-1,0 1 1,0-19 0,0 18-1,36-17 16,-19-18-15,18 0 0,-35 35 15,0-17 31,-17-18-62,-36 18 16,18-18-1,-1 0-15,1 35 16</inkml:trace>
  <inkml:trace contextRef="#ctx0" brushRef="#br0" timeOffset="259">24959 9243 0,'18'0'16,"17"0"-1,-17 0 17,-18 17-32</inkml:trace>
  <inkml:trace contextRef="#ctx0" brushRef="#br0" timeOffset="260">22737 10195 0,'-18'18'109,"18"0"-93,-35-1-16,35 36 15,-36 0-15,36 0 16,-17 88-1,17-88-15,0-18 0,0 1 16,0-36 0,17 0-1,36-18 1,-35-17-1,-18 17-15,18-17 16,-18 17-16,0-17 16,-18 0-1,-17 35 1,17 0-1,18 35-15</inkml:trace>
  <inkml:trace contextRef="#ctx0" brushRef="#br0" timeOffset="261">22878 10583 0,'0'18'16,"-18"17"-16,18-17 15,-53 17-15,53 0 16</inkml:trace>
  <inkml:trace contextRef="#ctx0" brushRef="#br0" timeOffset="262">23125 10354 0,'-36'0'94,"36"0"-94,0 18 15,-17 17-15,17-17 16,-36 17 0,36 18-16,0-18 0,0 0 15,0-17-15,0 17 16,18-35-1,17 0 1,18 0 0</inkml:trace>
  <inkml:trace contextRef="#ctx0" brushRef="#br0" timeOffset="263">23195 10283 0,'18'0'62,"17"0"-46,0 0 0,-17 0-1,-18 18 48,0 35-48,0-35 1,0 17-16,0 18 15,-35 17-15,35-52 16,0 17-16,0-17 16</inkml:trace>
  <inkml:trace contextRef="#ctx0" brushRef="#br0" timeOffset="264">23354 10513 0,'18'0'31,"-18"-18"-31,17 18 0,36 0 16,-18 0-1</inkml:trace>
  <inkml:trace contextRef="#ctx0" brushRef="#br0" timeOffset="265">23566 10319 0,'0'17'0,"0"19"15,0-19 1,0 19-16,0-19 16,0 19-16,0-1 15,0 0-15,0 0 16,0-17-16,-36-18 15,36 18-15</inkml:trace>
  <inkml:trace contextRef="#ctx0" brushRef="#br0" timeOffset="266">23689 10389 0,'0'0'15,"0"18"1,0 17-16,0-17 16,0 0-16,0-1 15,0 18 1,0-35-16</inkml:trace>
  <inkml:trace contextRef="#ctx0" brushRef="#br0" timeOffset="267">23812 10213 0,'0'0'0,"36"0"15,-36 18-15,0 34 16,0-34 0,0 0-16,0 35 15,0-18 1,-18 0-16,0 18 0,-17-18 15,0 1-15,-36 17 16,18-18-16</inkml:trace>
  <inkml:trace contextRef="#ctx0" brushRef="#br0" timeOffset="268">23989 10689 0,'0'0'63,"0"0"-48,0 53 1,-53-35-16,35 17 0</inkml:trace>
  <inkml:trace contextRef="#ctx0" brushRef="#br0" timeOffset="269">24218 10389 0,'0'0'109,"0"18"-94,0 17-15,0 1 16,0-1-16,0 0 16,0 0-16,0 1 0,0-19 15,0 1 1,0 17-16</inkml:trace>
  <inkml:trace contextRef="#ctx0" brushRef="#br0" timeOffset="270">24412 10336 0,'18'0'94,"0"0"-79,-1 0 1,-17 18 0,35-18-1,-35 18-15,0-1 31,0 19-15,0-1-16,0-17 16,0-1-16,-17 18 0,17-17 15,0 0 1,-18 35-16,1-53 15,17 17 1,0-17 93,35 0-93,0 0 0,0-17-16,-17 17 0</inkml:trace>
  <inkml:trace contextRef="#ctx0" brushRef="#br0" timeOffset="271">24800 10636 0,'-17'36'47,"17"-19"-47,-36 18 16,19-17-16,-19 17 15</inkml:trace>
  <inkml:trace contextRef="#ctx0" brushRef="#br0" timeOffset="272">25065 10231 0,'0'0'78,"0"17"-78,-35 36 16,35 0-16,-36-18 15,36 1-15,-35 17 16,35-36-16,0 18 15,-18-35 1,18 0 280,36 0-280,-1 0 0,35 0-1,-52 0-15,35 0 16,-35 0-16,-1 0 15,19 0-15,-19 0 32,-17 0-1</inkml:trace>
  <inkml:trace contextRef="#ctx0" brushRef="#br0" timeOffset="273">25188 10354 0,'0'18'31,"-35"52"-15,35-34-16,-35 34 15,35-35-15,-36 1 16,36-1-16,0 0 16,-17-17-16,17 17 15,-35-35 1</inkml:trace>
  <inkml:trace contextRef="#ctx0" brushRef="#br0" timeOffset="274">22825 11289 0,'0'18'62,"0"17"-46,0-18-16,0 19 15,0-19-15,0 54 16,0-18-1,0-36 1</inkml:trace>
  <inkml:trace contextRef="#ctx0" brushRef="#br0" timeOffset="275">22983 11201 0,'18'0'46,"17"0"-30,18 17 0,-35-17-1,-18 18-15,0 17 31,0-17-15,0-18-16,-35 35 16,17-35-16,-35 35 15,53-35 48,35 0-48,18 0 1,-35 0-1,-18 36 17,-18-19-17,18 19-15,-35-36 16,35 53-16,-18-53 0,18 35 15</inkml:trace>
  <inkml:trace contextRef="#ctx0" brushRef="#br0" timeOffset="276">23319 11553 0,'0'36'31,"0"-36"-31,0 17 15,-36-17-15,36 18 16</inkml:trace>
  <inkml:trace contextRef="#ctx0" brushRef="#br0" timeOffset="277">23548 11254 0,'0'0'109,"0"17"-109,0 1 16,0 17-16,0 0 15,0 1-15,0-19 16,0 36-16,0-17 16</inkml:trace>
  <inkml:trace contextRef="#ctx0" brushRef="#br0" timeOffset="278">23777 11430 0,'0'18'47,"0"-1"-47,-35 19 16</inkml:trace>
  <inkml:trace contextRef="#ctx0" brushRef="#br0" timeOffset="279">24007 11236 0,'0'18'15,"0"-1"1,0 19-16,0 16 15,0 1-15,0 0 16,0-17-16,0-1 16,0-18-16</inkml:trace>
  <inkml:trace contextRef="#ctx0" brushRef="#br0" timeOffset="280">24201 11165 0,'0'18'47,"0"0"-47,0-1 15,-18 19 1,18-1-16,0 0 0,0-17 16,-18 17-16,18-17 15,0-1 1,0 19 15,0-19 0,53-17-15,-35 0-16,-1 0 15,19 0 1,-1 0-16,0 0 0,1-35 16,-1 35-16,-17-18 0</inkml:trace>
  <inkml:trace contextRef="#ctx0" brushRef="#br0" timeOffset="281">24377 11254 0,'0'0'32,"-35"35"-17,35 18-15,-36 53 16,1-1-16,0 1 15,0-17-15,-1-54 16</inkml:trace>
  <inkml:trace contextRef="#ctx0" brushRef="#br0" timeOffset="282">18609 12700 0,'0'-35'47,"0"17"-31,-18 18-1,1 0 1,-1 0-1,-17 18-15,17 35 16,18-18 0,0-17-16,0-1 0,0 36 15,0-35 1,18-18-1,17 17 1,0 19 0,-35-19-1,0 1 1,-35 17-1</inkml:trace>
  <inkml:trace contextRef="#ctx0" brushRef="#br0" timeOffset="283">18644 12841 0,'0'-18'15,"18"18"-15,-18-17 16,35 17-16,0-53 16,-17 53-16,-18-18 15,35 18-15,1 0 16</inkml:trace>
  <inkml:trace contextRef="#ctx0" brushRef="#br0" timeOffset="284">18732 12665 0,'0'0'0,"0"35"16,0 36-16,0-19 15,0 1-15,0 0 16,0-17-16,18-1 15,-18 0 1</inkml:trace>
  <inkml:trace contextRef="#ctx0" brushRef="#br0" timeOffset="285">19015 12771 0,'-18'-18'15,"0"18"-15,-17 0 16,0 18 0,17 34-16,-17 54 15,35-70 1,-18-1-16,18 0 15,0-35 1,18 0-16,17 0 16,1-17-1,-19-1-15,18-17 16,-35 17-16,18 0 15,-18-17 1,0 35 31,0 35-32,0-17 1,35 17 0,-17-35-1,0 0-15</inkml:trace>
  <inkml:trace contextRef="#ctx0" brushRef="#br0" timeOffset="286">19103 12788 0,'18'0'31,"34"0"-15,1-35-16,-17 35 15,-19-18-15,19 18 16,-36-35-16</inkml:trace>
  <inkml:trace contextRef="#ctx0" brushRef="#br0" timeOffset="287">19209 12629 0,'0'18'16,"0"0"-16,0-1 15,0 19-15,0-1 16,0 0-16,0 0 16,0 36-16,0-36 15,0 18 1,0-35-16</inkml:trace>
  <inkml:trace contextRef="#ctx0" brushRef="#br0" timeOffset="288">19315 12894 0,'17'0'0,"19"0"16,-1-35-1,0 35 1,-17-36-16,17 1 15,-35 0 1,0 17 0,-18 18-1,1-17-15,-1 17 0,-17 0 16,0 17-16,17 54 15,-17-36 1,35 18-16,0-18 16,0-17-16,0 17 15,17-35-15,19 18 16,-19-18-1,1 0-15,17 0 0</inkml:trace>
  <inkml:trace contextRef="#ctx0" brushRef="#br0" timeOffset="289">19491 12788 0,'0'0'31,"0"18"-31,0 35 16,0-18-16,0 0 16,0-17-16,0 17 15,0-35 32,0-35-31,0-18-16,0 0 15,35 18-15,-35 0 0,36 35 16,-36-18-16,17 18 15,-17 0 1,0 35 0,0-17-16,0-1 15,0 19-15,0-1 16,0-17-1,0 17-15,0-53 47,0-17-31,0 0-16,35-18 0,-35 35 15,18 18 1,17 0 0,-35 0-1,0 35 1,18-35-1,0 0 1</inkml:trace>
  <inkml:trace contextRef="#ctx0" brushRef="#br0" timeOffset="290">19773 12806 0,'0'-18'16,"0"1"0,0-19-1,0 36 1,-17 0-1,-19 18 1,36 17 0,0-17-16,0-1 15,0 19-15,0-19 16,0 1-1,18-18-15,0 0 32,-1 0-17,18 0 1,-35-18-1,18 18-15,-18-53 16,0 18-16,18 35 16,-18 18 15,0 35-16,0-18-15,0 0 16,35-17-16,-35 17 16,0 1-1,0-36 16,0-36-15,18 19-16,-18-19 16,0 1-16,17 35 15,-17-18-15,36 36 31,-36 0-15,0 17 0,0-17-1</inkml:trace>
  <inkml:trace contextRef="#ctx0" brushRef="#br0" timeOffset="291">20055 12876 0,'0'-17'16,"53"17"0,-17 0-16,-1-18 15,-17 18-15,17 0 16,-35-35-16,35 35 15,-35-18 1</inkml:trace>
  <inkml:trace contextRef="#ctx0" brushRef="#br0" timeOffset="292">20108 12647 0,'0'0'16,"0"35"0,0-35-1,0 18-15,36 17 16,-36 1-1,0-1-15,0 0 16,0 0-16,0 1 16,0-1-16,0-17 15,17-18 16,19 0-15,16-18-16,-34 0 16,35-17-16,0-18 15</inkml:trace>
  <inkml:trace contextRef="#ctx0" brushRef="#br0" timeOffset="293">18785 13582 0,'0'18'47,"0"17"-47,0-18 15,0 72 1,0-36-16,0 0 15,0 35-15,0-35 16,0 0-16,0-18 16,0-18-16,0 1 15</inkml:trace>
  <inkml:trace contextRef="#ctx0" brushRef="#br0" timeOffset="294">18821 13529 0,'17'0'31,"-17"0"-15,18 0-16,-18 35 15,35-17 1,-35 17-16,0 18 31,-17 0-31,17-35 0,-36 17 16,36 0-16,-35-17 15,35 17 1</inkml:trace>
  <inkml:trace contextRef="#ctx0" brushRef="#br0" timeOffset="295">19032 13758 0,'-17'0'16,"-36"18"-1,53 17-15,-18 1 16,18-19-16,0 18 15,0 1 1,0-36 0,35 0-1,-35 0 1,53-36-16,-53 19 15,36-18-15,-36 17 16,17 18-16,-17-18 0,0 54 62,0-19-62,0 1 16,0 17-16,0-17 16,36 17-1,-19-35 1</inkml:trace>
  <inkml:trace contextRef="#ctx0" brushRef="#br0" timeOffset="296">19138 13882 0,'35'0'16,"1"-35"-1,-1 35 1,0-18-16,-17 18 16,-18-18-16,35 18 15</inkml:trace>
  <inkml:trace contextRef="#ctx0" brushRef="#br0" timeOffset="297">19244 13741 0,'0'0'0,"0"17"15,0 19 1,0 17-16,0-1 0,0 1 15,0 0-15,0-17 16,0-19-16</inkml:trace>
  <inkml:trace contextRef="#ctx0" brushRef="#br0" timeOffset="298">19332 13652 0,'18'0'47,"-18"0"-31,18 71-1,-18-53 1,0 17 0,0 18-16,0-18 0,0 18 15,0 0-15,0-18 16,0-17-16,-36 17 15,36-70 32,0 0-31,0 17-16,18-35 15,17 35 1,18-34-16,-35 52 16,-1 0 30,-17 17-46,0 18 16,36 1 0,-36-1-1,0 0 16</inkml:trace>
  <inkml:trace contextRef="#ctx0" brushRef="#br0" timeOffset="299">19685 13794 0,'18'0'16,"-18"-18"-1,0 18 32,-36 0-31,1 35-16,35-17 15,-18-18-15,18 35 16,0-17-1,18-18 1,0 0-16,17 35 16,-17-35-16,17 0 15,-35 18 1,35-18-16,-35 35 31,-17-17-31,-1-18 16,-17 53-16</inkml:trace>
  <inkml:trace contextRef="#ctx0" brushRef="#br0" timeOffset="300">20479 12788 0,'-18'0'78,"18"0"-78,-18 0 16,18 18-16,0-1 15,0 19 1,36-19 0,-19-17-1,1 36 1,17-19 15,-70-17 0,35 36-31,-53-1 16</inkml:trace>
  <inkml:trace contextRef="#ctx0" brushRef="#br0" timeOffset="301">21114 12047 0,'0'-17'16,"0"-1"-1,0-17 1,0 17 15,0 53 78,0-17-93,0 35-16,0 18 15,0-19-15,0-16 16,0-19-16,0 1 16,0 35-1,0-35 1</inkml:trace>
  <inkml:trace contextRef="#ctx0" brushRef="#br0" timeOffset="302">21272 12118 0,'0'18'0,"0"-1"16,0 1-16,0 17 0,0-17 15,0-1-15,0 19 16,0-1 0,0-35 15,18 0-16,-18-18 1,35 1-16,-35-1 16,36-17-16,-36 17 15,0 0-15,0-17 16,0 18-16,0 17 15,0-18-15,-36 18 16,36 0 15</inkml:trace>
  <inkml:trace contextRef="#ctx0" brushRef="#br0" timeOffset="303">21414 12100 0,'0'18'16,"0"35"-1,0-36-15,0 1 16,17 17-16,-17 1 16,36-36-1,-1 35-15,0-35 16,-35-18-1,18 1-15,-18-36 16,0 17 0,0 19-16,0-1 15,0-17-15,-18 35 16,-17-18-16,17 18 15,18 18 1</inkml:trace>
  <inkml:trace contextRef="#ctx0" brushRef="#br0" timeOffset="304">21837 11977 0,'-18'0'31,"18"35"-31,-53 0 0,18 1 16,17 17-1,-17-18-15,18-18 16,17 19-16,0-72 62</inkml:trace>
  <inkml:trace contextRef="#ctx0" brushRef="#br0" timeOffset="305">21661 11853 0,'0'0'31,"0"36"-31,0-19 15,0 19 1,0-19 0,0-17-1,35 0 1,-18 0-1,-17-35 1,18 35-16,-18-35 16,0-18-1,-18 53 1,-17 0-16,18 0 15,-19 53 1</inkml:trace>
  <inkml:trace contextRef="#ctx0" brushRef="#br0" timeOffset="306">21837 12153 0,'0'35'16,"0"-17"0,0 17-1,0 1 1,18-36-16,17 0 15,-17-18 1,17 0 0,-35-17-1,0 0 1,0 17-1,-35 18-15,-18 0 16,35 35 0</inkml:trace>
  <inkml:trace contextRef="#ctx0" brushRef="#br0" timeOffset="307">21431 12682 0,'0'-17'31,"0"-1"0,18 18-31,17 0 16,0 0 15,-17 0-15,-18 18-1,18-18 1,-18 53 0,0-18-1,-18-17 1,-17 34-1,0-34 1,-1 17 0,36-17 77,0-18-77,0 18-16,0 17 15,0 0 1,0 1 0,0-19-1,0 18-15</inkml:trace>
  <inkml:trace contextRef="#ctx0" brushRef="#br0" timeOffset="308">21484 13141 0,'0'18'109,"0"-18"-93</inkml:trace>
  <inkml:trace contextRef="#ctx0" brushRef="#br0" timeOffset="309">21361 13670 0,'0'-35'15,"-18"35"1,18-35 15,0-1-15,35 1-1,-17 35 1,0 0-1,17 0-15,0 35 16,-17-35 0,-18 18-1,0 0 1,0 17 15,0 0-31,0-35 16,0 18-1,-35 17-15,17-35 31,18 18 32,18 17-32,-18 0-15,0 1-16,0-19 15,0 1-15,0 17 16,0 0-1</inkml:trace>
  <inkml:trace contextRef="#ctx0" brushRef="#br0" timeOffset="310">21502 14111 0,'0'35'125,"-18"-35"-110,18-17 48,0 34 15,-35-17-47,35-17 31,18 17-46</inkml:trace>
  <inkml:trace contextRef="#ctx0" brushRef="#br0" timeOffset="311">25153 4921 0,'0'0'280,"0"36"-264,0-1 0,0 0-1,0-17 1,0 35-1,0-18 1,0 0 0,0-17-16,0 17 15</inkml:trace>
  <inkml:trace contextRef="#ctx0" brushRef="#br0" timeOffset="312">21414 12682 0,'-18'0'156,"0"0"-110,1 0 32</inkml:trace>
  <inkml:trace contextRef="#ctx0" brushRef="#br0" timeOffset="313">21467 13176 0,'-18'0'202</inkml:trace>
  <inkml:trace contextRef="#ctx0" brushRef="#br0" timeOffset="314">22260 12859 0,'0'0'422,"0"17"-376,0 19-14,0-19-17,36-17 1,-36 18 15,17-18 47,-17 35-78,0-17 78,18-18-62,-18 18 46,35-18-15,-35 35 0,0-18 109,18-17 249,-18 0-389,0-35 31,17 35-32,-17-17 16,36 17 16,-36-18-31,17-17 15,19 17 0,-36 0 0,17 18-31,-17-35 16,18 17 0,-18-17 15,35 35-31,-35-18 31,18 18-15,-18-17-1,17-18-15,-17 17 31,36 18 47,-36 18 16,-18-18-78</inkml:trace>
  <inkml:trace contextRef="#ctx0" brushRef="#br0" timeOffset="315">22243 13705 0,'0'0'203,"0"18"-187,17 17-16,1-17 15,-18 0-15,18-18 16,-1 17-16,-17 1 15,0-18-15,18 18 16,-18-18-16,0 17 16,17-17-16,-17 18 62,18 17-46,0 0-1,-1-35-15,-17 36 16,0-36-1,18 0 219,0-36-234,-18-17 16,17 36-16,19-36 16,-19 18-1,-17 35-15,0-18 16,0 0-1,18 18 1,-18-17 0,0 17-16,0-18 0,0 18 15,17-18-15,1-17 156,0 17-140,-1-17-16,-17 35 15,18-17-15,-18-1 16,18 0-16,-18 18 16,17 0 15,-17-17-16</inkml:trace>
  <inkml:trace contextRef="#ctx0" brushRef="#br0" timeOffset="316">18538 14887 0,'0'53'16,"0"-18"0,0-17-1,-17 17 1,17-17 15,-35 0 0,17 52-15,18-52-1,-35-1-15,35 19 16,0-19 0,-36-17-1,54 0 79,35 0-79,0 0 1,-18 0 0,0 0-16,1 0 15,-19 0-15,19 0 16,-19 0-1,-17 0 1</inkml:trace>
  <inkml:trace contextRef="#ctx0" brushRef="#br0" timeOffset="317">18627 15081 0,'-36'0'16,"36"36"-1,0 16-15,0 1 16,0-17-16,-17-1 16,17 35-16</inkml:trace>
  <inkml:trace contextRef="#ctx0" brushRef="#br0" timeOffset="318">19385 14887 0,'0'71'16,"0"-18"-1,0 0 1,0 0-16,0 17 0,0-17 15,0-18-15,0-17 16,0 17-16,0-17 16</inkml:trace>
  <inkml:trace contextRef="#ctx0" brushRef="#br0" timeOffset="319">19385 14764 0,'35'0'31,"-17"0"-31,-18 17 16,53-17-16,-18 18 15,-35 0 1,18 17 0,-18-17-16,0-1 0,-18 18 15,-17 1 1,17-1-16,-17 18 0,17-35 15</inkml:trace>
  <inkml:trace contextRef="#ctx0" brushRef="#br0" timeOffset="320">19650 15028 0,'-36'18'0,"36"0"15,-17 17-15,17-17 16,0-1-16,-35 18 15,35-17-15,0 0 16,0 35 0,0-53-16,35 17 15,-18-17 1,19 0-1,-19-17-15,-17-19 16,36 19-16,-36-1 16,35-17-16,-35 17 0,0 18 62,0 35-46,0-17-16,0 17 15,0 1 1,18-36-1</inkml:trace>
  <inkml:trace contextRef="#ctx0" brushRef="#br0" timeOffset="321">19808 15205 0,'36'-36'16,"-1"36"-1,-17 0-15,-1 0 16,19-17 0,-19 17-16</inkml:trace>
  <inkml:trace contextRef="#ctx0" brushRef="#br0" timeOffset="322">19914 15028 0,'0'36'32,"0"-1"-32,0 18 15,0-18-15,0 0 16,0 1-1,0-1 1</inkml:trace>
  <inkml:trace contextRef="#ctx0" brushRef="#br0" timeOffset="323">20055 14958 0,'0'17'32,"0"1"-32,0 17 15,0 18-15,0-17 16,0-1-16,0 0 15,0 0-15,0 1 16,0-1 0,0-53 30,0-35-46,18 18 16,-18 17-16,35 18 16,-35-17-16,18 17 31,-18 0-16,35 35-15,-35 0 16,0 1 0,0-19-16,0 1 15,18 17-15</inkml:trace>
  <inkml:trace contextRef="#ctx0" brushRef="#br0" timeOffset="324">20408 15064 0,'-17'0'31,"-1"0"-15,0 17-1,18 1 1,0 17-1,0-17 1,0-18 0,0 17-16,36-17 15,-36 18 1,17-18-1,-17 35 1,0-17-16,0 17 16,-17-35-1,17 53 1,-53-53-16</inkml:trace>
  <inkml:trace contextRef="#ctx0" brushRef="#br0" timeOffset="325">17551 15099 0,'-36'0'15,"1"53"110,0 0-125,17-18 16,18 0-16,-70 18 15,70-35-15,-18 17 16,18-17-16,-35-1 15,35-34 79,35 17-78</inkml:trace>
  <inkml:trace contextRef="#ctx0" brushRef="#br0" timeOffset="326">17586 15399 0,'0'0'31,"0"0"312,0-18-327,0 18 15,18 0-16</inkml:trace>
  <inkml:trace contextRef="#ctx0" brushRef="#br0" timeOffset="327">17216 16051 0,'0'0'47,"35"0"-31,18 0-1,-18 0 1,-35 18-16,35-18 15,-35 35-15,18 1 16,-18-19-16,0 1 16,0 17-16,0 0 15,0 1 1,0-19-16,0 1 0,0 17 15,-35-17-15,-1 17 16,19-35-16,-19 18 16,19-18-16,-1 0 15,1 0-15,-36 0 16,53-18-1,-18 18 1,18-17-16,0-19 16,0 1-1,18 35 1,-18-35-16,53 35 15,-1-36 1,-34 36-16,17 0 0,-35 36 16,36-19-16,-36 19 15,17-36 1,-17 53-1,0-18-15,36-18 16,-36 1-16</inkml:trace>
  <inkml:trace contextRef="#ctx0" brushRef="#br0" timeOffset="328">17604 16457 0</inkml:trace>
  <inkml:trace contextRef="#ctx0" brushRef="#br0" timeOffset="329">18168 16087 0,'0'17'125,"0"1"-125,18-18 16,-18 70-16,0-52 15,0 0-15,17 52 16,-17-52-16,0 0 16,0 17-16,36-17 15,-36 17 1,0-53 171,17-17 16,19 0-188,-36-1 1,35 1-16,-35 17 16,17-17-16,-17 17 15,36-17-15,-36 18 16</inkml:trace>
  <inkml:trace contextRef="#ctx0" brushRef="#br0" timeOffset="330">18680 16051 0,'0'-17'15,"-18"17"1,0 0-1,-17 35 1,35-17 0,-35 17-16,35 18 0,-36-18 15,36 0 1,0-17-16,0 17 0,0-17 15,0 0-15,18 17 16,17-35 0,-17 0-1,17 0-15,-17 0 16,0 0-16,17 0 15,0-18 1</inkml:trace>
  <inkml:trace contextRef="#ctx0" brushRef="#br0" timeOffset="331">18891 15981 0,'-17'0'31,"17"17"-15,0 36-16,-53-17 16,53 17-16,-18 35 15,18-35 1,-35-18-16,35-17 15,0 17 1,0 0 0,0-35-1,35 0 1,-17 0-1,17-35 1,0 17 0</inkml:trace>
  <inkml:trace contextRef="#ctx0" brushRef="#br0" timeOffset="332">18838 16263 0,'18'0'31,"0"0"-31,-1 0 16,19-35-16,-19 35 15,1 0-15,17-18 16,0 18 0</inkml:trace>
  <inkml:trace contextRef="#ctx0" brushRef="#br0" timeOffset="333">18979 16210 0,'0'0'16,"0"53"0,0-18-16,-17 18 0,17-17 15,0-1-15,0 0 16,0-17-16,-35-18 15,35 53 1</inkml:trace>
  <inkml:trace contextRef="#ctx0" brushRef="#br0" timeOffset="334">19156 16104 0,'17'0'16,"19"36"-1,-36-19-15,35 18 16,-35-17-16,35 0 16,-35 17-16,0-17 15,0-1-15,0 19 16,-53 17-1,18-18 1,-18 0-16,36-35 16</inkml:trace>
  <inkml:trace contextRef="#ctx0" brushRef="#br0" timeOffset="335">20073 16245 0,'0'0'249,"53"0"-233,-18 0 0,1 0-1,-19 0 1,18 0 15,-35-35-31,0 17 47</inkml:trace>
  <inkml:trace contextRef="#ctx0" brushRef="#br0" timeOffset="336">20091 16369 0,'0'0'47,"17"0"-16,-17-35-15,36 35-1,-1 0-15,0 0 16,0 0 0,-17 0 15,-18 17 31</inkml:trace>
  <inkml:trace contextRef="#ctx0" brushRef="#br1" timeOffset="337">18574 7743 0,'0'18'219,"17"-18"-204,1 0 48,0 0-32,-1 0-16,19 0 17,-36 0-17,17 0 1,-17-35-1,35 17 1,-35 1 15,0 34 234,0 1-249,0-1-16,0 19 16,0-1-16,0 0 0,0-17 15,0 17-15,0-17 16,0 17-1,0 0 1,0-17 0,-17-18 15,-1 0 16,1 0-16,-19 0-31,19 0 31,-1 0 0,-17 0 32,52 0-17,1 0-46,35 0 16,-35 0 0,-1 0-16,18 0 0,18 0 15,-35 0 1,35 0-1,-35 0 1,-18 0-16,0 0 62</inkml:trace>
  <inkml:trace contextRef="#ctx0" brushRef="#br1" timeOffset="338">16581 9437 0,'0'0'63,"0"-18"-32,0 18-16,0-35 1,17 35-16,18 0 16,-17 0-1,0 0 1,-18 18-16,35-18 15,-35 35-15,0 0 16,18-35 0,-18 35-1,0 1-15,0-1 16,-36-17-1,1 17 1,17-35 0,-17 17-1,18-17 1,17 0 77,17 0-77,36 0 0,-18 0-1,18 0 1,-35 0-16,17 0 15,1 0 1,-19 0-16</inkml:trace>
  <inkml:trace contextRef="#ctx0" brushRef="#br1" timeOffset="339">15505 5662 0,'0'-18'31,"35"-17"32,-17 35-48,17 0 1,-18 0-16,36 0 15,-17 18 1,-19-18 0,-17 17-1,0 1 1,0 17-1,0 1-15,-17-19 16,-19 19-16,19-19 0,-1 18 16,-35-35-1,36 0 1,-1 0-1,18 0 63,18 0-62,34-17 0,1 17-1,-17 17 1,-1-17-1,-35 18-15,35 0 16,-35 35 0,0-36-1,-35 36 1,35-35-16,-35 17 15,17-17 1,-17-18 0,17 0-1,0 0 1,-17-36-1,35 1-15,0-18 16,0 18-16</inkml:trace>
  <inkml:trace contextRef="#ctx0" brushRef="#br1" timeOffset="340">18574 4516 0,'-18'0'250,"18"17"-250,-18 18 0,18 1 16,-35-19-1,35 19-15,-17-36 0,-1 53 16,18-18-1,-35-18-15,35 1 16,-18 17-16,18-17 16,-35-18-16,35 35 15,0 1 16,17-36 94,19 0-109,-19 0-1,19-18-15,-1 18 16,0 0-16,0-18 16,1 18-16,-19 0 15,1 0-15,17 0 16,0 0-1,-17 0 1,0 0 15,17 0 0,-53 0 32</inkml:trace>
  <inkml:trace contextRef="#ctx0" brushRef="#br1" timeOffset="341">18627 4674 0,'0'18'63,"0"35"-63,-18 17 15,18-34-15,-35 52 16,17-53-1,18-17-15,0 17 16,0 0 0,-35-35-1,35-17 16,0-1-15</inkml:trace>
  <inkml:trace contextRef="#ctx0" brushRef="#br1" timeOffset="342">20884 15963 0,'0'-17'32,"-17"17"77,17 17-47,0 18-62,0 18 0,-35 0 16,35 0-16,-36 18 15,36-18-15,-35 17 16,35-34-16,-18-19 16,18 18-16,-35-17 15,35 0 16,0 17 16,18-35 78,-18-18-109,17 18-1,1 0 1,-18-17-16,18 17 15,17 0 1,-17 0-16,17-18 0,-18 18 16,1 0-1,0 0-15,17 0 0,-17 0 16,-1 0-16,19 0 15,-19 0-15,18 0 16,1 0 15,-89 0 125</inkml:trace>
  <inkml:trace contextRef="#ctx0" brushRef="#br1" timeOffset="343">21008 16175 0,'0'-18'0,"0"36"110,0-1-110,0 19 15,0-19-15,0 19 16,0-1-16,0 18 15,0 0-15,0-18 16,0-17-16,0-1 16,0 19 15,0-19 78,0 1-78,0 17-15,-35-35-16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88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/>
              <a:t>3.	</a:t>
            </a:r>
            <a:r>
              <a:rPr lang="en-US" altLang="zh-CN"/>
              <a:t>Determine a basis set of linearly independent paths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equal to cyclomatic complexity number</a:t>
            </a:r>
          </a:p>
          <a:p>
            <a:pPr marL="342900" lvl="1" indent="-114300"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/>
              <a:t>identify predicate nodes as an aid in derivation of test cases</a:t>
            </a:r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8029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398-F45C-40CE-9A5E-126690199C7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9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869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8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zh-CN" altLang="en-US"/>
              <a:t>2.	</a:t>
            </a:r>
            <a:r>
              <a:rPr lang="en-US" altLang="zh-CN"/>
              <a:t>Determine the cyclomatic complexity of the resultant flow graph</a:t>
            </a:r>
          </a:p>
          <a:p>
            <a:pPr marL="228600" lvl="1" indent="-109538"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 u="sng"/>
              <a:t>	Note</a:t>
            </a:r>
            <a:r>
              <a:rPr lang="en-US" altLang="zh-CN"/>
              <a:t>:	can be determined </a:t>
            </a:r>
            <a:r>
              <a:rPr lang="en-US" altLang="zh-CN" u="sng"/>
              <a:t>without</a:t>
            </a:r>
            <a:r>
              <a:rPr lang="en-US" altLang="zh-CN"/>
              <a:t> developing a flow graph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count all conditional statements in a component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</a:t>
            </a:r>
            <a:r>
              <a:rPr lang="en-US" altLang="zh-CN">
                <a:latin typeface="Symbol" panose="05050102010706020507" pitchFamily="18" charset="2"/>
              </a:rPr>
              <a:t></a:t>
            </a:r>
            <a:r>
              <a:rPr lang="en-US" altLang="zh-CN"/>
              <a:t>	compound conditions count as 2</a:t>
            </a:r>
          </a:p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r>
              <a:rPr lang="en-US" altLang="zh-CN"/>
              <a:t>				(number of Boolean operators + 2)</a:t>
            </a:r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4058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48008-DB13-428E-A935-15FAF60AA46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  <a:endParaRPr lang="en-US" altLang="zh-CN" sz="1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Example</a:t>
            </a:r>
            <a:endParaRPr lang="en-US" altLang="zh-CN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6110287" y="5561012"/>
            <a:ext cx="1371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 = 4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98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135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(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areas bounded by nodes and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edges—area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Cycloramic 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12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96" y="26154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:</a:t>
            </a: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FLOW GRAPH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6696075" y="4724400"/>
            <a:ext cx="136094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28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V(G)=4</a:t>
            </a: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2339975" y="1447800"/>
            <a:ext cx="4822825" cy="4319587"/>
            <a:chOff x="704" y="959"/>
            <a:chExt cx="3794" cy="2855"/>
          </a:xfrm>
        </p:grpSpPr>
        <p:sp>
          <p:nvSpPr>
            <p:cNvPr id="322565" name="Oval 5"/>
            <p:cNvSpPr>
              <a:spLocks noChangeArrowheads="1"/>
            </p:cNvSpPr>
            <p:nvPr/>
          </p:nvSpPr>
          <p:spPr bwMode="auto">
            <a:xfrm>
              <a:off x="2774" y="95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2566" name="Oval 6"/>
            <p:cNvSpPr>
              <a:spLocks noChangeArrowheads="1"/>
            </p:cNvSpPr>
            <p:nvPr/>
          </p:nvSpPr>
          <p:spPr bwMode="auto">
            <a:xfrm>
              <a:off x="2774" y="1544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2,3</a:t>
              </a:r>
            </a:p>
          </p:txBody>
        </p:sp>
        <p:grpSp>
          <p:nvGrpSpPr>
            <p:cNvPr id="322567" name="Group 7"/>
            <p:cNvGrpSpPr>
              <a:grpSpLocks/>
            </p:cNvGrpSpPr>
            <p:nvPr/>
          </p:nvGrpSpPr>
          <p:grpSpPr bwMode="auto">
            <a:xfrm>
              <a:off x="704" y="1949"/>
              <a:ext cx="1318" cy="1150"/>
              <a:chOff x="704" y="1949"/>
              <a:chExt cx="1318" cy="1150"/>
            </a:xfrm>
          </p:grpSpPr>
          <p:grpSp>
            <p:nvGrpSpPr>
              <p:cNvPr id="322568" name="Group 8"/>
              <p:cNvGrpSpPr>
                <a:grpSpLocks/>
              </p:cNvGrpSpPr>
              <p:nvPr/>
            </p:nvGrpSpPr>
            <p:grpSpPr bwMode="auto">
              <a:xfrm>
                <a:off x="704" y="2411"/>
                <a:ext cx="1318" cy="227"/>
                <a:chOff x="704" y="2411"/>
                <a:chExt cx="1318" cy="227"/>
              </a:xfrm>
            </p:grpSpPr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704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322570" name="Oval 10"/>
                <p:cNvSpPr>
                  <a:spLocks noChangeArrowheads="1"/>
                </p:cNvSpPr>
                <p:nvPr/>
              </p:nvSpPr>
              <p:spPr bwMode="auto">
                <a:xfrm>
                  <a:off x="1795" y="2411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322571" name="Group 11"/>
              <p:cNvGrpSpPr>
                <a:grpSpLocks/>
              </p:cNvGrpSpPr>
              <p:nvPr/>
            </p:nvGrpSpPr>
            <p:grpSpPr bwMode="auto">
              <a:xfrm>
                <a:off x="1250" y="1949"/>
                <a:ext cx="227" cy="1150"/>
                <a:chOff x="1250" y="1949"/>
                <a:chExt cx="227" cy="1150"/>
              </a:xfrm>
            </p:grpSpPr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250" y="1949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322573" name="Oval 13"/>
                <p:cNvSpPr>
                  <a:spLocks noChangeArrowheads="1"/>
                </p:cNvSpPr>
                <p:nvPr/>
              </p:nvSpPr>
              <p:spPr bwMode="auto">
                <a:xfrm>
                  <a:off x="1250" y="2872"/>
                  <a:ext cx="227" cy="227"/>
                </a:xfrm>
                <a:prstGeom prst="ellipse">
                  <a:avLst/>
                </a:prstGeom>
                <a:solidFill>
                  <a:srgbClr val="FAFD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/>
                <a:lstStyle/>
                <a:p>
                  <a:pPr algn="ctr"/>
                  <a:r>
                    <a:rPr lang="zh-CN" altLang="en-US" sz="1600" b="1">
                      <a:solidFill>
                        <a:srgbClr val="132584"/>
                      </a:solidFill>
                      <a:effectLst/>
                      <a:latin typeface="Cambria" panose="02040503050406030204" pitchFamily="18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</p:grpSp>
        <p:sp>
          <p:nvSpPr>
            <p:cNvPr id="322574" name="Oval 14"/>
            <p:cNvSpPr>
              <a:spLocks noChangeArrowheads="1"/>
            </p:cNvSpPr>
            <p:nvPr/>
          </p:nvSpPr>
          <p:spPr bwMode="auto">
            <a:xfrm>
              <a:off x="4081" y="1949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4,5</a:t>
              </a:r>
            </a:p>
          </p:txBody>
        </p:sp>
        <p:sp>
          <p:nvSpPr>
            <p:cNvPr id="322575" name="Oval 15"/>
            <p:cNvSpPr>
              <a:spLocks noChangeArrowheads="1"/>
            </p:cNvSpPr>
            <p:nvPr/>
          </p:nvSpPr>
          <p:spPr bwMode="auto">
            <a:xfrm>
              <a:off x="2774" y="3013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2576" name="Oval 16"/>
            <p:cNvSpPr>
              <a:spLocks noChangeArrowheads="1"/>
            </p:cNvSpPr>
            <p:nvPr/>
          </p:nvSpPr>
          <p:spPr bwMode="auto">
            <a:xfrm>
              <a:off x="2774" y="3587"/>
              <a:ext cx="227" cy="227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altLang="en-US" sz="1600" b="1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3406" y="1366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1</a:t>
              </a: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2296" y="2204"/>
              <a:ext cx="10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2</a:t>
              </a:r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951" y="2400"/>
              <a:ext cx="90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800" b="1" dirty="0">
                  <a:solidFill>
                    <a:srgbClr val="1325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Region 3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3341" y="3277"/>
              <a:ext cx="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endParaRPr lang="en-US" altLang="zh-CN" sz="240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2581" name="AutoShape 21"/>
            <p:cNvCxnSpPr>
              <a:cxnSpLocks noChangeShapeType="1"/>
              <a:stCxn id="322575" idx="6"/>
              <a:endCxn id="322565" idx="6"/>
            </p:cNvCxnSpPr>
            <p:nvPr/>
          </p:nvCxnSpPr>
          <p:spPr bwMode="auto">
            <a:xfrm flipV="1">
              <a:off x="3001" y="1073"/>
              <a:ext cx="1" cy="2054"/>
            </a:xfrm>
            <a:prstGeom prst="curvedConnector3">
              <a:avLst>
                <a:gd name="adj1" fmla="val 192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2" name="AutoShape 22"/>
            <p:cNvCxnSpPr>
              <a:cxnSpLocks noChangeShapeType="1"/>
              <a:stCxn id="322565" idx="2"/>
              <a:endCxn id="322576" idx="2"/>
            </p:cNvCxnSpPr>
            <p:nvPr/>
          </p:nvCxnSpPr>
          <p:spPr bwMode="auto">
            <a:xfrm rot="10800000" flipH="1" flipV="1">
              <a:off x="2774" y="1073"/>
              <a:ext cx="1" cy="2628"/>
            </a:xfrm>
            <a:prstGeom prst="curvedConnector3">
              <a:avLst>
                <a:gd name="adj1" fmla="val -2533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3" name="AutoShape 23"/>
            <p:cNvCxnSpPr>
              <a:cxnSpLocks noChangeShapeType="1"/>
              <a:stCxn id="322566" idx="6"/>
              <a:endCxn id="322574" idx="1"/>
            </p:cNvCxnSpPr>
            <p:nvPr/>
          </p:nvCxnSpPr>
          <p:spPr bwMode="auto">
            <a:xfrm>
              <a:off x="3001" y="1658"/>
              <a:ext cx="1113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4" name="AutoShape 24"/>
            <p:cNvCxnSpPr>
              <a:cxnSpLocks noChangeShapeType="1"/>
              <a:stCxn id="322565" idx="4"/>
              <a:endCxn id="322566" idx="0"/>
            </p:cNvCxnSpPr>
            <p:nvPr/>
          </p:nvCxnSpPr>
          <p:spPr bwMode="auto">
            <a:xfrm>
              <a:off x="2888" y="1186"/>
              <a:ext cx="0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5" name="AutoShape 25"/>
            <p:cNvCxnSpPr>
              <a:cxnSpLocks noChangeShapeType="1"/>
              <a:stCxn id="322566" idx="2"/>
              <a:endCxn id="322572" idx="7"/>
            </p:cNvCxnSpPr>
            <p:nvPr/>
          </p:nvCxnSpPr>
          <p:spPr bwMode="auto">
            <a:xfrm flipH="1">
              <a:off x="1444" y="1658"/>
              <a:ext cx="1330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6" name="AutoShape 26"/>
            <p:cNvCxnSpPr>
              <a:cxnSpLocks noChangeShapeType="1"/>
              <a:stCxn id="322572" idx="5"/>
              <a:endCxn id="322570" idx="1"/>
            </p:cNvCxnSpPr>
            <p:nvPr/>
          </p:nvCxnSpPr>
          <p:spPr bwMode="auto">
            <a:xfrm>
              <a:off x="1444" y="2143"/>
              <a:ext cx="384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7" name="AutoShape 27"/>
            <p:cNvCxnSpPr>
              <a:cxnSpLocks noChangeShapeType="1"/>
              <a:stCxn id="322572" idx="3"/>
              <a:endCxn id="322569" idx="7"/>
            </p:cNvCxnSpPr>
            <p:nvPr/>
          </p:nvCxnSpPr>
          <p:spPr bwMode="auto">
            <a:xfrm flipH="1">
              <a:off x="898" y="2143"/>
              <a:ext cx="385" cy="3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8" name="AutoShape 28"/>
            <p:cNvCxnSpPr>
              <a:cxnSpLocks noChangeShapeType="1"/>
              <a:stCxn id="322569" idx="5"/>
              <a:endCxn id="322573" idx="1"/>
            </p:cNvCxnSpPr>
            <p:nvPr/>
          </p:nvCxnSpPr>
          <p:spPr bwMode="auto">
            <a:xfrm>
              <a:off x="898" y="2605"/>
              <a:ext cx="385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89" name="AutoShape 29"/>
            <p:cNvCxnSpPr>
              <a:cxnSpLocks noChangeShapeType="1"/>
              <a:stCxn id="322570" idx="3"/>
              <a:endCxn id="322573" idx="7"/>
            </p:cNvCxnSpPr>
            <p:nvPr/>
          </p:nvCxnSpPr>
          <p:spPr bwMode="auto">
            <a:xfrm flipH="1">
              <a:off x="1444" y="2605"/>
              <a:ext cx="384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0" name="AutoShape 30"/>
            <p:cNvCxnSpPr>
              <a:cxnSpLocks noChangeShapeType="1"/>
              <a:stCxn id="322573" idx="6"/>
              <a:endCxn id="322575" idx="2"/>
            </p:cNvCxnSpPr>
            <p:nvPr/>
          </p:nvCxnSpPr>
          <p:spPr bwMode="auto">
            <a:xfrm>
              <a:off x="1477" y="2986"/>
              <a:ext cx="1297" cy="1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91" name="AutoShape 31"/>
            <p:cNvCxnSpPr>
              <a:cxnSpLocks noChangeShapeType="1"/>
              <a:stCxn id="322574" idx="3"/>
              <a:endCxn id="322575" idx="7"/>
            </p:cNvCxnSpPr>
            <p:nvPr/>
          </p:nvCxnSpPr>
          <p:spPr bwMode="auto">
            <a:xfrm flipH="1">
              <a:off x="2968" y="2143"/>
              <a:ext cx="1146" cy="9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2765" name="Rectangle 205"/>
          <p:cNvSpPr>
            <a:spLocks noChangeArrowheads="1"/>
          </p:cNvSpPr>
          <p:nvPr/>
        </p:nvSpPr>
        <p:spPr bwMode="auto">
          <a:xfrm>
            <a:off x="2648231" y="2241028"/>
            <a:ext cx="133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4</a:t>
            </a:r>
            <a:endParaRPr lang="zh-CN" altLang="en-US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91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3334" y="14478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Complete paths are useful for testing because: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difficult</a:t>
            </a:r>
            <a:r>
              <a:rPr lang="en-US" altLang="zh-CN" sz="2000" dirty="0" smtClean="0">
                <a:latin typeface="Cambria" panose="02040503050406030204" pitchFamily="18" charset="0"/>
              </a:rPr>
              <a:t> to set up and execute paths that start at an arbitrary statement.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difficult to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stop at an arbitrary statement </a:t>
            </a:r>
            <a:r>
              <a:rPr lang="en-US" altLang="zh-CN" sz="2000" dirty="0" smtClean="0">
                <a:latin typeface="Cambria" panose="02040503050406030204" pitchFamily="18" charset="0"/>
              </a:rPr>
              <a:t>without changing the code being tested.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We think of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routines as input/output </a:t>
            </a:r>
            <a:r>
              <a:rPr lang="en-US" altLang="zh-CN" sz="2000" dirty="0" smtClean="0">
                <a:latin typeface="Cambria" panose="02040503050406030204" pitchFamily="18" charset="0"/>
              </a:rPr>
              <a:t>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Path Selection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Criteria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There </a:t>
            </a:r>
            <a:r>
              <a:rPr lang="en-US" altLang="zh-CN" sz="2000" dirty="0">
                <a:latin typeface="Cambria" panose="02040503050406030204" pitchFamily="18" charset="0"/>
              </a:rPr>
              <a:t>are many paths between the entry and exit points of a typical routine.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</a:rPr>
              <a:t>Even a small routine can have a large number of 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Basis </a:t>
            </a: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8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Determine 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a </a:t>
            </a:r>
            <a:r>
              <a:rPr lang="en-US" altLang="zh-CN" sz="24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>
                <a:latin typeface="Cambria" panose="02040503050406030204" pitchFamily="18" charset="0"/>
              </a:rPr>
              <a:t>® 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>
                <a:latin typeface="Cambria" panose="02040503050406030204" pitchFamily="18" charset="0"/>
              </a:rPr>
              <a:t>® 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6001638" y="1615143"/>
            <a:ext cx="321856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1600" b="1" dirty="0" smtClean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</a:t>
            </a:r>
            <a:r>
              <a:rPr lang="en-US" altLang="zh-CN" sz="1600" b="1" dirty="0">
                <a:solidFill>
                  <a:srgbClr val="081D58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1-2-3-6-7-9-10-1-11</a:t>
            </a:r>
            <a:endParaRPr lang="en-US" altLang="zh-CN" sz="1600" dirty="0">
              <a:solidFill>
                <a:srgbClr val="FF33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785899" y="165755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example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001638" y="2044467"/>
            <a:ext cx="275876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1600" b="1" dirty="0" smtClean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</a:t>
            </a:r>
            <a:r>
              <a:rPr lang="en-US" altLang="zh-CN" sz="16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1-2-3-6-8-9-10-1-11</a:t>
            </a:r>
            <a:endParaRPr lang="en-US" altLang="zh-CN" sz="16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001638" y="2473791"/>
            <a:ext cx="303464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1600" b="1" dirty="0" smtClean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</a:t>
            </a:r>
            <a:r>
              <a:rPr lang="en-US" altLang="zh-CN" sz="16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1-2-3-4-5-10-1-11</a:t>
            </a:r>
            <a:endParaRPr lang="en-US" altLang="zh-CN" sz="1600" dirty="0">
              <a:solidFill>
                <a:srgbClr val="00B0F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010404" y="2895600"/>
            <a:ext cx="153384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1600" b="1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1-11</a:t>
            </a:r>
            <a:endParaRPr lang="en-US" altLang="zh-CN" sz="1600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" y="1600200"/>
            <a:ext cx="5384800" cy="4127500"/>
            <a:chOff x="863600" y="1773238"/>
            <a:chExt cx="5384800" cy="4127500"/>
          </a:xfrm>
        </p:grpSpPr>
        <p:grpSp>
          <p:nvGrpSpPr>
            <p:cNvPr id="326663" name="Group 7"/>
            <p:cNvGrpSpPr>
              <a:grpSpLocks/>
            </p:cNvGrpSpPr>
            <p:nvPr/>
          </p:nvGrpSpPr>
          <p:grpSpPr bwMode="auto">
            <a:xfrm>
              <a:off x="1266716" y="1862138"/>
              <a:ext cx="4197764" cy="3522663"/>
              <a:chOff x="875" y="1025"/>
              <a:chExt cx="3112" cy="2219"/>
            </a:xfrm>
          </p:grpSpPr>
          <p:cxnSp>
            <p:nvCxnSpPr>
              <p:cNvPr id="326664" name="AutoShape 8"/>
              <p:cNvCxnSpPr>
                <a:cxnSpLocks noChangeShapeType="1"/>
                <a:stCxn id="326665" idx="4"/>
              </p:cNvCxnSpPr>
              <p:nvPr/>
            </p:nvCxnSpPr>
            <p:spPr bwMode="auto">
              <a:xfrm rot="5400000" flipH="1" flipV="1">
                <a:off x="1883" y="2198"/>
                <a:ext cx="2016" cy="3"/>
              </a:xfrm>
              <a:prstGeom prst="bentConnector4">
                <a:avLst>
                  <a:gd name="adj1" fmla="val -8778"/>
                  <a:gd name="adj2" fmla="val 5109999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65" name="Oval 9"/>
              <p:cNvSpPr>
                <a:spLocks noChangeArrowheads="1"/>
              </p:cNvSpPr>
              <p:nvPr/>
            </p:nvSpPr>
            <p:spPr bwMode="auto">
              <a:xfrm>
                <a:off x="2860" y="315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6" name="Oval 10"/>
              <p:cNvSpPr>
                <a:spLocks noChangeArrowheads="1"/>
              </p:cNvSpPr>
              <p:nvPr/>
            </p:nvSpPr>
            <p:spPr bwMode="auto">
              <a:xfrm>
                <a:off x="2835" y="1025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26667" name="AutoShape 11"/>
              <p:cNvSpPr>
                <a:spLocks noChangeArrowheads="1"/>
              </p:cNvSpPr>
              <p:nvPr/>
            </p:nvSpPr>
            <p:spPr bwMode="auto">
              <a:xfrm>
                <a:off x="2800" y="1375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26668" name="Rectangle 12"/>
              <p:cNvSpPr>
                <a:spLocks noChangeArrowheads="1"/>
              </p:cNvSpPr>
              <p:nvPr/>
            </p:nvSpPr>
            <p:spPr bwMode="auto">
              <a:xfrm>
                <a:off x="1986" y="2815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326669" name="Rectangle 13"/>
              <p:cNvSpPr>
                <a:spLocks noChangeArrowheads="1"/>
              </p:cNvSpPr>
              <p:nvPr/>
            </p:nvSpPr>
            <p:spPr bwMode="auto">
              <a:xfrm>
                <a:off x="2759" y="2966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26670" name="Rectangle 14"/>
              <p:cNvSpPr>
                <a:spLocks noChangeArrowheads="1"/>
              </p:cNvSpPr>
              <p:nvPr/>
            </p:nvSpPr>
            <p:spPr bwMode="auto">
              <a:xfrm>
                <a:off x="962" y="3032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326671" name="AutoShape 15"/>
              <p:cNvSpPr>
                <a:spLocks noChangeArrowheads="1"/>
              </p:cNvSpPr>
              <p:nvPr/>
            </p:nvSpPr>
            <p:spPr bwMode="auto">
              <a:xfrm>
                <a:off x="2732" y="1750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6672" name="AutoShape 16"/>
              <p:cNvSpPr>
                <a:spLocks noChangeArrowheads="1"/>
              </p:cNvSpPr>
              <p:nvPr/>
            </p:nvSpPr>
            <p:spPr bwMode="auto">
              <a:xfrm>
                <a:off x="3667" y="2405"/>
                <a:ext cx="320" cy="160"/>
              </a:xfrm>
              <a:prstGeom prst="roundRect">
                <a:avLst>
                  <a:gd name="adj" fmla="val 3437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6673" name="AutoShape 17"/>
              <p:cNvSpPr>
                <a:spLocks noChangeArrowheads="1"/>
              </p:cNvSpPr>
              <p:nvPr/>
            </p:nvSpPr>
            <p:spPr bwMode="auto">
              <a:xfrm>
                <a:off x="3667" y="2799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26674" name="AutoShape 18"/>
              <p:cNvSpPr>
                <a:spLocks noChangeArrowheads="1"/>
              </p:cNvSpPr>
              <p:nvPr/>
            </p:nvSpPr>
            <p:spPr bwMode="auto">
              <a:xfrm>
                <a:off x="2218" y="269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26675" name="AutoShape 19"/>
              <p:cNvSpPr>
                <a:spLocks noChangeArrowheads="1"/>
              </p:cNvSpPr>
              <p:nvPr/>
            </p:nvSpPr>
            <p:spPr bwMode="auto">
              <a:xfrm>
                <a:off x="1574" y="2703"/>
                <a:ext cx="320" cy="160"/>
              </a:xfrm>
              <a:prstGeom prst="roundRect">
                <a:avLst>
                  <a:gd name="adj" fmla="val 3437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grpSp>
            <p:nvGrpSpPr>
              <p:cNvPr id="326676" name="Group 20"/>
              <p:cNvGrpSpPr>
                <a:grpSpLocks/>
              </p:cNvGrpSpPr>
              <p:nvPr/>
            </p:nvGrpSpPr>
            <p:grpSpPr bwMode="auto">
              <a:xfrm>
                <a:off x="875" y="3069"/>
                <a:ext cx="114" cy="114"/>
                <a:chOff x="875" y="3069"/>
                <a:chExt cx="114" cy="114"/>
              </a:xfrm>
            </p:grpSpPr>
            <p:sp>
              <p:nvSpPr>
                <p:cNvPr id="326677" name="Oval 21"/>
                <p:cNvSpPr>
                  <a:spLocks noChangeArrowheads="1"/>
                </p:cNvSpPr>
                <p:nvPr/>
              </p:nvSpPr>
              <p:spPr bwMode="auto">
                <a:xfrm>
                  <a:off x="875" y="3069"/>
                  <a:ext cx="114" cy="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6678" name="Oval 22"/>
                <p:cNvSpPr>
                  <a:spLocks noChangeArrowheads="1"/>
                </p:cNvSpPr>
                <p:nvPr/>
              </p:nvSpPr>
              <p:spPr bwMode="auto">
                <a:xfrm>
                  <a:off x="908" y="310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26679" name="AutoShape 23"/>
              <p:cNvSpPr>
                <a:spLocks noChangeArrowheads="1"/>
              </p:cNvSpPr>
              <p:nvPr/>
            </p:nvSpPr>
            <p:spPr bwMode="auto">
              <a:xfrm>
                <a:off x="2800" y="2112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cxnSp>
            <p:nvCxnSpPr>
              <p:cNvPr id="326680" name="AutoShape 24"/>
              <p:cNvCxnSpPr>
                <a:cxnSpLocks noChangeShapeType="1"/>
                <a:stCxn id="326667" idx="0"/>
                <a:endCxn id="326666" idx="4"/>
              </p:cNvCxnSpPr>
              <p:nvPr/>
            </p:nvCxnSpPr>
            <p:spPr bwMode="auto">
              <a:xfrm flipV="1">
                <a:off x="2892" y="1139"/>
                <a:ext cx="0" cy="2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1" name="AutoShape 25"/>
              <p:cNvCxnSpPr>
                <a:cxnSpLocks noChangeShapeType="1"/>
                <a:stCxn id="326667" idx="2"/>
                <a:endCxn id="326671" idx="0"/>
              </p:cNvCxnSpPr>
              <p:nvPr/>
            </p:nvCxnSpPr>
            <p:spPr bwMode="auto">
              <a:xfrm>
                <a:off x="2892" y="1546"/>
                <a:ext cx="0" cy="2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2" name="AutoShape 26"/>
              <p:cNvCxnSpPr>
                <a:cxnSpLocks noChangeShapeType="1"/>
                <a:stCxn id="326671" idx="2"/>
                <a:endCxn id="326679" idx="0"/>
              </p:cNvCxnSpPr>
              <p:nvPr/>
            </p:nvCxnSpPr>
            <p:spPr bwMode="auto">
              <a:xfrm>
                <a:off x="2892" y="1910"/>
                <a:ext cx="0" cy="20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3" name="AutoShape 27"/>
              <p:cNvSpPr>
                <a:spLocks noChangeArrowheads="1"/>
              </p:cNvSpPr>
              <p:nvPr/>
            </p:nvSpPr>
            <p:spPr bwMode="auto">
              <a:xfrm>
                <a:off x="1976" y="2404"/>
                <a:ext cx="184" cy="171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solidFill>
                      <a:srgbClr val="CF0E30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cxnSp>
            <p:nvCxnSpPr>
              <p:cNvPr id="326684" name="AutoShape 28"/>
              <p:cNvCxnSpPr>
                <a:cxnSpLocks noChangeShapeType="1"/>
                <a:stCxn id="326683" idx="0"/>
                <a:endCxn id="326679" idx="1"/>
              </p:cNvCxnSpPr>
              <p:nvPr/>
            </p:nvCxnSpPr>
            <p:spPr bwMode="auto">
              <a:xfrm rot="16200000">
                <a:off x="2331" y="1935"/>
                <a:ext cx="206" cy="732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5" name="AutoShape 29"/>
              <p:cNvCxnSpPr>
                <a:cxnSpLocks noChangeShapeType="1"/>
                <a:stCxn id="326679" idx="3"/>
                <a:endCxn id="326672" idx="0"/>
              </p:cNvCxnSpPr>
              <p:nvPr/>
            </p:nvCxnSpPr>
            <p:spPr bwMode="auto">
              <a:xfrm>
                <a:off x="2984" y="2198"/>
                <a:ext cx="843" cy="20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6" name="AutoShape 30"/>
              <p:cNvCxnSpPr>
                <a:cxnSpLocks noChangeShapeType="1"/>
                <a:stCxn id="326672" idx="2"/>
                <a:endCxn id="326673" idx="0"/>
              </p:cNvCxnSpPr>
              <p:nvPr/>
            </p:nvCxnSpPr>
            <p:spPr bwMode="auto">
              <a:xfrm>
                <a:off x="3827" y="2565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7" name="AutoShape 31"/>
              <p:cNvCxnSpPr>
                <a:cxnSpLocks noChangeShapeType="1"/>
                <a:stCxn id="326683" idx="3"/>
                <a:endCxn id="326674" idx="0"/>
              </p:cNvCxnSpPr>
              <p:nvPr/>
            </p:nvCxnSpPr>
            <p:spPr bwMode="auto">
              <a:xfrm>
                <a:off x="2160" y="2490"/>
                <a:ext cx="218" cy="20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88" name="AutoShape 32"/>
              <p:cNvCxnSpPr>
                <a:cxnSpLocks noChangeShapeType="1"/>
                <a:stCxn id="326683" idx="1"/>
                <a:endCxn id="326675" idx="0"/>
              </p:cNvCxnSpPr>
              <p:nvPr/>
            </p:nvCxnSpPr>
            <p:spPr bwMode="auto">
              <a:xfrm rot="10800000" flipV="1">
                <a:off x="1734" y="2490"/>
                <a:ext cx="242" cy="213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6689" name="Oval 33"/>
              <p:cNvSpPr>
                <a:spLocks noChangeArrowheads="1"/>
              </p:cNvSpPr>
              <p:nvPr/>
            </p:nvSpPr>
            <p:spPr bwMode="auto">
              <a:xfrm>
                <a:off x="2040" y="300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326690" name="AutoShape 34"/>
              <p:cNvCxnSpPr>
                <a:cxnSpLocks noChangeShapeType="1"/>
                <a:stCxn id="326689" idx="2"/>
                <a:endCxn id="326675" idx="2"/>
              </p:cNvCxnSpPr>
              <p:nvPr/>
            </p:nvCxnSpPr>
            <p:spPr bwMode="auto">
              <a:xfrm rot="10800000">
                <a:off x="1734" y="2863"/>
                <a:ext cx="306" cy="17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1" name="AutoShape 35"/>
              <p:cNvCxnSpPr>
                <a:cxnSpLocks noChangeShapeType="1"/>
                <a:stCxn id="326689" idx="6"/>
                <a:endCxn id="326674" idx="2"/>
              </p:cNvCxnSpPr>
              <p:nvPr/>
            </p:nvCxnSpPr>
            <p:spPr bwMode="auto">
              <a:xfrm flipV="1">
                <a:off x="2098" y="2853"/>
                <a:ext cx="280" cy="18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2" name="AutoShape 36"/>
              <p:cNvCxnSpPr>
                <a:cxnSpLocks noChangeShapeType="1"/>
                <a:stCxn id="326665" idx="2"/>
                <a:endCxn id="326689" idx="4"/>
              </p:cNvCxnSpPr>
              <p:nvPr/>
            </p:nvCxnSpPr>
            <p:spPr bwMode="auto">
              <a:xfrm rot="10800000">
                <a:off x="2069" y="3062"/>
                <a:ext cx="791" cy="117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3" name="AutoShape 37"/>
              <p:cNvCxnSpPr>
                <a:cxnSpLocks noChangeShapeType="1"/>
                <a:stCxn id="326665" idx="6"/>
                <a:endCxn id="326673" idx="2"/>
              </p:cNvCxnSpPr>
              <p:nvPr/>
            </p:nvCxnSpPr>
            <p:spPr bwMode="auto">
              <a:xfrm flipV="1">
                <a:off x="2918" y="2959"/>
                <a:ext cx="909" cy="22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6694" name="AutoShape 38"/>
              <p:cNvCxnSpPr>
                <a:cxnSpLocks noChangeShapeType="1"/>
                <a:stCxn id="326677" idx="0"/>
                <a:endCxn id="326667" idx="1"/>
              </p:cNvCxnSpPr>
              <p:nvPr/>
            </p:nvCxnSpPr>
            <p:spPr bwMode="auto">
              <a:xfrm rot="16200000">
                <a:off x="1062" y="1331"/>
                <a:ext cx="1608" cy="1868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6695" name="Freeform 39"/>
            <p:cNvSpPr>
              <a:spLocks/>
            </p:cNvSpPr>
            <p:nvPr/>
          </p:nvSpPr>
          <p:spPr bwMode="auto">
            <a:xfrm>
              <a:off x="1219116" y="2470151"/>
              <a:ext cx="2632899" cy="2540000"/>
            </a:xfrm>
            <a:custGeom>
              <a:avLst/>
              <a:gdLst>
                <a:gd name="T0" fmla="*/ 52 w 1952"/>
                <a:gd name="T1" fmla="*/ 1600 h 1600"/>
                <a:gd name="T2" fmla="*/ 48 w 1952"/>
                <a:gd name="T3" fmla="*/ 59 h 1600"/>
                <a:gd name="T4" fmla="*/ 157 w 1952"/>
                <a:gd name="T5" fmla="*/ 11 h 1600"/>
                <a:gd name="T6" fmla="*/ 504 w 1952"/>
                <a:gd name="T7" fmla="*/ 0 h 1600"/>
                <a:gd name="T8" fmla="*/ 1952 w 1952"/>
                <a:gd name="T9" fmla="*/ 11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2" h="1600">
                  <a:moveTo>
                    <a:pt x="52" y="1600"/>
                  </a:moveTo>
                  <a:cubicBezTo>
                    <a:pt x="0" y="1034"/>
                    <a:pt x="20" y="1310"/>
                    <a:pt x="48" y="59"/>
                  </a:cubicBezTo>
                  <a:cubicBezTo>
                    <a:pt x="48" y="15"/>
                    <a:pt x="157" y="11"/>
                    <a:pt x="157" y="11"/>
                  </a:cubicBezTo>
                  <a:cubicBezTo>
                    <a:pt x="273" y="31"/>
                    <a:pt x="388" y="12"/>
                    <a:pt x="504" y="0"/>
                  </a:cubicBezTo>
                  <a:cubicBezTo>
                    <a:pt x="1469" y="14"/>
                    <a:pt x="986" y="11"/>
                    <a:pt x="1952" y="11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6" name="Freeform 40"/>
            <p:cNvSpPr>
              <a:spLocks/>
            </p:cNvSpPr>
            <p:nvPr/>
          </p:nvSpPr>
          <p:spPr bwMode="auto">
            <a:xfrm>
              <a:off x="1140278" y="2176463"/>
              <a:ext cx="4829957" cy="3371850"/>
            </a:xfrm>
            <a:custGeom>
              <a:avLst/>
              <a:gdLst>
                <a:gd name="T0" fmla="*/ 2154 w 3581"/>
                <a:gd name="T1" fmla="*/ 276 h 2124"/>
                <a:gd name="T2" fmla="*/ 2169 w 3581"/>
                <a:gd name="T3" fmla="*/ 601 h 2124"/>
                <a:gd name="T4" fmla="*/ 2191 w 3581"/>
                <a:gd name="T5" fmla="*/ 825 h 2124"/>
                <a:gd name="T6" fmla="*/ 2232 w 3581"/>
                <a:gd name="T7" fmla="*/ 889 h 2124"/>
                <a:gd name="T8" fmla="*/ 2421 w 3581"/>
                <a:gd name="T9" fmla="*/ 900 h 2124"/>
                <a:gd name="T10" fmla="*/ 2746 w 3581"/>
                <a:gd name="T11" fmla="*/ 889 h 2124"/>
                <a:gd name="T12" fmla="*/ 3081 w 3581"/>
                <a:gd name="T13" fmla="*/ 932 h 2124"/>
                <a:gd name="T14" fmla="*/ 3155 w 3581"/>
                <a:gd name="T15" fmla="*/ 1070 h 2124"/>
                <a:gd name="T16" fmla="*/ 3166 w 3581"/>
                <a:gd name="T17" fmla="*/ 1102 h 2124"/>
                <a:gd name="T18" fmla="*/ 3155 w 3581"/>
                <a:gd name="T19" fmla="*/ 1817 h 2124"/>
                <a:gd name="T20" fmla="*/ 3103 w 3581"/>
                <a:gd name="T21" fmla="*/ 1956 h 2124"/>
                <a:gd name="T22" fmla="*/ 2945 w 3581"/>
                <a:gd name="T23" fmla="*/ 2009 h 2124"/>
                <a:gd name="T24" fmla="*/ 2263 w 3581"/>
                <a:gd name="T25" fmla="*/ 1998 h 2124"/>
                <a:gd name="T26" fmla="*/ 2191 w 3581"/>
                <a:gd name="T27" fmla="*/ 2073 h 2124"/>
                <a:gd name="T28" fmla="*/ 2494 w 3581"/>
                <a:gd name="T29" fmla="*/ 2116 h 2124"/>
                <a:gd name="T30" fmla="*/ 3480 w 3581"/>
                <a:gd name="T31" fmla="*/ 2084 h 2124"/>
                <a:gd name="T32" fmla="*/ 3543 w 3581"/>
                <a:gd name="T33" fmla="*/ 2062 h 2124"/>
                <a:gd name="T34" fmla="*/ 3564 w 3581"/>
                <a:gd name="T35" fmla="*/ 1998 h 2124"/>
                <a:gd name="T36" fmla="*/ 3564 w 3581"/>
                <a:gd name="T37" fmla="*/ 1593 h 2124"/>
                <a:gd name="T38" fmla="*/ 3557 w 3581"/>
                <a:gd name="T39" fmla="*/ 1353 h 2124"/>
                <a:gd name="T40" fmla="*/ 3543 w 3581"/>
                <a:gd name="T41" fmla="*/ 900 h 2124"/>
                <a:gd name="T42" fmla="*/ 3541 w 3581"/>
                <a:gd name="T43" fmla="*/ 142 h 2124"/>
                <a:gd name="T44" fmla="*/ 3295 w 3581"/>
                <a:gd name="T45" fmla="*/ 52 h 2124"/>
                <a:gd name="T46" fmla="*/ 2714 w 3581"/>
                <a:gd name="T47" fmla="*/ 41 h 2124"/>
                <a:gd name="T48" fmla="*/ 2400 w 3581"/>
                <a:gd name="T49" fmla="*/ 36 h 2124"/>
                <a:gd name="T50" fmla="*/ 2117 w 3581"/>
                <a:gd name="T51" fmla="*/ 57 h 2124"/>
                <a:gd name="T52" fmla="*/ 2033 w 3581"/>
                <a:gd name="T53" fmla="*/ 110 h 2124"/>
                <a:gd name="T54" fmla="*/ 1614 w 3581"/>
                <a:gd name="T55" fmla="*/ 121 h 2124"/>
                <a:gd name="T56" fmla="*/ 869 w 3581"/>
                <a:gd name="T57" fmla="*/ 121 h 2124"/>
                <a:gd name="T58" fmla="*/ 394 w 3581"/>
                <a:gd name="T59" fmla="*/ 116 h 2124"/>
                <a:gd name="T60" fmla="*/ 255 w 3581"/>
                <a:gd name="T61" fmla="*/ 116 h 2124"/>
                <a:gd name="T62" fmla="*/ 124 w 3581"/>
                <a:gd name="T63" fmla="*/ 110 h 2124"/>
                <a:gd name="T64" fmla="*/ 104 w 3581"/>
                <a:gd name="T65" fmla="*/ 132 h 2124"/>
                <a:gd name="T66" fmla="*/ 72 w 3581"/>
                <a:gd name="T67" fmla="*/ 142 h 2124"/>
                <a:gd name="T68" fmla="*/ 26 w 3581"/>
                <a:gd name="T69" fmla="*/ 313 h 2124"/>
                <a:gd name="T70" fmla="*/ 15 w 3581"/>
                <a:gd name="T71" fmla="*/ 404 h 2124"/>
                <a:gd name="T72" fmla="*/ 15 w 3581"/>
                <a:gd name="T73" fmla="*/ 505 h 2124"/>
                <a:gd name="T74" fmla="*/ 20 w 3581"/>
                <a:gd name="T75" fmla="*/ 686 h 2124"/>
                <a:gd name="T76" fmla="*/ 15 w 3581"/>
                <a:gd name="T77" fmla="*/ 980 h 2124"/>
                <a:gd name="T78" fmla="*/ 9 w 3581"/>
                <a:gd name="T79" fmla="*/ 1198 h 2124"/>
                <a:gd name="T80" fmla="*/ 9 w 3581"/>
                <a:gd name="T81" fmla="*/ 1529 h 2124"/>
                <a:gd name="T82" fmla="*/ 21 w 3581"/>
                <a:gd name="T83" fmla="*/ 1662 h 2124"/>
                <a:gd name="T84" fmla="*/ 72 w 3581"/>
                <a:gd name="T85" fmla="*/ 1796 h 2124"/>
                <a:gd name="T86" fmla="*/ 124 w 3581"/>
                <a:gd name="T87" fmla="*/ 187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1" h="2124">
                  <a:moveTo>
                    <a:pt x="2154" y="276"/>
                  </a:moveTo>
                  <a:cubicBezTo>
                    <a:pt x="2169" y="369"/>
                    <a:pt x="2188" y="508"/>
                    <a:pt x="2169" y="601"/>
                  </a:cubicBezTo>
                  <a:cubicBezTo>
                    <a:pt x="2193" y="747"/>
                    <a:pt x="2165" y="569"/>
                    <a:pt x="2191" y="825"/>
                  </a:cubicBezTo>
                  <a:cubicBezTo>
                    <a:pt x="2196" y="887"/>
                    <a:pt x="2187" y="873"/>
                    <a:pt x="2232" y="889"/>
                  </a:cubicBezTo>
                  <a:cubicBezTo>
                    <a:pt x="2294" y="949"/>
                    <a:pt x="2240" y="907"/>
                    <a:pt x="2421" y="900"/>
                  </a:cubicBezTo>
                  <a:cubicBezTo>
                    <a:pt x="2529" y="895"/>
                    <a:pt x="2637" y="892"/>
                    <a:pt x="2746" y="889"/>
                  </a:cubicBezTo>
                  <a:cubicBezTo>
                    <a:pt x="2859" y="898"/>
                    <a:pt x="2968" y="915"/>
                    <a:pt x="3081" y="932"/>
                  </a:cubicBezTo>
                  <a:cubicBezTo>
                    <a:pt x="3155" y="955"/>
                    <a:pt x="3109" y="931"/>
                    <a:pt x="3155" y="1070"/>
                  </a:cubicBezTo>
                  <a:cubicBezTo>
                    <a:pt x="3158" y="1080"/>
                    <a:pt x="3166" y="1102"/>
                    <a:pt x="3166" y="1102"/>
                  </a:cubicBezTo>
                  <a:cubicBezTo>
                    <a:pt x="3162" y="1340"/>
                    <a:pt x="3167" y="1578"/>
                    <a:pt x="3155" y="1817"/>
                  </a:cubicBezTo>
                  <a:cubicBezTo>
                    <a:pt x="3152" y="1866"/>
                    <a:pt x="3137" y="1920"/>
                    <a:pt x="3103" y="1956"/>
                  </a:cubicBezTo>
                  <a:cubicBezTo>
                    <a:pt x="3070" y="1988"/>
                    <a:pt x="2988" y="1997"/>
                    <a:pt x="2945" y="2009"/>
                  </a:cubicBezTo>
                  <a:cubicBezTo>
                    <a:pt x="2716" y="2002"/>
                    <a:pt x="2490" y="1983"/>
                    <a:pt x="2263" y="1998"/>
                  </a:cubicBezTo>
                  <a:cubicBezTo>
                    <a:pt x="2208" y="2012"/>
                    <a:pt x="2203" y="2016"/>
                    <a:pt x="2191" y="2073"/>
                  </a:cubicBezTo>
                  <a:cubicBezTo>
                    <a:pt x="2267" y="2124"/>
                    <a:pt x="2415" y="2111"/>
                    <a:pt x="2494" y="2116"/>
                  </a:cubicBezTo>
                  <a:cubicBezTo>
                    <a:pt x="2827" y="2099"/>
                    <a:pt x="3138" y="2089"/>
                    <a:pt x="3480" y="2084"/>
                  </a:cubicBezTo>
                  <a:cubicBezTo>
                    <a:pt x="3501" y="2076"/>
                    <a:pt x="3535" y="2083"/>
                    <a:pt x="3543" y="2062"/>
                  </a:cubicBezTo>
                  <a:cubicBezTo>
                    <a:pt x="3550" y="2040"/>
                    <a:pt x="3564" y="1998"/>
                    <a:pt x="3564" y="1998"/>
                  </a:cubicBezTo>
                  <a:cubicBezTo>
                    <a:pt x="3550" y="1785"/>
                    <a:pt x="3547" y="1835"/>
                    <a:pt x="3564" y="1593"/>
                  </a:cubicBezTo>
                  <a:cubicBezTo>
                    <a:pt x="3569" y="1518"/>
                    <a:pt x="3557" y="1353"/>
                    <a:pt x="3557" y="1353"/>
                  </a:cubicBezTo>
                  <a:cubicBezTo>
                    <a:pt x="3544" y="1196"/>
                    <a:pt x="3549" y="1057"/>
                    <a:pt x="3543" y="900"/>
                  </a:cubicBezTo>
                  <a:cubicBezTo>
                    <a:pt x="3514" y="690"/>
                    <a:pt x="3581" y="278"/>
                    <a:pt x="3541" y="142"/>
                  </a:cubicBezTo>
                  <a:cubicBezTo>
                    <a:pt x="3499" y="0"/>
                    <a:pt x="3432" y="68"/>
                    <a:pt x="3295" y="52"/>
                  </a:cubicBezTo>
                  <a:cubicBezTo>
                    <a:pt x="3100" y="45"/>
                    <a:pt x="2910" y="44"/>
                    <a:pt x="2714" y="41"/>
                  </a:cubicBezTo>
                  <a:cubicBezTo>
                    <a:pt x="2603" y="34"/>
                    <a:pt x="2507" y="50"/>
                    <a:pt x="2400" y="36"/>
                  </a:cubicBezTo>
                  <a:cubicBezTo>
                    <a:pt x="2305" y="39"/>
                    <a:pt x="2198" y="9"/>
                    <a:pt x="2117" y="57"/>
                  </a:cubicBezTo>
                  <a:cubicBezTo>
                    <a:pt x="1995" y="126"/>
                    <a:pt x="2115" y="83"/>
                    <a:pt x="2033" y="110"/>
                  </a:cubicBezTo>
                  <a:cubicBezTo>
                    <a:pt x="1950" y="131"/>
                    <a:pt x="1809" y="117"/>
                    <a:pt x="1614" y="121"/>
                  </a:cubicBezTo>
                  <a:cubicBezTo>
                    <a:pt x="1420" y="122"/>
                    <a:pt x="1072" y="121"/>
                    <a:pt x="869" y="121"/>
                  </a:cubicBezTo>
                  <a:cubicBezTo>
                    <a:pt x="575" y="105"/>
                    <a:pt x="715" y="128"/>
                    <a:pt x="394" y="116"/>
                  </a:cubicBezTo>
                  <a:cubicBezTo>
                    <a:pt x="295" y="111"/>
                    <a:pt x="300" y="117"/>
                    <a:pt x="255" y="116"/>
                  </a:cubicBezTo>
                  <a:cubicBezTo>
                    <a:pt x="210" y="115"/>
                    <a:pt x="149" y="107"/>
                    <a:pt x="124" y="110"/>
                  </a:cubicBezTo>
                  <a:cubicBezTo>
                    <a:pt x="114" y="111"/>
                    <a:pt x="112" y="126"/>
                    <a:pt x="104" y="132"/>
                  </a:cubicBezTo>
                  <a:cubicBezTo>
                    <a:pt x="94" y="137"/>
                    <a:pt x="82" y="138"/>
                    <a:pt x="72" y="142"/>
                  </a:cubicBezTo>
                  <a:cubicBezTo>
                    <a:pt x="62" y="173"/>
                    <a:pt x="37" y="269"/>
                    <a:pt x="26" y="313"/>
                  </a:cubicBezTo>
                  <a:cubicBezTo>
                    <a:pt x="16" y="356"/>
                    <a:pt x="16" y="372"/>
                    <a:pt x="15" y="404"/>
                  </a:cubicBezTo>
                  <a:cubicBezTo>
                    <a:pt x="36" y="425"/>
                    <a:pt x="14" y="458"/>
                    <a:pt x="15" y="505"/>
                  </a:cubicBezTo>
                  <a:cubicBezTo>
                    <a:pt x="15" y="552"/>
                    <a:pt x="20" y="607"/>
                    <a:pt x="20" y="686"/>
                  </a:cubicBezTo>
                  <a:cubicBezTo>
                    <a:pt x="20" y="767"/>
                    <a:pt x="16" y="894"/>
                    <a:pt x="15" y="980"/>
                  </a:cubicBezTo>
                  <a:cubicBezTo>
                    <a:pt x="13" y="1065"/>
                    <a:pt x="9" y="1106"/>
                    <a:pt x="9" y="1198"/>
                  </a:cubicBezTo>
                  <a:cubicBezTo>
                    <a:pt x="0" y="1338"/>
                    <a:pt x="9" y="1450"/>
                    <a:pt x="9" y="1529"/>
                  </a:cubicBezTo>
                  <a:cubicBezTo>
                    <a:pt x="11" y="1606"/>
                    <a:pt x="11" y="1617"/>
                    <a:pt x="21" y="1662"/>
                  </a:cubicBezTo>
                  <a:cubicBezTo>
                    <a:pt x="36" y="1707"/>
                    <a:pt x="51" y="1753"/>
                    <a:pt x="72" y="1796"/>
                  </a:cubicBezTo>
                  <a:cubicBezTo>
                    <a:pt x="88" y="1828"/>
                    <a:pt x="89" y="1852"/>
                    <a:pt x="124" y="1870"/>
                  </a:cubicBezTo>
                </a:path>
              </a:pathLst>
            </a:cu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7" name="Freeform 41"/>
            <p:cNvSpPr>
              <a:spLocks/>
            </p:cNvSpPr>
            <p:nvPr/>
          </p:nvSpPr>
          <p:spPr bwMode="auto">
            <a:xfrm>
              <a:off x="964751" y="1930401"/>
              <a:ext cx="5215223" cy="3848100"/>
            </a:xfrm>
            <a:custGeom>
              <a:avLst/>
              <a:gdLst>
                <a:gd name="T0" fmla="*/ 2211 w 3867"/>
                <a:gd name="T1" fmla="*/ 746 h 2424"/>
                <a:gd name="T2" fmla="*/ 2091 w 3867"/>
                <a:gd name="T3" fmla="*/ 1087 h 2424"/>
                <a:gd name="T4" fmla="*/ 1984 w 3867"/>
                <a:gd name="T5" fmla="*/ 1092 h 2424"/>
                <a:gd name="T6" fmla="*/ 1518 w 3867"/>
                <a:gd name="T7" fmla="*/ 1124 h 2424"/>
                <a:gd name="T8" fmla="*/ 1518 w 3867"/>
                <a:gd name="T9" fmla="*/ 1362 h 2424"/>
                <a:gd name="T10" fmla="*/ 1745 w 3867"/>
                <a:gd name="T11" fmla="*/ 1427 h 2424"/>
                <a:gd name="T12" fmla="*/ 1788 w 3867"/>
                <a:gd name="T13" fmla="*/ 1513 h 2424"/>
                <a:gd name="T14" fmla="*/ 1776 w 3867"/>
                <a:gd name="T15" fmla="*/ 1871 h 2424"/>
                <a:gd name="T16" fmla="*/ 1777 w 3867"/>
                <a:gd name="T17" fmla="*/ 2000 h 2424"/>
                <a:gd name="T18" fmla="*/ 1561 w 3867"/>
                <a:gd name="T19" fmla="*/ 2021 h 2424"/>
                <a:gd name="T20" fmla="*/ 1475 w 3867"/>
                <a:gd name="T21" fmla="*/ 2086 h 2424"/>
                <a:gd name="T22" fmla="*/ 1552 w 3867"/>
                <a:gd name="T23" fmla="*/ 2089 h 2424"/>
                <a:gd name="T24" fmla="*/ 2059 w 3867"/>
                <a:gd name="T25" fmla="*/ 2097 h 2424"/>
                <a:gd name="T26" fmla="*/ 2189 w 3867"/>
                <a:gd name="T27" fmla="*/ 2303 h 2424"/>
                <a:gd name="T28" fmla="*/ 2644 w 3867"/>
                <a:gd name="T29" fmla="*/ 2422 h 2424"/>
                <a:gd name="T30" fmla="*/ 3280 w 3867"/>
                <a:gd name="T31" fmla="*/ 2415 h 2424"/>
                <a:gd name="T32" fmla="*/ 3661 w 3867"/>
                <a:gd name="T33" fmla="*/ 2422 h 2424"/>
                <a:gd name="T34" fmla="*/ 3834 w 3867"/>
                <a:gd name="T35" fmla="*/ 2378 h 2424"/>
                <a:gd name="T36" fmla="*/ 3856 w 3867"/>
                <a:gd name="T37" fmla="*/ 1351 h 2424"/>
                <a:gd name="T38" fmla="*/ 3840 w 3867"/>
                <a:gd name="T39" fmla="*/ 735 h 2424"/>
                <a:gd name="T40" fmla="*/ 3824 w 3867"/>
                <a:gd name="T41" fmla="*/ 324 h 2424"/>
                <a:gd name="T42" fmla="*/ 3691 w 3867"/>
                <a:gd name="T43" fmla="*/ 15 h 2424"/>
                <a:gd name="T44" fmla="*/ 2597 w 3867"/>
                <a:gd name="T45" fmla="*/ 20 h 2424"/>
                <a:gd name="T46" fmla="*/ 2208 w 3867"/>
                <a:gd name="T47" fmla="*/ 84 h 2424"/>
                <a:gd name="T48" fmla="*/ 2037 w 3867"/>
                <a:gd name="T49" fmla="*/ 205 h 2424"/>
                <a:gd name="T50" fmla="*/ 405 w 3867"/>
                <a:gd name="T51" fmla="*/ 185 h 2424"/>
                <a:gd name="T52" fmla="*/ 64 w 3867"/>
                <a:gd name="T53" fmla="*/ 319 h 2424"/>
                <a:gd name="T54" fmla="*/ 21 w 3867"/>
                <a:gd name="T55" fmla="*/ 756 h 2424"/>
                <a:gd name="T56" fmla="*/ 21 w 3867"/>
                <a:gd name="T57" fmla="*/ 1236 h 2424"/>
                <a:gd name="T58" fmla="*/ 43 w 3867"/>
                <a:gd name="T59" fmla="*/ 1716 h 2424"/>
                <a:gd name="T60" fmla="*/ 117 w 3867"/>
                <a:gd name="T61" fmla="*/ 1972 h 2424"/>
                <a:gd name="T62" fmla="*/ 149 w 3867"/>
                <a:gd name="T63" fmla="*/ 2054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67" h="2424">
                  <a:moveTo>
                    <a:pt x="2219" y="468"/>
                  </a:moveTo>
                  <a:cubicBezTo>
                    <a:pt x="2251" y="686"/>
                    <a:pt x="2223" y="544"/>
                    <a:pt x="2211" y="746"/>
                  </a:cubicBezTo>
                  <a:cubicBezTo>
                    <a:pt x="2205" y="829"/>
                    <a:pt x="2240" y="1040"/>
                    <a:pt x="2113" y="1081"/>
                  </a:cubicBezTo>
                  <a:cubicBezTo>
                    <a:pt x="2093" y="1141"/>
                    <a:pt x="2100" y="1086"/>
                    <a:pt x="2091" y="1087"/>
                  </a:cubicBezTo>
                  <a:cubicBezTo>
                    <a:pt x="2082" y="1088"/>
                    <a:pt x="2076" y="1086"/>
                    <a:pt x="2059" y="1087"/>
                  </a:cubicBezTo>
                  <a:cubicBezTo>
                    <a:pt x="2041" y="1087"/>
                    <a:pt x="2025" y="1089"/>
                    <a:pt x="1984" y="1092"/>
                  </a:cubicBezTo>
                  <a:cubicBezTo>
                    <a:pt x="1943" y="1094"/>
                    <a:pt x="1890" y="1097"/>
                    <a:pt x="1813" y="1103"/>
                  </a:cubicBezTo>
                  <a:cubicBezTo>
                    <a:pt x="1735" y="1108"/>
                    <a:pt x="1570" y="1091"/>
                    <a:pt x="1518" y="1124"/>
                  </a:cubicBezTo>
                  <a:cubicBezTo>
                    <a:pt x="1474" y="1189"/>
                    <a:pt x="1481" y="1206"/>
                    <a:pt x="1496" y="1298"/>
                  </a:cubicBezTo>
                  <a:cubicBezTo>
                    <a:pt x="1499" y="1320"/>
                    <a:pt x="1501" y="1346"/>
                    <a:pt x="1518" y="1362"/>
                  </a:cubicBezTo>
                  <a:cubicBezTo>
                    <a:pt x="1525" y="1370"/>
                    <a:pt x="1539" y="1369"/>
                    <a:pt x="1550" y="1373"/>
                  </a:cubicBezTo>
                  <a:cubicBezTo>
                    <a:pt x="1604" y="1409"/>
                    <a:pt x="1680" y="1413"/>
                    <a:pt x="1745" y="1427"/>
                  </a:cubicBezTo>
                  <a:cubicBezTo>
                    <a:pt x="1752" y="1434"/>
                    <a:pt x="1762" y="1438"/>
                    <a:pt x="1767" y="1449"/>
                  </a:cubicBezTo>
                  <a:cubicBezTo>
                    <a:pt x="1777" y="1469"/>
                    <a:pt x="1788" y="1513"/>
                    <a:pt x="1788" y="1513"/>
                  </a:cubicBezTo>
                  <a:cubicBezTo>
                    <a:pt x="1794" y="1556"/>
                    <a:pt x="1774" y="1654"/>
                    <a:pt x="1776" y="1716"/>
                  </a:cubicBezTo>
                  <a:cubicBezTo>
                    <a:pt x="1774" y="1775"/>
                    <a:pt x="1774" y="1834"/>
                    <a:pt x="1776" y="1871"/>
                  </a:cubicBezTo>
                  <a:cubicBezTo>
                    <a:pt x="1774" y="1889"/>
                    <a:pt x="1792" y="1917"/>
                    <a:pt x="1788" y="1935"/>
                  </a:cubicBezTo>
                  <a:cubicBezTo>
                    <a:pt x="1783" y="1956"/>
                    <a:pt x="1793" y="1984"/>
                    <a:pt x="1777" y="2000"/>
                  </a:cubicBezTo>
                  <a:cubicBezTo>
                    <a:pt x="1761" y="2015"/>
                    <a:pt x="1734" y="2008"/>
                    <a:pt x="1712" y="2011"/>
                  </a:cubicBezTo>
                  <a:cubicBezTo>
                    <a:pt x="1662" y="2015"/>
                    <a:pt x="1611" y="2017"/>
                    <a:pt x="1561" y="2021"/>
                  </a:cubicBezTo>
                  <a:cubicBezTo>
                    <a:pt x="1521" y="2025"/>
                    <a:pt x="1486" y="2014"/>
                    <a:pt x="1472" y="2025"/>
                  </a:cubicBezTo>
                  <a:cubicBezTo>
                    <a:pt x="1457" y="2035"/>
                    <a:pt x="1465" y="2074"/>
                    <a:pt x="1475" y="2086"/>
                  </a:cubicBezTo>
                  <a:cubicBezTo>
                    <a:pt x="1485" y="2100"/>
                    <a:pt x="1510" y="2094"/>
                    <a:pt x="1529" y="2097"/>
                  </a:cubicBezTo>
                  <a:cubicBezTo>
                    <a:pt x="1542" y="2098"/>
                    <a:pt x="1533" y="2089"/>
                    <a:pt x="1552" y="2089"/>
                  </a:cubicBezTo>
                  <a:cubicBezTo>
                    <a:pt x="1571" y="2088"/>
                    <a:pt x="1558" y="2093"/>
                    <a:pt x="1643" y="2095"/>
                  </a:cubicBezTo>
                  <a:cubicBezTo>
                    <a:pt x="1791" y="2088"/>
                    <a:pt x="1919" y="2081"/>
                    <a:pt x="2059" y="2097"/>
                  </a:cubicBezTo>
                  <a:cubicBezTo>
                    <a:pt x="2081" y="2105"/>
                    <a:pt x="2118" y="2096"/>
                    <a:pt x="2124" y="2119"/>
                  </a:cubicBezTo>
                  <a:cubicBezTo>
                    <a:pt x="2140" y="2188"/>
                    <a:pt x="2148" y="2243"/>
                    <a:pt x="2189" y="2303"/>
                  </a:cubicBezTo>
                  <a:cubicBezTo>
                    <a:pt x="2227" y="2423"/>
                    <a:pt x="2408" y="2404"/>
                    <a:pt x="2503" y="2411"/>
                  </a:cubicBezTo>
                  <a:cubicBezTo>
                    <a:pt x="2550" y="2414"/>
                    <a:pt x="2596" y="2420"/>
                    <a:pt x="2644" y="2422"/>
                  </a:cubicBezTo>
                  <a:cubicBezTo>
                    <a:pt x="2742" y="2424"/>
                    <a:pt x="2998" y="2409"/>
                    <a:pt x="3109" y="2411"/>
                  </a:cubicBezTo>
                  <a:cubicBezTo>
                    <a:pt x="3215" y="2409"/>
                    <a:pt x="3224" y="2415"/>
                    <a:pt x="3280" y="2415"/>
                  </a:cubicBezTo>
                  <a:cubicBezTo>
                    <a:pt x="3335" y="2418"/>
                    <a:pt x="3381" y="2407"/>
                    <a:pt x="3445" y="2409"/>
                  </a:cubicBezTo>
                  <a:cubicBezTo>
                    <a:pt x="3508" y="2410"/>
                    <a:pt x="3607" y="2423"/>
                    <a:pt x="3661" y="2422"/>
                  </a:cubicBezTo>
                  <a:cubicBezTo>
                    <a:pt x="3676" y="2421"/>
                    <a:pt x="3748" y="2407"/>
                    <a:pt x="3769" y="2401"/>
                  </a:cubicBezTo>
                  <a:cubicBezTo>
                    <a:pt x="3791" y="2393"/>
                    <a:pt x="3834" y="2378"/>
                    <a:pt x="3834" y="2378"/>
                  </a:cubicBezTo>
                  <a:cubicBezTo>
                    <a:pt x="3867" y="2311"/>
                    <a:pt x="3842" y="2260"/>
                    <a:pt x="3834" y="2184"/>
                  </a:cubicBezTo>
                  <a:cubicBezTo>
                    <a:pt x="3850" y="1906"/>
                    <a:pt x="3805" y="1624"/>
                    <a:pt x="3856" y="1351"/>
                  </a:cubicBezTo>
                  <a:cubicBezTo>
                    <a:pt x="3820" y="1207"/>
                    <a:pt x="3856" y="1121"/>
                    <a:pt x="3835" y="975"/>
                  </a:cubicBezTo>
                  <a:cubicBezTo>
                    <a:pt x="3837" y="873"/>
                    <a:pt x="3834" y="810"/>
                    <a:pt x="3840" y="735"/>
                  </a:cubicBezTo>
                  <a:cubicBezTo>
                    <a:pt x="3840" y="659"/>
                    <a:pt x="3837" y="589"/>
                    <a:pt x="3835" y="521"/>
                  </a:cubicBezTo>
                  <a:cubicBezTo>
                    <a:pt x="3831" y="459"/>
                    <a:pt x="3827" y="385"/>
                    <a:pt x="3824" y="324"/>
                  </a:cubicBezTo>
                  <a:cubicBezTo>
                    <a:pt x="3819" y="248"/>
                    <a:pt x="3827" y="170"/>
                    <a:pt x="3819" y="95"/>
                  </a:cubicBezTo>
                  <a:cubicBezTo>
                    <a:pt x="3796" y="38"/>
                    <a:pt x="3755" y="29"/>
                    <a:pt x="3691" y="15"/>
                  </a:cubicBezTo>
                  <a:cubicBezTo>
                    <a:pt x="3626" y="0"/>
                    <a:pt x="3615" y="9"/>
                    <a:pt x="3433" y="10"/>
                  </a:cubicBezTo>
                  <a:cubicBezTo>
                    <a:pt x="3251" y="14"/>
                    <a:pt x="2791" y="17"/>
                    <a:pt x="2597" y="20"/>
                  </a:cubicBezTo>
                  <a:cubicBezTo>
                    <a:pt x="2402" y="22"/>
                    <a:pt x="2331" y="14"/>
                    <a:pt x="2267" y="25"/>
                  </a:cubicBezTo>
                  <a:cubicBezTo>
                    <a:pt x="2230" y="36"/>
                    <a:pt x="2225" y="46"/>
                    <a:pt x="2208" y="84"/>
                  </a:cubicBezTo>
                  <a:cubicBezTo>
                    <a:pt x="2193" y="115"/>
                    <a:pt x="2156" y="179"/>
                    <a:pt x="2113" y="195"/>
                  </a:cubicBezTo>
                  <a:cubicBezTo>
                    <a:pt x="2089" y="202"/>
                    <a:pt x="2062" y="201"/>
                    <a:pt x="2037" y="205"/>
                  </a:cubicBezTo>
                  <a:cubicBezTo>
                    <a:pt x="1628" y="193"/>
                    <a:pt x="1219" y="212"/>
                    <a:pt x="811" y="201"/>
                  </a:cubicBezTo>
                  <a:cubicBezTo>
                    <a:pt x="677" y="192"/>
                    <a:pt x="538" y="202"/>
                    <a:pt x="405" y="185"/>
                  </a:cubicBezTo>
                  <a:cubicBezTo>
                    <a:pt x="322" y="188"/>
                    <a:pt x="231" y="187"/>
                    <a:pt x="149" y="195"/>
                  </a:cubicBezTo>
                  <a:cubicBezTo>
                    <a:pt x="52" y="202"/>
                    <a:pt x="110" y="249"/>
                    <a:pt x="64" y="319"/>
                  </a:cubicBezTo>
                  <a:cubicBezTo>
                    <a:pt x="49" y="390"/>
                    <a:pt x="59" y="440"/>
                    <a:pt x="32" y="511"/>
                  </a:cubicBezTo>
                  <a:cubicBezTo>
                    <a:pt x="0" y="589"/>
                    <a:pt x="41" y="675"/>
                    <a:pt x="21" y="756"/>
                  </a:cubicBezTo>
                  <a:cubicBezTo>
                    <a:pt x="17" y="835"/>
                    <a:pt x="32" y="905"/>
                    <a:pt x="32" y="985"/>
                  </a:cubicBezTo>
                  <a:cubicBezTo>
                    <a:pt x="32" y="1065"/>
                    <a:pt x="19" y="1160"/>
                    <a:pt x="21" y="1236"/>
                  </a:cubicBezTo>
                  <a:cubicBezTo>
                    <a:pt x="18" y="1312"/>
                    <a:pt x="39" y="1359"/>
                    <a:pt x="43" y="1439"/>
                  </a:cubicBezTo>
                  <a:cubicBezTo>
                    <a:pt x="46" y="1519"/>
                    <a:pt x="35" y="1634"/>
                    <a:pt x="43" y="1716"/>
                  </a:cubicBezTo>
                  <a:cubicBezTo>
                    <a:pt x="31" y="1835"/>
                    <a:pt x="78" y="1886"/>
                    <a:pt x="91" y="1929"/>
                  </a:cubicBezTo>
                  <a:cubicBezTo>
                    <a:pt x="103" y="1971"/>
                    <a:pt x="110" y="1957"/>
                    <a:pt x="117" y="1972"/>
                  </a:cubicBezTo>
                  <a:cubicBezTo>
                    <a:pt x="149" y="2015"/>
                    <a:pt x="122" y="2001"/>
                    <a:pt x="128" y="2015"/>
                  </a:cubicBezTo>
                  <a:cubicBezTo>
                    <a:pt x="133" y="2028"/>
                    <a:pt x="165" y="2031"/>
                    <a:pt x="149" y="2054"/>
                  </a:cubicBezTo>
                  <a:cubicBezTo>
                    <a:pt x="162" y="2065"/>
                    <a:pt x="209" y="2044"/>
                    <a:pt x="209" y="204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6698" name="Freeform 42"/>
            <p:cNvSpPr>
              <a:spLocks/>
            </p:cNvSpPr>
            <p:nvPr/>
          </p:nvSpPr>
          <p:spPr bwMode="auto">
            <a:xfrm>
              <a:off x="863600" y="1773238"/>
              <a:ext cx="5384800" cy="4127500"/>
            </a:xfrm>
            <a:custGeom>
              <a:avLst/>
              <a:gdLst>
                <a:gd name="T0" fmla="*/ 2228 w 3993"/>
                <a:gd name="T1" fmla="*/ 519 h 2600"/>
                <a:gd name="T2" fmla="*/ 2207 w 3993"/>
                <a:gd name="T3" fmla="*/ 764 h 2600"/>
                <a:gd name="T4" fmla="*/ 2196 w 3993"/>
                <a:gd name="T5" fmla="*/ 946 h 2600"/>
                <a:gd name="T6" fmla="*/ 2079 w 3993"/>
                <a:gd name="T7" fmla="*/ 1127 h 2600"/>
                <a:gd name="T8" fmla="*/ 1488 w 3993"/>
                <a:gd name="T9" fmla="*/ 1143 h 2600"/>
                <a:gd name="T10" fmla="*/ 1456 w 3993"/>
                <a:gd name="T11" fmla="*/ 1154 h 2600"/>
                <a:gd name="T12" fmla="*/ 1412 w 3993"/>
                <a:gd name="T13" fmla="*/ 1218 h 2600"/>
                <a:gd name="T14" fmla="*/ 1396 w 3993"/>
                <a:gd name="T15" fmla="*/ 1415 h 2600"/>
                <a:gd name="T16" fmla="*/ 1133 w 3993"/>
                <a:gd name="T17" fmla="*/ 1474 h 2600"/>
                <a:gd name="T18" fmla="*/ 1058 w 3993"/>
                <a:gd name="T19" fmla="*/ 1495 h 2600"/>
                <a:gd name="T20" fmla="*/ 1028 w 3993"/>
                <a:gd name="T21" fmla="*/ 1650 h 2600"/>
                <a:gd name="T22" fmla="*/ 1017 w 3993"/>
                <a:gd name="T23" fmla="*/ 1820 h 2600"/>
                <a:gd name="T24" fmla="*/ 1044 w 3993"/>
                <a:gd name="T25" fmla="*/ 1959 h 2600"/>
                <a:gd name="T26" fmla="*/ 1071 w 3993"/>
                <a:gd name="T27" fmla="*/ 2103 h 2600"/>
                <a:gd name="T28" fmla="*/ 1380 w 3993"/>
                <a:gd name="T29" fmla="*/ 2167 h 2600"/>
                <a:gd name="T30" fmla="*/ 1714 w 3993"/>
                <a:gd name="T31" fmla="*/ 2306 h 2600"/>
                <a:gd name="T32" fmla="*/ 1935 w 3993"/>
                <a:gd name="T33" fmla="*/ 2300 h 2600"/>
                <a:gd name="T34" fmla="*/ 2105 w 3993"/>
                <a:gd name="T35" fmla="*/ 2295 h 2600"/>
                <a:gd name="T36" fmla="*/ 2241 w 3993"/>
                <a:gd name="T37" fmla="*/ 2551 h 2600"/>
                <a:gd name="T38" fmla="*/ 2345 w 3993"/>
                <a:gd name="T39" fmla="*/ 2594 h 2600"/>
                <a:gd name="T40" fmla="*/ 2499 w 3993"/>
                <a:gd name="T41" fmla="*/ 2594 h 2600"/>
                <a:gd name="T42" fmla="*/ 3735 w 3993"/>
                <a:gd name="T43" fmla="*/ 2594 h 2600"/>
                <a:gd name="T44" fmla="*/ 3924 w 3993"/>
                <a:gd name="T45" fmla="*/ 2556 h 2600"/>
                <a:gd name="T46" fmla="*/ 3983 w 3993"/>
                <a:gd name="T47" fmla="*/ 2412 h 2600"/>
                <a:gd name="T48" fmla="*/ 3993 w 3993"/>
                <a:gd name="T49" fmla="*/ 1612 h 2600"/>
                <a:gd name="T50" fmla="*/ 3983 w 3993"/>
                <a:gd name="T51" fmla="*/ 396 h 2600"/>
                <a:gd name="T52" fmla="*/ 3972 w 3993"/>
                <a:gd name="T53" fmla="*/ 258 h 2600"/>
                <a:gd name="T54" fmla="*/ 3940 w 3993"/>
                <a:gd name="T55" fmla="*/ 114 h 2600"/>
                <a:gd name="T56" fmla="*/ 3843 w 3993"/>
                <a:gd name="T57" fmla="*/ 34 h 2600"/>
                <a:gd name="T58" fmla="*/ 3735 w 3993"/>
                <a:gd name="T59" fmla="*/ 23 h 2600"/>
                <a:gd name="T60" fmla="*/ 3520 w 3993"/>
                <a:gd name="T61" fmla="*/ 12 h 2600"/>
                <a:gd name="T62" fmla="*/ 3300 w 3993"/>
                <a:gd name="T63" fmla="*/ 12 h 2600"/>
                <a:gd name="T64" fmla="*/ 3044 w 3993"/>
                <a:gd name="T65" fmla="*/ 18 h 2600"/>
                <a:gd name="T66" fmla="*/ 2804 w 3993"/>
                <a:gd name="T67" fmla="*/ 28 h 2600"/>
                <a:gd name="T68" fmla="*/ 2548 w 3993"/>
                <a:gd name="T69" fmla="*/ 34 h 2600"/>
                <a:gd name="T70" fmla="*/ 2283 w 3993"/>
                <a:gd name="T71" fmla="*/ 66 h 2600"/>
                <a:gd name="T72" fmla="*/ 2176 w 3993"/>
                <a:gd name="T73" fmla="*/ 151 h 2600"/>
                <a:gd name="T74" fmla="*/ 2036 w 3993"/>
                <a:gd name="T75" fmla="*/ 236 h 2600"/>
                <a:gd name="T76" fmla="*/ 1348 w 3993"/>
                <a:gd name="T77" fmla="*/ 242 h 2600"/>
                <a:gd name="T78" fmla="*/ 335 w 3993"/>
                <a:gd name="T79" fmla="*/ 220 h 2600"/>
                <a:gd name="T80" fmla="*/ 132 w 3993"/>
                <a:gd name="T81" fmla="*/ 252 h 2600"/>
                <a:gd name="T82" fmla="*/ 57 w 3993"/>
                <a:gd name="T83" fmla="*/ 370 h 2600"/>
                <a:gd name="T84" fmla="*/ 20 w 3993"/>
                <a:gd name="T85" fmla="*/ 540 h 2600"/>
                <a:gd name="T86" fmla="*/ 4 w 3993"/>
                <a:gd name="T87" fmla="*/ 967 h 2600"/>
                <a:gd name="T88" fmla="*/ 15 w 3993"/>
                <a:gd name="T89" fmla="*/ 1127 h 2600"/>
                <a:gd name="T90" fmla="*/ 9 w 3993"/>
                <a:gd name="T91" fmla="*/ 1404 h 2600"/>
                <a:gd name="T92" fmla="*/ 20 w 3993"/>
                <a:gd name="T93" fmla="*/ 1623 h 2600"/>
                <a:gd name="T94" fmla="*/ 31 w 3993"/>
                <a:gd name="T95" fmla="*/ 1820 h 2600"/>
                <a:gd name="T96" fmla="*/ 89 w 3993"/>
                <a:gd name="T97" fmla="*/ 2071 h 2600"/>
                <a:gd name="T98" fmla="*/ 165 w 3993"/>
                <a:gd name="T99" fmla="*/ 2167 h 2600"/>
                <a:gd name="T100" fmla="*/ 287 w 3993"/>
                <a:gd name="T101" fmla="*/ 2204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93" h="2600">
                  <a:moveTo>
                    <a:pt x="2228" y="519"/>
                  </a:moveTo>
                  <a:cubicBezTo>
                    <a:pt x="2231" y="586"/>
                    <a:pt x="2207" y="696"/>
                    <a:pt x="2207" y="764"/>
                  </a:cubicBezTo>
                  <a:cubicBezTo>
                    <a:pt x="2207" y="828"/>
                    <a:pt x="2202" y="882"/>
                    <a:pt x="2196" y="946"/>
                  </a:cubicBezTo>
                  <a:cubicBezTo>
                    <a:pt x="2153" y="1015"/>
                    <a:pt x="2196" y="1094"/>
                    <a:pt x="2079" y="1127"/>
                  </a:cubicBezTo>
                  <a:cubicBezTo>
                    <a:pt x="1961" y="1159"/>
                    <a:pt x="1591" y="1138"/>
                    <a:pt x="1488" y="1143"/>
                  </a:cubicBezTo>
                  <a:cubicBezTo>
                    <a:pt x="1477" y="1146"/>
                    <a:pt x="1463" y="1146"/>
                    <a:pt x="1456" y="1154"/>
                  </a:cubicBezTo>
                  <a:cubicBezTo>
                    <a:pt x="1437" y="1172"/>
                    <a:pt x="1412" y="1218"/>
                    <a:pt x="1412" y="1218"/>
                  </a:cubicBezTo>
                  <a:cubicBezTo>
                    <a:pt x="1390" y="1285"/>
                    <a:pt x="1446" y="1361"/>
                    <a:pt x="1396" y="1415"/>
                  </a:cubicBezTo>
                  <a:cubicBezTo>
                    <a:pt x="1363" y="1509"/>
                    <a:pt x="1229" y="1468"/>
                    <a:pt x="1133" y="1474"/>
                  </a:cubicBezTo>
                  <a:cubicBezTo>
                    <a:pt x="1108" y="1481"/>
                    <a:pt x="1080" y="1481"/>
                    <a:pt x="1058" y="1495"/>
                  </a:cubicBezTo>
                  <a:cubicBezTo>
                    <a:pt x="1027" y="1512"/>
                    <a:pt x="1041" y="1623"/>
                    <a:pt x="1028" y="1650"/>
                  </a:cubicBezTo>
                  <a:cubicBezTo>
                    <a:pt x="986" y="1734"/>
                    <a:pt x="1046" y="1729"/>
                    <a:pt x="1017" y="1820"/>
                  </a:cubicBezTo>
                  <a:cubicBezTo>
                    <a:pt x="1025" y="1894"/>
                    <a:pt x="1019" y="1887"/>
                    <a:pt x="1044" y="1959"/>
                  </a:cubicBezTo>
                  <a:cubicBezTo>
                    <a:pt x="1028" y="1970"/>
                    <a:pt x="1047" y="2097"/>
                    <a:pt x="1071" y="2103"/>
                  </a:cubicBezTo>
                  <a:cubicBezTo>
                    <a:pt x="1194" y="2129"/>
                    <a:pt x="1253" y="2159"/>
                    <a:pt x="1380" y="2167"/>
                  </a:cubicBezTo>
                  <a:cubicBezTo>
                    <a:pt x="1430" y="2310"/>
                    <a:pt x="1592" y="2294"/>
                    <a:pt x="1714" y="2306"/>
                  </a:cubicBezTo>
                  <a:cubicBezTo>
                    <a:pt x="1774" y="2311"/>
                    <a:pt x="1873" y="2297"/>
                    <a:pt x="1935" y="2300"/>
                  </a:cubicBezTo>
                  <a:cubicBezTo>
                    <a:pt x="2010" y="2303"/>
                    <a:pt x="2029" y="2291"/>
                    <a:pt x="2105" y="2295"/>
                  </a:cubicBezTo>
                  <a:cubicBezTo>
                    <a:pt x="2167" y="2337"/>
                    <a:pt x="2170" y="2516"/>
                    <a:pt x="2241" y="2551"/>
                  </a:cubicBezTo>
                  <a:cubicBezTo>
                    <a:pt x="2296" y="2578"/>
                    <a:pt x="2282" y="2584"/>
                    <a:pt x="2345" y="2594"/>
                  </a:cubicBezTo>
                  <a:cubicBezTo>
                    <a:pt x="2398" y="2594"/>
                    <a:pt x="2267" y="2594"/>
                    <a:pt x="2499" y="2594"/>
                  </a:cubicBezTo>
                  <a:cubicBezTo>
                    <a:pt x="2730" y="2594"/>
                    <a:pt x="3497" y="2600"/>
                    <a:pt x="3735" y="2594"/>
                  </a:cubicBezTo>
                  <a:cubicBezTo>
                    <a:pt x="3972" y="2587"/>
                    <a:pt x="3883" y="2586"/>
                    <a:pt x="3924" y="2556"/>
                  </a:cubicBezTo>
                  <a:cubicBezTo>
                    <a:pt x="3951" y="2492"/>
                    <a:pt x="3972" y="2504"/>
                    <a:pt x="3983" y="2412"/>
                  </a:cubicBezTo>
                  <a:cubicBezTo>
                    <a:pt x="3986" y="2145"/>
                    <a:pt x="3993" y="1878"/>
                    <a:pt x="3993" y="1612"/>
                  </a:cubicBezTo>
                  <a:cubicBezTo>
                    <a:pt x="3993" y="1206"/>
                    <a:pt x="3993" y="801"/>
                    <a:pt x="3983" y="396"/>
                  </a:cubicBezTo>
                  <a:cubicBezTo>
                    <a:pt x="3982" y="373"/>
                    <a:pt x="3979" y="279"/>
                    <a:pt x="3972" y="258"/>
                  </a:cubicBezTo>
                  <a:cubicBezTo>
                    <a:pt x="3953" y="204"/>
                    <a:pt x="3956" y="172"/>
                    <a:pt x="3940" y="114"/>
                  </a:cubicBezTo>
                  <a:cubicBezTo>
                    <a:pt x="3927" y="103"/>
                    <a:pt x="3848" y="35"/>
                    <a:pt x="3843" y="34"/>
                  </a:cubicBezTo>
                  <a:cubicBezTo>
                    <a:pt x="3812" y="25"/>
                    <a:pt x="3788" y="26"/>
                    <a:pt x="3735" y="23"/>
                  </a:cubicBezTo>
                  <a:cubicBezTo>
                    <a:pt x="3680" y="19"/>
                    <a:pt x="3592" y="13"/>
                    <a:pt x="3520" y="12"/>
                  </a:cubicBezTo>
                  <a:cubicBezTo>
                    <a:pt x="3435" y="0"/>
                    <a:pt x="3378" y="13"/>
                    <a:pt x="3300" y="12"/>
                  </a:cubicBezTo>
                  <a:cubicBezTo>
                    <a:pt x="3220" y="13"/>
                    <a:pt x="3126" y="15"/>
                    <a:pt x="3044" y="18"/>
                  </a:cubicBezTo>
                  <a:cubicBezTo>
                    <a:pt x="2963" y="10"/>
                    <a:pt x="2875" y="28"/>
                    <a:pt x="2804" y="28"/>
                  </a:cubicBezTo>
                  <a:cubicBezTo>
                    <a:pt x="2721" y="30"/>
                    <a:pt x="2634" y="27"/>
                    <a:pt x="2548" y="34"/>
                  </a:cubicBezTo>
                  <a:cubicBezTo>
                    <a:pt x="2434" y="48"/>
                    <a:pt x="2394" y="37"/>
                    <a:pt x="2283" y="66"/>
                  </a:cubicBezTo>
                  <a:cubicBezTo>
                    <a:pt x="2248" y="111"/>
                    <a:pt x="2233" y="136"/>
                    <a:pt x="2176" y="151"/>
                  </a:cubicBezTo>
                  <a:cubicBezTo>
                    <a:pt x="2148" y="169"/>
                    <a:pt x="2078" y="229"/>
                    <a:pt x="2036" y="236"/>
                  </a:cubicBezTo>
                  <a:cubicBezTo>
                    <a:pt x="1897" y="257"/>
                    <a:pt x="1624" y="236"/>
                    <a:pt x="1348" y="242"/>
                  </a:cubicBezTo>
                  <a:cubicBezTo>
                    <a:pt x="1064" y="239"/>
                    <a:pt x="537" y="218"/>
                    <a:pt x="335" y="220"/>
                  </a:cubicBezTo>
                  <a:cubicBezTo>
                    <a:pt x="194" y="243"/>
                    <a:pt x="205" y="229"/>
                    <a:pt x="132" y="252"/>
                  </a:cubicBezTo>
                  <a:cubicBezTo>
                    <a:pt x="122" y="260"/>
                    <a:pt x="69" y="349"/>
                    <a:pt x="57" y="370"/>
                  </a:cubicBezTo>
                  <a:cubicBezTo>
                    <a:pt x="31" y="410"/>
                    <a:pt x="29" y="495"/>
                    <a:pt x="20" y="540"/>
                  </a:cubicBezTo>
                  <a:cubicBezTo>
                    <a:pt x="5" y="607"/>
                    <a:pt x="24" y="900"/>
                    <a:pt x="4" y="967"/>
                  </a:cubicBezTo>
                  <a:cubicBezTo>
                    <a:pt x="0" y="1065"/>
                    <a:pt x="14" y="1054"/>
                    <a:pt x="15" y="1127"/>
                  </a:cubicBezTo>
                  <a:cubicBezTo>
                    <a:pt x="15" y="1199"/>
                    <a:pt x="8" y="1321"/>
                    <a:pt x="9" y="1404"/>
                  </a:cubicBezTo>
                  <a:cubicBezTo>
                    <a:pt x="9" y="1486"/>
                    <a:pt x="16" y="1553"/>
                    <a:pt x="20" y="1623"/>
                  </a:cubicBezTo>
                  <a:cubicBezTo>
                    <a:pt x="23" y="1692"/>
                    <a:pt x="19" y="1745"/>
                    <a:pt x="31" y="1820"/>
                  </a:cubicBezTo>
                  <a:cubicBezTo>
                    <a:pt x="32" y="1897"/>
                    <a:pt x="64" y="1998"/>
                    <a:pt x="89" y="2071"/>
                  </a:cubicBezTo>
                  <a:cubicBezTo>
                    <a:pt x="105" y="2120"/>
                    <a:pt x="120" y="2138"/>
                    <a:pt x="165" y="2167"/>
                  </a:cubicBezTo>
                  <a:cubicBezTo>
                    <a:pt x="188" y="2181"/>
                    <a:pt x="261" y="2196"/>
                    <a:pt x="287" y="2204"/>
                  </a:cubicBezTo>
                </a:path>
              </a:pathLst>
            </a:custGeom>
            <a:noFill/>
            <a:ln w="38100" cap="flat" cmpd="sng">
              <a:solidFill>
                <a:srgbClr val="081D5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8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utoUpdateAnimBg="0"/>
      <p:bldP spid="326660" grpId="0" autoUpdateAnimBg="0"/>
      <p:bldP spid="326661" grpId="0" autoUpdateAnimBg="0"/>
      <p:bldP spid="3266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819400" y="138562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example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&amp;y);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8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9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16" y="990600"/>
            <a:ext cx="605773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2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18620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(j=1; j&lt;N;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last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= N - j + 1;    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 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(k=1; k&lt;last; k++) 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list[k] = list[k+1];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list[k+1] = temp;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14    print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3575160" y="927000"/>
              <a:ext cx="5511960" cy="55058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800" y="917640"/>
                <a:ext cx="5530680" cy="55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0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Black Box Testing	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6-7:       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8: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  Unit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9:            Integration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10-11:  	System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13-14:	Software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Management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Local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Future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of Testing</a:t>
            </a: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76212"/>
            <a:ext cx="5229225" cy="66198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Review: Test </a:t>
            </a:r>
            <a:r>
              <a:rPr lang="en-US" altLang="zh-CN" dirty="0">
                <a:latin typeface="Cambria" panose="02040503050406030204" pitchFamily="18" charset="0"/>
              </a:rPr>
              <a:t>thoroughness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code thoroughly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one of several approaches based on data manipulated by the code: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every statement is executed at least once in some test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 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testing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: every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branch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is executed at least once in some test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every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path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is executed at least once in some test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Definition-use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 testing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uses testing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Path, Use</a:t>
            </a:r>
            <a:r>
              <a:rPr lang="en-US" altLang="zh-CN" sz="2000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</a:t>
            </a:r>
            <a:endParaRPr lang="zh-CN" altLang="en-US" sz="2000" i="1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795" y="232605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Flow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  <p:grpSp>
        <p:nvGrpSpPr>
          <p:cNvPr id="298034" name="Group 50"/>
          <p:cNvGrpSpPr>
            <a:grpSpLocks/>
          </p:cNvGrpSpPr>
          <p:nvPr/>
        </p:nvGrpSpPr>
        <p:grpSpPr bwMode="auto">
          <a:xfrm>
            <a:off x="1171575" y="1795463"/>
            <a:ext cx="6767513" cy="3971925"/>
            <a:chOff x="738" y="1131"/>
            <a:chExt cx="4263" cy="2502"/>
          </a:xfrm>
        </p:grpSpPr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738" y="2139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Sequence</a:t>
              </a: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1890" y="2283"/>
              <a:ext cx="7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If-then-else</a:t>
              </a:r>
            </a:p>
          </p:txBody>
        </p:sp>
        <p:sp>
          <p:nvSpPr>
            <p:cNvPr id="298004" name="Rectangle 20"/>
            <p:cNvSpPr>
              <a:spLocks noChangeArrowheads="1"/>
            </p:cNvSpPr>
            <p:nvPr/>
          </p:nvSpPr>
          <p:spPr bwMode="auto">
            <a:xfrm>
              <a:off x="3570" y="2235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Case</a:t>
              </a:r>
            </a:p>
          </p:txBody>
        </p:sp>
        <p:sp>
          <p:nvSpPr>
            <p:cNvPr id="298005" name="Rectangle 21"/>
            <p:cNvSpPr>
              <a:spLocks noChangeArrowheads="1"/>
            </p:cNvSpPr>
            <p:nvPr/>
          </p:nvSpPr>
          <p:spPr bwMode="auto">
            <a:xfrm>
              <a:off x="1424" y="3421"/>
              <a:ext cx="6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Do-until</a:t>
              </a:r>
            </a:p>
          </p:txBody>
        </p:sp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4053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3275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8" name="Oval 24"/>
            <p:cNvSpPr>
              <a:spLocks noChangeArrowheads="1"/>
            </p:cNvSpPr>
            <p:nvPr/>
          </p:nvSpPr>
          <p:spPr bwMode="auto">
            <a:xfrm>
              <a:off x="4830" y="310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9" name="Line 25"/>
            <p:cNvSpPr>
              <a:spLocks noChangeShapeType="1"/>
            </p:cNvSpPr>
            <p:nvPr/>
          </p:nvSpPr>
          <p:spPr bwMode="auto">
            <a:xfrm>
              <a:off x="3458" y="3187"/>
              <a:ext cx="5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4230" y="3187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3817" y="3347"/>
              <a:ext cx="6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Do-while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1636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858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4" name="Oval 30"/>
            <p:cNvSpPr>
              <a:spLocks noChangeArrowheads="1"/>
            </p:cNvSpPr>
            <p:nvPr/>
          </p:nvSpPr>
          <p:spPr bwMode="auto">
            <a:xfrm>
              <a:off x="2413" y="3075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5" name="Line 31"/>
            <p:cNvSpPr>
              <a:spLocks noChangeShapeType="1"/>
            </p:cNvSpPr>
            <p:nvPr/>
          </p:nvSpPr>
          <p:spPr bwMode="auto">
            <a:xfrm>
              <a:off x="1035" y="3160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6" name="AutoShape 32"/>
            <p:cNvCxnSpPr>
              <a:cxnSpLocks noChangeShapeType="1"/>
              <a:stCxn id="298006" idx="0"/>
              <a:endCxn id="298007" idx="0"/>
            </p:cNvCxnSpPr>
            <p:nvPr/>
          </p:nvCxnSpPr>
          <p:spPr bwMode="auto">
            <a:xfrm rot="16200000" flipH="1" flipV="1">
              <a:off x="3749" y="2714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7" name="AutoShape 33"/>
            <p:cNvCxnSpPr>
              <a:cxnSpLocks noChangeShapeType="1"/>
              <a:stCxn id="298013" idx="4"/>
              <a:endCxn id="298014" idx="4"/>
            </p:cNvCxnSpPr>
            <p:nvPr/>
          </p:nvCxnSpPr>
          <p:spPr bwMode="auto">
            <a:xfrm rot="16200000" flipH="1">
              <a:off x="1721" y="2469"/>
              <a:ext cx="1" cy="1555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18" name="AutoShape 34"/>
            <p:cNvCxnSpPr>
              <a:cxnSpLocks noChangeShapeType="1"/>
              <a:stCxn id="298012" idx="0"/>
              <a:endCxn id="298013" idx="0"/>
            </p:cNvCxnSpPr>
            <p:nvPr/>
          </p:nvCxnSpPr>
          <p:spPr bwMode="auto">
            <a:xfrm rot="16200000" flipH="1" flipV="1">
              <a:off x="1332" y="2687"/>
              <a:ext cx="1" cy="778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8030" name="Group 46"/>
            <p:cNvGrpSpPr>
              <a:grpSpLocks/>
            </p:cNvGrpSpPr>
            <p:nvPr/>
          </p:nvGrpSpPr>
          <p:grpSpPr bwMode="auto">
            <a:xfrm rot="5400000">
              <a:off x="777" y="1668"/>
              <a:ext cx="670" cy="171"/>
              <a:chOff x="1036" y="1567"/>
              <a:chExt cx="670" cy="171"/>
            </a:xfrm>
          </p:grpSpPr>
          <p:sp>
            <p:nvSpPr>
              <p:cNvPr id="297988" name="Oval 4"/>
              <p:cNvSpPr>
                <a:spLocks noChangeArrowheads="1"/>
              </p:cNvSpPr>
              <p:nvPr/>
            </p:nvSpPr>
            <p:spPr bwMode="auto">
              <a:xfrm>
                <a:off x="1036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89" name="Oval 5"/>
              <p:cNvSpPr>
                <a:spLocks noChangeArrowheads="1"/>
              </p:cNvSpPr>
              <p:nvPr/>
            </p:nvSpPr>
            <p:spPr bwMode="auto">
              <a:xfrm>
                <a:off x="1535" y="1567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19" name="AutoShape 35"/>
              <p:cNvCxnSpPr>
                <a:cxnSpLocks noChangeShapeType="1"/>
                <a:stCxn id="297988" idx="6"/>
                <a:endCxn id="297989" idx="2"/>
              </p:cNvCxnSpPr>
              <p:nvPr/>
            </p:nvCxnSpPr>
            <p:spPr bwMode="auto">
              <a:xfrm>
                <a:off x="1207" y="1653"/>
                <a:ext cx="3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1" name="Group 47"/>
            <p:cNvGrpSpPr>
              <a:grpSpLocks/>
            </p:cNvGrpSpPr>
            <p:nvPr/>
          </p:nvGrpSpPr>
          <p:grpSpPr bwMode="auto">
            <a:xfrm rot="5400000">
              <a:off x="1743" y="1230"/>
              <a:ext cx="1085" cy="887"/>
              <a:chOff x="2242" y="1224"/>
              <a:chExt cx="1085" cy="887"/>
            </a:xfrm>
          </p:grpSpPr>
          <p:sp>
            <p:nvSpPr>
              <p:cNvPr id="297991" name="Oval 7"/>
              <p:cNvSpPr>
                <a:spLocks noChangeArrowheads="1"/>
              </p:cNvSpPr>
              <p:nvPr/>
            </p:nvSpPr>
            <p:spPr bwMode="auto">
              <a:xfrm>
                <a:off x="2734" y="1224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2" name="Oval 8"/>
              <p:cNvSpPr>
                <a:spLocks noChangeArrowheads="1"/>
              </p:cNvSpPr>
              <p:nvPr/>
            </p:nvSpPr>
            <p:spPr bwMode="auto">
              <a:xfrm>
                <a:off x="2734" y="1940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3" name="Oval 9"/>
              <p:cNvSpPr>
                <a:spLocks noChangeArrowheads="1"/>
              </p:cNvSpPr>
              <p:nvPr/>
            </p:nvSpPr>
            <p:spPr bwMode="auto">
              <a:xfrm>
                <a:off x="2242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4" name="Oval 10"/>
              <p:cNvSpPr>
                <a:spLocks noChangeArrowheads="1"/>
              </p:cNvSpPr>
              <p:nvPr/>
            </p:nvSpPr>
            <p:spPr bwMode="auto">
              <a:xfrm>
                <a:off x="3156" y="158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cxnSp>
            <p:nvCxnSpPr>
              <p:cNvPr id="298020" name="AutoShape 36"/>
              <p:cNvCxnSpPr>
                <a:cxnSpLocks noChangeShapeType="1"/>
                <a:stCxn id="297993" idx="7"/>
                <a:endCxn id="297991" idx="3"/>
              </p:cNvCxnSpPr>
              <p:nvPr/>
            </p:nvCxnSpPr>
            <p:spPr bwMode="auto">
              <a:xfrm flipV="1">
                <a:off x="2388" y="1370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1" name="AutoShape 37"/>
              <p:cNvCxnSpPr>
                <a:cxnSpLocks noChangeShapeType="1"/>
                <a:stCxn id="297991" idx="5"/>
                <a:endCxn id="297994" idx="1"/>
              </p:cNvCxnSpPr>
              <p:nvPr/>
            </p:nvCxnSpPr>
            <p:spPr bwMode="auto">
              <a:xfrm>
                <a:off x="2880" y="1370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2" name="AutoShape 38"/>
              <p:cNvCxnSpPr>
                <a:cxnSpLocks noChangeShapeType="1"/>
                <a:stCxn id="297993" idx="5"/>
                <a:endCxn id="297992" idx="1"/>
              </p:cNvCxnSpPr>
              <p:nvPr/>
            </p:nvCxnSpPr>
            <p:spPr bwMode="auto">
              <a:xfrm>
                <a:off x="2388" y="1728"/>
                <a:ext cx="37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3" name="AutoShape 39"/>
              <p:cNvCxnSpPr>
                <a:cxnSpLocks noChangeShapeType="1"/>
                <a:stCxn id="297992" idx="7"/>
                <a:endCxn id="297994" idx="3"/>
              </p:cNvCxnSpPr>
              <p:nvPr/>
            </p:nvCxnSpPr>
            <p:spPr bwMode="auto">
              <a:xfrm flipV="1">
                <a:off x="2880" y="1728"/>
                <a:ext cx="301" cy="23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 rot="5646979">
              <a:off x="3489" y="1001"/>
              <a:ext cx="971" cy="1338"/>
              <a:chOff x="3759" y="926"/>
              <a:chExt cx="971" cy="1338"/>
            </a:xfrm>
          </p:grpSpPr>
          <p:grpSp>
            <p:nvGrpSpPr>
              <p:cNvPr id="297996" name="Group 12"/>
              <p:cNvGrpSpPr>
                <a:grpSpLocks/>
              </p:cNvGrpSpPr>
              <p:nvPr/>
            </p:nvGrpSpPr>
            <p:grpSpPr bwMode="auto">
              <a:xfrm>
                <a:off x="3759" y="1802"/>
                <a:ext cx="971" cy="171"/>
                <a:chOff x="4200" y="2072"/>
                <a:chExt cx="971" cy="171"/>
              </a:xfrm>
            </p:grpSpPr>
            <p:sp>
              <p:nvSpPr>
                <p:cNvPr id="297997" name="Oval 13"/>
                <p:cNvSpPr>
                  <a:spLocks noChangeArrowheads="1"/>
                </p:cNvSpPr>
                <p:nvPr/>
              </p:nvSpPr>
              <p:spPr bwMode="auto">
                <a:xfrm>
                  <a:off x="42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7998" name="Oval 14"/>
                <p:cNvSpPr>
                  <a:spLocks noChangeArrowheads="1"/>
                </p:cNvSpPr>
                <p:nvPr/>
              </p:nvSpPr>
              <p:spPr bwMode="auto">
                <a:xfrm>
                  <a:off x="5000" y="2072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7999" name="Oval 15"/>
              <p:cNvSpPr>
                <a:spLocks noChangeArrowheads="1"/>
              </p:cNvSpPr>
              <p:nvPr/>
            </p:nvSpPr>
            <p:spPr bwMode="auto">
              <a:xfrm>
                <a:off x="4164" y="926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grpSp>
            <p:nvGrpSpPr>
              <p:cNvPr id="298000" name="Group 16"/>
              <p:cNvGrpSpPr>
                <a:grpSpLocks/>
              </p:cNvGrpSpPr>
              <p:nvPr/>
            </p:nvGrpSpPr>
            <p:grpSpPr bwMode="auto">
              <a:xfrm>
                <a:off x="4159" y="1510"/>
                <a:ext cx="171" cy="754"/>
                <a:chOff x="4600" y="1780"/>
                <a:chExt cx="171" cy="754"/>
              </a:xfrm>
            </p:grpSpPr>
            <p:sp>
              <p:nvSpPr>
                <p:cNvPr id="298001" name="Oval 17"/>
                <p:cNvSpPr>
                  <a:spLocks noChangeArrowheads="1"/>
                </p:cNvSpPr>
                <p:nvPr/>
              </p:nvSpPr>
              <p:spPr bwMode="auto">
                <a:xfrm>
                  <a:off x="4600" y="1780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8002" name="Oval 18"/>
                <p:cNvSpPr>
                  <a:spLocks noChangeArrowheads="1"/>
                </p:cNvSpPr>
                <p:nvPr/>
              </p:nvSpPr>
              <p:spPr bwMode="auto">
                <a:xfrm>
                  <a:off x="4600" y="2363"/>
                  <a:ext cx="171" cy="17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98003" name="Rectangle 19"/>
              <p:cNvSpPr>
                <a:spLocks noChangeArrowheads="1"/>
              </p:cNvSpPr>
              <p:nvPr/>
            </p:nvSpPr>
            <p:spPr bwMode="auto">
              <a:xfrm>
                <a:off x="4174" y="1159"/>
                <a:ext cx="145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30000"/>
                  </a:lnSpc>
                </a:pPr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cxnSp>
            <p:nvCxnSpPr>
              <p:cNvPr id="298024" name="AutoShape 40"/>
              <p:cNvCxnSpPr>
                <a:cxnSpLocks noChangeShapeType="1"/>
                <a:stCxn id="297997" idx="0"/>
                <a:endCxn id="297999" idx="3"/>
              </p:cNvCxnSpPr>
              <p:nvPr/>
            </p:nvCxnSpPr>
            <p:spPr bwMode="auto">
              <a:xfrm flipV="1">
                <a:off x="3845" y="1072"/>
                <a:ext cx="344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5" name="AutoShape 41"/>
              <p:cNvCxnSpPr>
                <a:cxnSpLocks noChangeShapeType="1"/>
                <a:stCxn id="297997" idx="7"/>
                <a:endCxn id="298001" idx="3"/>
              </p:cNvCxnSpPr>
              <p:nvPr/>
            </p:nvCxnSpPr>
            <p:spPr bwMode="auto">
              <a:xfrm flipV="1">
                <a:off x="39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6" name="AutoShape 42"/>
              <p:cNvCxnSpPr>
                <a:cxnSpLocks noChangeShapeType="1"/>
                <a:stCxn id="297997" idx="5"/>
                <a:endCxn id="298002" idx="1"/>
              </p:cNvCxnSpPr>
              <p:nvPr/>
            </p:nvCxnSpPr>
            <p:spPr bwMode="auto">
              <a:xfrm>
                <a:off x="39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7" name="AutoShape 43"/>
              <p:cNvCxnSpPr>
                <a:cxnSpLocks noChangeShapeType="1"/>
                <a:stCxn id="297999" idx="5"/>
                <a:endCxn id="297998" idx="0"/>
              </p:cNvCxnSpPr>
              <p:nvPr/>
            </p:nvCxnSpPr>
            <p:spPr bwMode="auto">
              <a:xfrm>
                <a:off x="4310" y="1072"/>
                <a:ext cx="335" cy="73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8" name="AutoShape 44"/>
              <p:cNvCxnSpPr>
                <a:cxnSpLocks noChangeShapeType="1"/>
                <a:stCxn id="298001" idx="5"/>
                <a:endCxn id="297998" idx="1"/>
              </p:cNvCxnSpPr>
              <p:nvPr/>
            </p:nvCxnSpPr>
            <p:spPr bwMode="auto">
              <a:xfrm>
                <a:off x="4305" y="1656"/>
                <a:ext cx="279" cy="1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29" name="AutoShape 45"/>
              <p:cNvCxnSpPr>
                <a:cxnSpLocks noChangeShapeType="1"/>
                <a:stCxn id="298002" idx="7"/>
                <a:endCxn id="297998" idx="3"/>
              </p:cNvCxnSpPr>
              <p:nvPr/>
            </p:nvCxnSpPr>
            <p:spPr bwMode="auto">
              <a:xfrm flipV="1">
                <a:off x="4305" y="1948"/>
                <a:ext cx="279" cy="1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19823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8382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Review: White-Box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45057" y="1143000"/>
            <a:ext cx="8610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Statement Testing</a:t>
            </a:r>
            <a:r>
              <a:rPr lang="en-US" altLang="zh-CN" sz="2000" b="1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/Line Testing/Segment Testing</a:t>
            </a:r>
          </a:p>
          <a:p>
            <a:pPr marL="0" indent="0"/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exercise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each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statement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at least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once</a:t>
            </a:r>
            <a:endParaRPr lang="en-US" altLang="zh-CN" sz="2000" b="1" dirty="0" smtClean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/>
            <a:endParaRPr lang="en-US" altLang="zh-CN" sz="2000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 startAt="2"/>
            </a:pP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Basic Path Testing	 </a:t>
            </a:r>
          </a:p>
          <a:p>
            <a:pPr marL="457200" lvl="1" indent="0"/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exercise each independent path at least once</a:t>
            </a:r>
          </a:p>
          <a:p>
            <a:pPr marL="0" indent="0"/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 Testing </a:t>
            </a: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logical conditions on their true and false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sides</a:t>
            </a:r>
          </a:p>
          <a:p>
            <a:pPr marL="457200" lvl="1" indent="0"/>
            <a:endParaRPr lang="en-US" altLang="zh-CN" sz="20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 startAt="3"/>
            </a:pP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Decision Testing/Branch Testing</a:t>
            </a:r>
          </a:p>
          <a:p>
            <a:pPr marL="0" indent="0"/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       exercise each decision/branch at least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once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 startAt="3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 startAt="5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 Testing </a:t>
            </a:r>
            <a:endParaRPr lang="en-US" altLang="zh-CN" sz="2000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loops at their boundaries and within their bounds</a:t>
            </a:r>
          </a:p>
          <a:p>
            <a:pPr>
              <a:buFontTx/>
              <a:buAutoNum type="arabicPeriod" startAt="5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 startAt="5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Flow Testing </a:t>
            </a: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data structures to ensure their validity</a:t>
            </a:r>
          </a:p>
        </p:txBody>
      </p:sp>
    </p:spTree>
    <p:extLst>
      <p:ext uri="{BB962C8B-B14F-4D97-AF65-F5344CB8AC3E}">
        <p14:creationId xmlns:p14="http://schemas.microsoft.com/office/powerpoint/2010/main" val="33206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path</a:t>
            </a:r>
            <a:r>
              <a:rPr lang="en-US" altLang="zh-CN" sz="2000" dirty="0" smtClean="0">
                <a:latin typeface="Cambria" panose="02040503050406030204" pitchFamily="18" charset="0"/>
              </a:rPr>
              <a:t> through a program is a sequence of statements that starts at an entry, junction, or decision and ends at another (possible the same), junction, decision, or exit.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endParaRPr lang="en-US" altLang="zh-CN" sz="2000" dirty="0" smtClean="0">
              <a:latin typeface="Cambria" panose="02040503050406030204" pitchFamily="18" charset="0"/>
            </a:endParaRP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A path may go through several junctions, processes, or decisions,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 or more </a:t>
            </a:r>
            <a:r>
              <a:rPr lang="en-US" altLang="zh-CN" sz="2000" dirty="0" smtClean="0">
                <a:latin typeface="Cambria" panose="02040503050406030204" pitchFamily="18" charset="0"/>
              </a:rPr>
              <a:t>times.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Paths consist of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segments</a:t>
            </a:r>
            <a:r>
              <a:rPr lang="en-US" altLang="zh-CN" sz="20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US" altLang="zh-CN" sz="2000" dirty="0" smtClean="0">
                <a:latin typeface="Cambria" panose="02040503050406030204" pitchFamily="18" charset="0"/>
              </a:rPr>
              <a:t>The smallest segment is a link.  A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link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single process that lies between 2 nodes.</a:t>
            </a:r>
          </a:p>
          <a:p>
            <a:r>
              <a:rPr lang="en-US" altLang="zh-CN" sz="2000" dirty="0">
                <a:latin typeface="Cambria" panose="02040503050406030204" pitchFamily="18" charset="0"/>
              </a:rPr>
              <a:t>The length of a path is the number of links in a path.</a:t>
            </a:r>
          </a:p>
          <a:p>
            <a:r>
              <a:rPr lang="en-US" altLang="zh-CN" sz="2000" dirty="0">
                <a:latin typeface="Cambria" panose="02040503050406030204" pitchFamily="18" charset="0"/>
              </a:rPr>
              <a:t>An entry/exit path or a complete path is a path that starts at a routine’s entry and ends at the same routine’s exit</a:t>
            </a:r>
            <a:r>
              <a:rPr lang="en-US" altLang="zh-CN" sz="2000" dirty="0" smtClean="0">
                <a:latin typeface="Cambria" panose="02040503050406030204" pitchFamily="18" charset="0"/>
              </a:rPr>
              <a:t>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Review: </a:t>
            </a:r>
            <a:r>
              <a:rPr lang="en-US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sz="24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43713" y="2335212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48600" y="23368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315200" y="2525712"/>
            <a:ext cx="5191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62513" y="22987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867400" y="2300287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AutoShape 16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334000" y="2489200"/>
            <a:ext cx="519113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5400000" flipV="1">
            <a:off x="6566694" y="1815306"/>
            <a:ext cx="34925" cy="976313"/>
          </a:xfrm>
          <a:prstGeom prst="bentConnector3">
            <a:avLst>
              <a:gd name="adj1" fmla="val -661237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  <a:stCxn id="12" idx="4"/>
            <a:endCxn id="8" idx="4"/>
          </p:cNvCxnSpPr>
          <p:nvPr/>
        </p:nvCxnSpPr>
        <p:spPr bwMode="auto">
          <a:xfrm rot="16200000" flipH="1">
            <a:off x="6566694" y="2224881"/>
            <a:ext cx="34925" cy="976313"/>
          </a:xfrm>
          <a:prstGeom prst="bentConnector3">
            <a:avLst>
              <a:gd name="adj1" fmla="val 769893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97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304800" y="1270958"/>
            <a:ext cx="7162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	reset counter;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77331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16307</TotalTime>
  <Words>841</Words>
  <Application>Microsoft Office PowerPoint</Application>
  <PresentationFormat>全屏显示(4:3)</PresentationFormat>
  <Paragraphs>246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Zapf Dingbats</vt:lpstr>
      <vt:lpstr>黑体</vt:lpstr>
      <vt:lpstr>华文新魏</vt:lpstr>
      <vt:lpstr>宋体</vt:lpstr>
      <vt:lpstr>Arial</vt:lpstr>
      <vt:lpstr>Cambria</vt:lpstr>
      <vt:lpstr>Symbol</vt:lpstr>
      <vt:lpstr>Wingdings</vt:lpstr>
      <vt:lpstr>1_自定义设计方案</vt:lpstr>
      <vt:lpstr>Software Quality Assurance and Testing Technology</vt:lpstr>
      <vt:lpstr>Rules</vt:lpstr>
      <vt:lpstr>How</vt:lpstr>
      <vt:lpstr>How</vt:lpstr>
      <vt:lpstr>Review: Test thoroughness</vt:lpstr>
      <vt:lpstr>Review: Flow graph from code</vt:lpstr>
      <vt:lpstr>Review: White-Box Testing</vt:lpstr>
      <vt:lpstr>Review: Basis path test</vt:lpstr>
      <vt:lpstr>Example </vt:lpstr>
      <vt:lpstr>Review: Example</vt:lpstr>
      <vt:lpstr>Basis path test example: FLOW GRAPH</vt:lpstr>
      <vt:lpstr>Determine cyclomatic complexity of flow graph</vt:lpstr>
      <vt:lpstr>Basis path test example : FLOW GRAPH</vt:lpstr>
      <vt:lpstr>Review: Basis path test</vt:lpstr>
      <vt:lpstr>Review: Determine a basis set of linearly independent paths</vt:lpstr>
      <vt:lpstr>Review: Basis path test example</vt:lpstr>
      <vt:lpstr>Review: Basis path test example</vt:lpstr>
      <vt:lpstr>Basis path test example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提示</cp:lastModifiedBy>
  <cp:revision>2704</cp:revision>
  <cp:lastPrinted>1601-01-01T00:00:00Z</cp:lastPrinted>
  <dcterms:created xsi:type="dcterms:W3CDTF">1601-01-01T00:00:00Z</dcterms:created>
  <dcterms:modified xsi:type="dcterms:W3CDTF">2022-04-11T04:09:49Z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