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86" r:id="rId3"/>
  </p:sldMasterIdLst>
  <p:notesMasterIdLst>
    <p:notesMasterId r:id="rId16"/>
  </p:notesMasterIdLst>
  <p:sldIdLst>
    <p:sldId id="264" r:id="rId4"/>
    <p:sldId id="297" r:id="rId5"/>
    <p:sldId id="1705" r:id="rId6"/>
    <p:sldId id="1706" r:id="rId7"/>
    <p:sldId id="1707" r:id="rId8"/>
    <p:sldId id="290" r:id="rId9"/>
    <p:sldId id="278" r:id="rId10"/>
    <p:sldId id="1709" r:id="rId11"/>
    <p:sldId id="304" r:id="rId12"/>
    <p:sldId id="271" r:id="rId13"/>
    <p:sldId id="263" r:id="rId14"/>
    <p:sldId id="17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65427530@qq.com" initials="1" lastIdx="1" clrIdx="0">
    <p:extLst>
      <p:ext uri="{19B8F6BF-5375-455C-9EA6-DF929625EA0E}">
        <p15:presenceInfo xmlns:p15="http://schemas.microsoft.com/office/powerpoint/2012/main" userId="c406e162c4390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A29"/>
    <a:srgbClr val="3DB119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852" autoAdjust="0"/>
  </p:normalViewPr>
  <p:slideViewPr>
    <p:cSldViewPr snapToGrid="0" showGuides="1">
      <p:cViewPr varScale="1">
        <p:scale>
          <a:sx n="103" d="100"/>
          <a:sy n="103" d="100"/>
        </p:scale>
        <p:origin x="4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6FEB6-07E0-4BA4-9A23-5E7DB9F2F86F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967AC-0C14-4F1A-BCDD-99F6977CD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1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E2EF1F-5AB9-4920-AF5B-E1DBE17087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06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E2EF1F-5AB9-4920-AF5B-E1DBE17087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1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E2EF1F-5AB9-4920-AF5B-E1DBE17087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37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E2EF1F-5AB9-4920-AF5B-E1DBE17087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72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E2EF1F-5AB9-4920-AF5B-E1DBE17087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8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7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A718-C3E2-492F-960A-1C118D3C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646-83F7-447F-B907-26C50ACE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E8F38-8A97-4601-A190-5BD21607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F3CE6-6820-468F-8C76-D5403C58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C960-AA45-4641-B991-E3B358CD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493F-FB10-43AF-BC48-0C76FD1B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5D004-7B69-4A8F-A345-35772D04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59455-1D44-4C78-8DD8-3F0EC01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C6F90-DD33-457C-B408-7CA11AEF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AE631-A44D-4906-A27C-5168048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8C96-C055-49DC-966E-37D14D6F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7E40C-FE0E-4BA9-8F2F-6EE6AFF4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3398-3127-4681-9594-E4F69666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4EE0-FC58-4F7D-A1A8-736660F8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0BD46-AECC-42D8-AB6E-C9923C82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3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24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58CCE96A-0D42-4A39-BDF4-04CAA610B5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6700" y="0"/>
            <a:ext cx="4305300" cy="4191000"/>
          </a:xfrm>
          <a:custGeom>
            <a:avLst/>
            <a:gdLst>
              <a:gd name="connsiteX0" fmla="*/ 0 w 4305300"/>
              <a:gd name="connsiteY0" fmla="*/ 0 h 4191000"/>
              <a:gd name="connsiteX1" fmla="*/ 4305300 w 4305300"/>
              <a:gd name="connsiteY1" fmla="*/ 0 h 4191000"/>
              <a:gd name="connsiteX2" fmla="*/ 4305300 w 4305300"/>
              <a:gd name="connsiteY2" fmla="*/ 4191000 h 4191000"/>
              <a:gd name="connsiteX3" fmla="*/ 3897557 w 4305300"/>
              <a:gd name="connsiteY3" fmla="*/ 4191000 h 4191000"/>
              <a:gd name="connsiteX4" fmla="*/ 0 w 4305300"/>
              <a:gd name="connsiteY4" fmla="*/ 1613583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5300" h="4191000">
                <a:moveTo>
                  <a:pt x="0" y="0"/>
                </a:moveTo>
                <a:lnTo>
                  <a:pt x="4305300" y="0"/>
                </a:lnTo>
                <a:lnTo>
                  <a:pt x="4305300" y="4191000"/>
                </a:lnTo>
                <a:lnTo>
                  <a:pt x="3897557" y="4191000"/>
                </a:lnTo>
                <a:lnTo>
                  <a:pt x="0" y="16135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5751AF-71B8-4352-9022-C98299E8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98" y="26579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CAF9321-52F1-4980-B710-403CB122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814" y="35532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93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1914D7-030E-425D-975A-EFF08ECC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2832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F32A2F7-0C11-482A-B33C-7AAA7B28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4977" y="2724738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56F80DA-E8CF-4B9B-AB7C-E1E2BA2C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977" y="2026147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B32651BE-BDB3-4B90-8844-357315C504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4977" y="4488046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2920E3EC-89C8-4DA6-AC8D-0A43910C61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4977" y="4784317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9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58CCE96A-0D42-4A39-BDF4-04CAA610B5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6700" y="0"/>
            <a:ext cx="4305300" cy="4191000"/>
          </a:xfrm>
          <a:custGeom>
            <a:avLst/>
            <a:gdLst>
              <a:gd name="connsiteX0" fmla="*/ 0 w 4305300"/>
              <a:gd name="connsiteY0" fmla="*/ 0 h 4191000"/>
              <a:gd name="connsiteX1" fmla="*/ 4305300 w 4305300"/>
              <a:gd name="connsiteY1" fmla="*/ 0 h 4191000"/>
              <a:gd name="connsiteX2" fmla="*/ 4305300 w 4305300"/>
              <a:gd name="connsiteY2" fmla="*/ 4191000 h 4191000"/>
              <a:gd name="connsiteX3" fmla="*/ 3897557 w 4305300"/>
              <a:gd name="connsiteY3" fmla="*/ 4191000 h 4191000"/>
              <a:gd name="connsiteX4" fmla="*/ 0 w 4305300"/>
              <a:gd name="connsiteY4" fmla="*/ 1613583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5300" h="4191000">
                <a:moveTo>
                  <a:pt x="0" y="0"/>
                </a:moveTo>
                <a:lnTo>
                  <a:pt x="4305300" y="0"/>
                </a:lnTo>
                <a:lnTo>
                  <a:pt x="4305300" y="4191000"/>
                </a:lnTo>
                <a:lnTo>
                  <a:pt x="3897557" y="4191000"/>
                </a:lnTo>
                <a:lnTo>
                  <a:pt x="0" y="16135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5751AF-71B8-4352-9022-C98299E8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98" y="26579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CAF9321-52F1-4980-B710-403CB122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814" y="35532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609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362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30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12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EDD17-A69B-4CA4-820D-99672D0E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0106C-5224-4C53-8D28-36E3741E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F0037-3CA6-4F22-BB63-768A5DEE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D9C42-291D-4B2F-928B-36D0AF6B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D5501-B16E-499D-AED4-65F88F9D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2">
            <a:extLst>
              <a:ext uri="{FF2B5EF4-FFF2-40B4-BE49-F238E27FC236}">
                <a16:creationId xmlns:a16="http://schemas.microsoft.com/office/drawing/2014/main" id="{5F922964-1DE9-4BB1-8C06-45A73CA532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66972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72D685A-D18E-43CF-B69B-01943CE21C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3" y="2618245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EFC97E0B-E767-4D2B-B80A-36D8F01CD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924481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03787F23-C420-4046-A07E-09B347CB1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924" y="4628210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60896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6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6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29737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498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5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922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428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33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AEF4-71FB-4854-B3F0-2BE63EF9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A2863-5FFB-4981-B04F-22F39769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9510-8538-48C9-9DBB-ECE85543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7E245-B9E0-4568-8208-65B96F2B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9A091-054F-4EA2-952D-424F1172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5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731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4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80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28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2820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48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136101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7008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2172088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59291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2441-9BE5-4F8B-8492-10F36F57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753F1-A605-42DF-B8A8-BF8FF8BF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B7766-B92F-48E6-9F57-6125E31D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70CCF-9F1B-4595-BECD-A22EF623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D0DB8-B779-4350-BAD7-DD9A3D17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A7BCF-AA7C-48A0-9C58-8438A65C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33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3770177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92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62512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167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85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9990448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9768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059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4610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02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95EE-8C63-4E22-A4C5-A8086782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7633B-21CE-49B5-B28D-86B1D320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A2D79-E71B-46FC-B9E5-55B2EF06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46A63-2775-4385-BEF8-E4FAC98B1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784D0-D3C8-43D6-B2D6-7E1C114F5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0E8BF-CF4F-4A7B-B0DA-46F91A7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F2310-10E7-496C-BF9D-513C2564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5434E-D3CA-4E63-A758-BD908B97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55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3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F446-A16F-4E49-89A8-ACC9FC98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34DB3-E446-47A0-B08D-07ECD985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0A7AA-7A22-4930-A627-40D7F72D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2E0CD-F7F2-4380-B4F4-706CD71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F02CA-7542-43E7-BA6E-815FF3F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5DEDE-8103-41B6-A349-5BCCC7D4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CC24E-3864-4184-B79C-49C0FF86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CACD-32F8-499B-937F-44EB704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30E31-E8F5-41AB-BC1D-006CA8F4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ABAD5-21EF-42BE-AECB-28A65A7E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64DEB-C178-41CF-8523-B30B19FA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E46D6-5308-4749-989B-F8CB1189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C5742-A626-4384-8822-C7F9B4A4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37E2-AF9D-49D4-BA57-281BFED3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AEC04-6005-4CF2-9A92-D4338E359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6586E-794F-4731-B839-0AD72A04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D7919-7E47-4F6C-A1D0-20AEEB53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76E99-80E9-4F93-9A31-E302E1C2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E433B-C1A3-4DFB-B868-34252DF7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E7FBBA-3A62-4F1D-AE96-1A402FAF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BCAD4-EA82-4B44-964A-8E9F1DE3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4E903-8CBF-4D3D-8F40-4B6BE7E5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1730-4992-4876-ACBE-2A43738CB29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0671E-DEA6-4689-9C19-6E1CD78FA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BB5B2-C54C-437D-95E0-FB10AAEA7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4E3D-F0EA-41E6-A3EB-83FD65CCB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8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00859C8-657E-4ECC-B473-4EB066E1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E63A3F7E-AE89-407E-A246-B68FD7A8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4EF900A-F099-485C-8354-083B44612FE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3856C06-88B3-4234-BF75-AC6CDD24A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63190967-6DD1-4FA6-B984-BA8CBD893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555D5D2F-827E-41C8-A898-14B16A92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717" r:id="rId9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96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0E6D95-4072-4430-AB8F-089C5975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35"/>
            <a:ext cx="12809838" cy="689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7" name="TextBox 6"/>
          <p:cNvSpPr txBox="1"/>
          <p:nvPr/>
        </p:nvSpPr>
        <p:spPr>
          <a:xfrm>
            <a:off x="4145147" y="2469333"/>
            <a:ext cx="390171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新</a:t>
            </a:r>
            <a:r>
              <a:rPr lang="en-US" altLang="zh-CN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视</a:t>
            </a:r>
            <a:r>
              <a:rPr lang="en-US" altLang="zh-CN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界</a:t>
            </a:r>
            <a:endParaRPr lang="en-US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209" y="1972011"/>
            <a:ext cx="50455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  <a:r>
              <a:rPr lang="en-US" altLang="zh-CN" sz="36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e Your Light</a:t>
            </a:r>
            <a:endParaRPr lang="en-US" sz="36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AE79C30-2F56-4756-B94B-EBB0B480EF15}"/>
              </a:ext>
            </a:extLst>
          </p:cNvPr>
          <p:cNvSpPr txBox="1"/>
          <p:nvPr/>
        </p:nvSpPr>
        <p:spPr>
          <a:xfrm flipH="1">
            <a:off x="1622719" y="4885989"/>
            <a:ext cx="93548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spc="450" dirty="0">
                <a:solidFill>
                  <a:schemeClr val="bg1"/>
                </a:solidFill>
                <a:latin typeface="Century Gothic" panose="020B0502020202020204" pitchFamily="34" charset="0"/>
              </a:rPr>
              <a:t>Light up the dark corner and point out the way forward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7CDA63-0CA1-4964-AD8F-430946DC945B}"/>
              </a:ext>
            </a:extLst>
          </p:cNvPr>
          <p:cNvSpPr txBox="1"/>
          <p:nvPr/>
        </p:nvSpPr>
        <p:spPr>
          <a:xfrm>
            <a:off x="4447712" y="4000826"/>
            <a:ext cx="465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无障碍关怀相机设计方案</a:t>
            </a:r>
          </a:p>
        </p:txBody>
      </p:sp>
    </p:spTree>
    <p:extLst>
      <p:ext uri="{BB962C8B-B14F-4D97-AF65-F5344CB8AC3E}">
        <p14:creationId xmlns:p14="http://schemas.microsoft.com/office/powerpoint/2010/main" val="11788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9182-2331-4C1B-8709-FA000DB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产品模式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b="0" dirty="0"/>
              <a:t>陈国英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B4A32-1E5C-4C3F-AE74-6FB3C38D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47C9EF-C026-45F6-93C8-2204A2FEF385}"/>
              </a:ext>
            </a:extLst>
          </p:cNvPr>
          <p:cNvGrpSpPr/>
          <p:nvPr/>
        </p:nvGrpSpPr>
        <p:grpSpPr>
          <a:xfrm>
            <a:off x="655375" y="1268760"/>
            <a:ext cx="10890682" cy="4753825"/>
            <a:chOff x="655375" y="1268760"/>
            <a:chExt cx="10890682" cy="4753825"/>
          </a:xfrm>
        </p:grpSpPr>
        <p:grpSp>
          <p:nvGrpSpPr>
            <p:cNvPr id="5" name="3f20ab61-be3d-415b-a707-85c5e9afb3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D032C46-58AF-42D3-BF27-EEE4EDB397F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55375" y="1268760"/>
              <a:ext cx="10890682" cy="4753825"/>
              <a:chOff x="655375" y="1268760"/>
              <a:chExt cx="10890682" cy="4753825"/>
            </a:xfrm>
          </p:grpSpPr>
          <p:sp>
            <p:nvSpPr>
              <p:cNvPr id="6" name="îṧ1íďe">
                <a:extLst>
                  <a:ext uri="{FF2B5EF4-FFF2-40B4-BE49-F238E27FC236}">
                    <a16:creationId xmlns:a16="http://schemas.microsoft.com/office/drawing/2014/main" id="{EC7E6F89-F119-4B66-A2F9-0F84260435B3}"/>
                  </a:ext>
                </a:extLst>
              </p:cNvPr>
              <p:cNvSpPr/>
              <p:nvPr/>
            </p:nvSpPr>
            <p:spPr bwMode="auto">
              <a:xfrm>
                <a:off x="2029104" y="4682424"/>
                <a:ext cx="2744875" cy="1340161"/>
              </a:xfrm>
              <a:custGeom>
                <a:avLst/>
                <a:gdLst/>
                <a:ahLst/>
                <a:cxnLst>
                  <a:cxn ang="0">
                    <a:pos x="764" y="0"/>
                  </a:cxn>
                  <a:cxn ang="0">
                    <a:pos x="1063" y="519"/>
                  </a:cxn>
                  <a:cxn ang="0">
                    <a:pos x="0" y="519"/>
                  </a:cxn>
                  <a:cxn ang="0">
                    <a:pos x="299" y="0"/>
                  </a:cxn>
                  <a:cxn ang="0">
                    <a:pos x="764" y="0"/>
                  </a:cxn>
                  <a:cxn ang="0">
                    <a:pos x="764" y="0"/>
                  </a:cxn>
                </a:cxnLst>
                <a:rect l="0" t="0" r="r" b="b"/>
                <a:pathLst>
                  <a:path w="1063" h="519">
                    <a:moveTo>
                      <a:pt x="764" y="0"/>
                    </a:moveTo>
                    <a:lnTo>
                      <a:pt x="1063" y="519"/>
                    </a:lnTo>
                    <a:lnTo>
                      <a:pt x="0" y="519"/>
                    </a:lnTo>
                    <a:lnTo>
                      <a:pt x="299" y="0"/>
                    </a:lnTo>
                    <a:lnTo>
                      <a:pt x="764" y="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7" name="íSḻíḑè">
                <a:extLst>
                  <a:ext uri="{FF2B5EF4-FFF2-40B4-BE49-F238E27FC236}">
                    <a16:creationId xmlns:a16="http://schemas.microsoft.com/office/drawing/2014/main" id="{3E5560AE-CCA8-47EA-A951-616BABAA3588}"/>
                  </a:ext>
                </a:extLst>
              </p:cNvPr>
              <p:cNvSpPr/>
              <p:nvPr/>
            </p:nvSpPr>
            <p:spPr bwMode="auto">
              <a:xfrm>
                <a:off x="655375" y="1268760"/>
                <a:ext cx="2145806" cy="2378204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831" y="519"/>
                  </a:cxn>
                  <a:cxn ang="0">
                    <a:pos x="599" y="921"/>
                  </a:cxn>
                  <a:cxn ang="0">
                    <a:pos x="599" y="921"/>
                  </a:cxn>
                  <a:cxn ang="0">
                    <a:pos x="0" y="921"/>
                  </a:cxn>
                  <a:cxn ang="0">
                    <a:pos x="532" y="0"/>
                  </a:cxn>
                </a:cxnLst>
                <a:rect l="0" t="0" r="r" b="b"/>
                <a:pathLst>
                  <a:path w="831" h="921">
                    <a:moveTo>
                      <a:pt x="532" y="0"/>
                    </a:moveTo>
                    <a:lnTo>
                      <a:pt x="831" y="519"/>
                    </a:lnTo>
                    <a:lnTo>
                      <a:pt x="599" y="921"/>
                    </a:lnTo>
                    <a:lnTo>
                      <a:pt x="599" y="921"/>
                    </a:lnTo>
                    <a:lnTo>
                      <a:pt x="0" y="921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8" name="ïṣ1ídê">
                <a:extLst>
                  <a:ext uri="{FF2B5EF4-FFF2-40B4-BE49-F238E27FC236}">
                    <a16:creationId xmlns:a16="http://schemas.microsoft.com/office/drawing/2014/main" id="{07FA8380-610A-4881-A716-5DEAF6AFCF5B}"/>
                  </a:ext>
                </a:extLst>
              </p:cNvPr>
              <p:cNvSpPr/>
              <p:nvPr/>
            </p:nvSpPr>
            <p:spPr bwMode="auto">
              <a:xfrm>
                <a:off x="655375" y="3646963"/>
                <a:ext cx="2145806" cy="2375620"/>
              </a:xfrm>
              <a:custGeom>
                <a:avLst/>
                <a:gdLst/>
                <a:ahLst/>
                <a:cxnLst>
                  <a:cxn ang="0">
                    <a:pos x="831" y="401"/>
                  </a:cxn>
                  <a:cxn ang="0">
                    <a:pos x="532" y="920"/>
                  </a:cxn>
                  <a:cxn ang="0">
                    <a:pos x="0" y="0"/>
                  </a:cxn>
                  <a:cxn ang="0">
                    <a:pos x="599" y="0"/>
                  </a:cxn>
                  <a:cxn ang="0">
                    <a:pos x="831" y="401"/>
                  </a:cxn>
                  <a:cxn ang="0">
                    <a:pos x="831" y="401"/>
                  </a:cxn>
                </a:cxnLst>
                <a:rect l="0" t="0" r="r" b="b"/>
                <a:pathLst>
                  <a:path w="831" h="920">
                    <a:moveTo>
                      <a:pt x="831" y="401"/>
                    </a:moveTo>
                    <a:lnTo>
                      <a:pt x="532" y="920"/>
                    </a:lnTo>
                    <a:lnTo>
                      <a:pt x="0" y="0"/>
                    </a:lnTo>
                    <a:lnTo>
                      <a:pt x="599" y="0"/>
                    </a:lnTo>
                    <a:lnTo>
                      <a:pt x="831" y="401"/>
                    </a:lnTo>
                    <a:lnTo>
                      <a:pt x="831" y="40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9" name="î$líḍe">
                <a:extLst>
                  <a:ext uri="{FF2B5EF4-FFF2-40B4-BE49-F238E27FC236}">
                    <a16:creationId xmlns:a16="http://schemas.microsoft.com/office/drawing/2014/main" id="{F06C9D26-30EC-45B8-88E1-DA9C16C92B02}"/>
                  </a:ext>
                </a:extLst>
              </p:cNvPr>
              <p:cNvSpPr/>
              <p:nvPr/>
            </p:nvSpPr>
            <p:spPr bwMode="auto">
              <a:xfrm>
                <a:off x="2029104" y="1268760"/>
                <a:ext cx="2744875" cy="1345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3" y="0"/>
                  </a:cxn>
                  <a:cxn ang="0">
                    <a:pos x="764" y="521"/>
                  </a:cxn>
                  <a:cxn ang="0">
                    <a:pos x="764" y="519"/>
                  </a:cxn>
                  <a:cxn ang="0">
                    <a:pos x="299" y="519"/>
                  </a:cxn>
                  <a:cxn ang="0">
                    <a:pos x="299" y="519"/>
                  </a:cxn>
                  <a:cxn ang="0">
                    <a:pos x="0" y="0"/>
                  </a:cxn>
                </a:cxnLst>
                <a:rect l="0" t="0" r="r" b="b"/>
                <a:pathLst>
                  <a:path w="1063" h="521">
                    <a:moveTo>
                      <a:pt x="0" y="0"/>
                    </a:moveTo>
                    <a:lnTo>
                      <a:pt x="1063" y="0"/>
                    </a:lnTo>
                    <a:lnTo>
                      <a:pt x="764" y="521"/>
                    </a:lnTo>
                    <a:lnTo>
                      <a:pt x="764" y="519"/>
                    </a:lnTo>
                    <a:lnTo>
                      <a:pt x="299" y="519"/>
                    </a:lnTo>
                    <a:lnTo>
                      <a:pt x="299" y="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grpSp>
            <p:nvGrpSpPr>
              <p:cNvPr id="10" name="ïšļíde">
                <a:extLst>
                  <a:ext uri="{FF2B5EF4-FFF2-40B4-BE49-F238E27FC236}">
                    <a16:creationId xmlns:a16="http://schemas.microsoft.com/office/drawing/2014/main" id="{A280BE7B-34FA-41E7-8F2B-60845C1A8C53}"/>
                  </a:ext>
                </a:extLst>
              </p:cNvPr>
              <p:cNvGrpSpPr/>
              <p:nvPr/>
            </p:nvGrpSpPr>
            <p:grpSpPr>
              <a:xfrm>
                <a:off x="2202109" y="2608921"/>
                <a:ext cx="2398861" cy="2073505"/>
                <a:chOff x="1578203" y="2273298"/>
                <a:chExt cx="1474789" cy="1274763"/>
              </a:xfrm>
              <a:effectLst/>
            </p:grpSpPr>
            <p:sp>
              <p:nvSpPr>
                <p:cNvPr id="42" name="iŝ1îḓé">
                  <a:extLst>
                    <a:ext uri="{FF2B5EF4-FFF2-40B4-BE49-F238E27FC236}">
                      <a16:creationId xmlns:a16="http://schemas.microsoft.com/office/drawing/2014/main" id="{44AD04CC-CE20-47A1-A110-080CDD5C9A41}"/>
                    </a:ext>
                  </a:extLst>
                </p:cNvPr>
                <p:cNvSpPr/>
                <p:nvPr/>
              </p:nvSpPr>
              <p:spPr bwMode="auto">
                <a:xfrm>
                  <a:off x="1578203" y="2273298"/>
                  <a:ext cx="1474789" cy="1274763"/>
                </a:xfrm>
                <a:custGeom>
                  <a:avLst/>
                  <a:gdLst/>
                  <a:ahLst/>
                  <a:cxnLst>
                    <a:cxn ang="0">
                      <a:pos x="0" y="402"/>
                    </a:cxn>
                    <a:cxn ang="0">
                      <a:pos x="0" y="402"/>
                    </a:cxn>
                    <a:cxn ang="0">
                      <a:pos x="232" y="0"/>
                    </a:cxn>
                    <a:cxn ang="0">
                      <a:pos x="232" y="0"/>
                    </a:cxn>
                    <a:cxn ang="0">
                      <a:pos x="697" y="0"/>
                    </a:cxn>
                    <a:cxn ang="0">
                      <a:pos x="697" y="2"/>
                    </a:cxn>
                    <a:cxn ang="0">
                      <a:pos x="929" y="402"/>
                    </a:cxn>
                    <a:cxn ang="0">
                      <a:pos x="926" y="402"/>
                    </a:cxn>
                    <a:cxn ang="0">
                      <a:pos x="697" y="803"/>
                    </a:cxn>
                    <a:cxn ang="0">
                      <a:pos x="697" y="803"/>
                    </a:cxn>
                    <a:cxn ang="0">
                      <a:pos x="232" y="803"/>
                    </a:cxn>
                    <a:cxn ang="0">
                      <a:pos x="232" y="803"/>
                    </a:cxn>
                    <a:cxn ang="0">
                      <a:pos x="0" y="402"/>
                    </a:cxn>
                    <a:cxn ang="0">
                      <a:pos x="464" y="402"/>
                    </a:cxn>
                    <a:cxn ang="0">
                      <a:pos x="464" y="402"/>
                    </a:cxn>
                    <a:cxn ang="0">
                      <a:pos x="464" y="402"/>
                    </a:cxn>
                    <a:cxn ang="0">
                      <a:pos x="464" y="402"/>
                    </a:cxn>
                  </a:cxnLst>
                  <a:rect l="0" t="0" r="r" b="b"/>
                  <a:pathLst>
                    <a:path w="929" h="803">
                      <a:moveTo>
                        <a:pt x="0" y="402"/>
                      </a:moveTo>
                      <a:lnTo>
                        <a:pt x="0" y="402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697" y="0"/>
                      </a:lnTo>
                      <a:lnTo>
                        <a:pt x="697" y="2"/>
                      </a:lnTo>
                      <a:lnTo>
                        <a:pt x="929" y="402"/>
                      </a:lnTo>
                      <a:lnTo>
                        <a:pt x="926" y="402"/>
                      </a:lnTo>
                      <a:lnTo>
                        <a:pt x="697" y="803"/>
                      </a:lnTo>
                      <a:lnTo>
                        <a:pt x="697" y="803"/>
                      </a:lnTo>
                      <a:lnTo>
                        <a:pt x="232" y="803"/>
                      </a:lnTo>
                      <a:lnTo>
                        <a:pt x="232" y="803"/>
                      </a:lnTo>
                      <a:lnTo>
                        <a:pt x="0" y="402"/>
                      </a:lnTo>
                      <a:close/>
                      <a:moveTo>
                        <a:pt x="464" y="402"/>
                      </a:moveTo>
                      <a:lnTo>
                        <a:pt x="464" y="402"/>
                      </a:lnTo>
                      <a:lnTo>
                        <a:pt x="464" y="402"/>
                      </a:lnTo>
                      <a:lnTo>
                        <a:pt x="464" y="40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Sḷíḋé">
                  <a:extLst>
                    <a:ext uri="{FF2B5EF4-FFF2-40B4-BE49-F238E27FC236}">
                      <a16:creationId xmlns:a16="http://schemas.microsoft.com/office/drawing/2014/main" id="{7D3026E5-6858-451C-B714-62FE935E13E3}"/>
                    </a:ext>
                  </a:extLst>
                </p:cNvPr>
                <p:cNvSpPr/>
                <p:nvPr/>
              </p:nvSpPr>
              <p:spPr bwMode="auto">
                <a:xfrm>
                  <a:off x="2136793" y="2734468"/>
                  <a:ext cx="357607" cy="352424"/>
                </a:xfrm>
                <a:custGeom>
                  <a:avLst/>
                  <a:gdLst/>
                  <a:ahLst/>
                  <a:cxnLst>
                    <a:cxn ang="0">
                      <a:pos x="59" y="63"/>
                    </a:cxn>
                    <a:cxn ang="0">
                      <a:pos x="55" y="61"/>
                    </a:cxn>
                    <a:cxn ang="0">
                      <a:pos x="42" y="48"/>
                    </a:cxn>
                    <a:cxn ang="0">
                      <a:pos x="27" y="53"/>
                    </a:cxn>
                    <a:cxn ang="0">
                      <a:pos x="0" y="26"/>
                    </a:cxn>
                    <a:cxn ang="0">
                      <a:pos x="27" y="0"/>
                    </a:cxn>
                    <a:cxn ang="0">
                      <a:pos x="54" y="26"/>
                    </a:cxn>
                    <a:cxn ang="0">
                      <a:pos x="49" y="41"/>
                    </a:cxn>
                    <a:cxn ang="0">
                      <a:pos x="62" y="54"/>
                    </a:cxn>
                    <a:cxn ang="0">
                      <a:pos x="64" y="58"/>
                    </a:cxn>
                    <a:cxn ang="0">
                      <a:pos x="59" y="63"/>
                    </a:cxn>
                    <a:cxn ang="0">
                      <a:pos x="27" y="9"/>
                    </a:cxn>
                    <a:cxn ang="0">
                      <a:pos x="10" y="26"/>
                    </a:cxn>
                    <a:cxn ang="0">
                      <a:pos x="27" y="43"/>
                    </a:cxn>
                    <a:cxn ang="0">
                      <a:pos x="44" y="26"/>
                    </a:cxn>
                    <a:cxn ang="0">
                      <a:pos x="27" y="9"/>
                    </a:cxn>
                  </a:cxnLst>
                  <a:rect l="0" t="0" r="r" b="b"/>
                  <a:pathLst>
                    <a:path w="64" h="63">
                      <a:moveTo>
                        <a:pt x="59" y="63"/>
                      </a:moveTo>
                      <a:cubicBezTo>
                        <a:pt x="57" y="63"/>
                        <a:pt x="56" y="62"/>
                        <a:pt x="55" y="61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8" y="51"/>
                        <a:pt x="33" y="53"/>
                        <a:pt x="27" y="53"/>
                      </a:cubicBezTo>
                      <a:cubicBezTo>
                        <a:pt x="12" y="53"/>
                        <a:pt x="0" y="41"/>
                        <a:pt x="0" y="26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2" y="0"/>
                        <a:pt x="54" y="12"/>
                        <a:pt x="54" y="26"/>
                      </a:cubicBezTo>
                      <a:cubicBezTo>
                        <a:pt x="54" y="32"/>
                        <a:pt x="52" y="37"/>
                        <a:pt x="49" y="41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3" y="55"/>
                        <a:pt x="64" y="57"/>
                        <a:pt x="64" y="58"/>
                      </a:cubicBezTo>
                      <a:cubicBezTo>
                        <a:pt x="64" y="61"/>
                        <a:pt x="61" y="63"/>
                        <a:pt x="59" y="63"/>
                      </a:cubicBezTo>
                      <a:close/>
                      <a:moveTo>
                        <a:pt x="27" y="9"/>
                      </a:moveTo>
                      <a:cubicBezTo>
                        <a:pt x="18" y="9"/>
                        <a:pt x="10" y="17"/>
                        <a:pt x="10" y="26"/>
                      </a:cubicBezTo>
                      <a:cubicBezTo>
                        <a:pt x="10" y="36"/>
                        <a:pt x="18" y="43"/>
                        <a:pt x="27" y="43"/>
                      </a:cubicBezTo>
                      <a:cubicBezTo>
                        <a:pt x="37" y="43"/>
                        <a:pt x="44" y="36"/>
                        <a:pt x="44" y="26"/>
                      </a:cubicBezTo>
                      <a:cubicBezTo>
                        <a:pt x="44" y="17"/>
                        <a:pt x="3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" name="íṩ1îḋê">
                <a:extLst>
                  <a:ext uri="{FF2B5EF4-FFF2-40B4-BE49-F238E27FC236}">
                    <a16:creationId xmlns:a16="http://schemas.microsoft.com/office/drawing/2014/main" id="{89E053B6-0098-4116-8F53-5103CC38C4F6}"/>
                  </a:ext>
                </a:extLst>
              </p:cNvPr>
              <p:cNvSpPr txBox="1"/>
              <p:nvPr/>
            </p:nvSpPr>
            <p:spPr>
              <a:xfrm flipH="1">
                <a:off x="2399077" y="1743422"/>
                <a:ext cx="1983127" cy="396000"/>
              </a:xfrm>
              <a:prstGeom prst="rect">
                <a:avLst/>
              </a:prstGeom>
              <a:effectLst/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zh-CN" altLang="en-US" sz="2800" b="1" dirty="0"/>
                  <a:t>输入</a:t>
                </a:r>
              </a:p>
            </p:txBody>
          </p:sp>
          <p:sp>
            <p:nvSpPr>
              <p:cNvPr id="12" name="îşľiḓê">
                <a:extLst>
                  <a:ext uri="{FF2B5EF4-FFF2-40B4-BE49-F238E27FC236}">
                    <a16:creationId xmlns:a16="http://schemas.microsoft.com/office/drawing/2014/main" id="{F4146476-51BA-4130-84C9-E1F11636B9E6}"/>
                  </a:ext>
                </a:extLst>
              </p:cNvPr>
              <p:cNvSpPr txBox="1"/>
              <p:nvPr/>
            </p:nvSpPr>
            <p:spPr>
              <a:xfrm rot="18000000" flipH="1">
                <a:off x="892999" y="2563461"/>
                <a:ext cx="1983127" cy="396000"/>
              </a:xfrm>
              <a:prstGeom prst="rect">
                <a:avLst/>
              </a:prstGeom>
              <a:effectLst/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zh-CN" altLang="en-US" sz="2800" b="1" dirty="0"/>
                  <a:t>规划</a:t>
                </a:r>
              </a:p>
            </p:txBody>
          </p:sp>
          <p:sp>
            <p:nvSpPr>
              <p:cNvPr id="13" name="ï$ḷîdé">
                <a:extLst>
                  <a:ext uri="{FF2B5EF4-FFF2-40B4-BE49-F238E27FC236}">
                    <a16:creationId xmlns:a16="http://schemas.microsoft.com/office/drawing/2014/main" id="{A9FADA78-5E4E-488E-87B6-70B6AF158863}"/>
                  </a:ext>
                </a:extLst>
              </p:cNvPr>
              <p:cNvSpPr txBox="1"/>
              <p:nvPr/>
            </p:nvSpPr>
            <p:spPr>
              <a:xfrm flipH="1">
                <a:off x="2445557" y="5154504"/>
                <a:ext cx="1983127" cy="396000"/>
              </a:xfrm>
              <a:prstGeom prst="rect">
                <a:avLst/>
              </a:prstGeom>
              <a:effectLst/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zh-CN" altLang="en-US" sz="2800" b="1" dirty="0"/>
                  <a:t>抵达</a:t>
                </a:r>
              </a:p>
            </p:txBody>
          </p:sp>
          <p:sp>
            <p:nvSpPr>
              <p:cNvPr id="14" name="ïsľiḍe">
                <a:extLst>
                  <a:ext uri="{FF2B5EF4-FFF2-40B4-BE49-F238E27FC236}">
                    <a16:creationId xmlns:a16="http://schemas.microsoft.com/office/drawing/2014/main" id="{1FDF9BB6-2956-4C51-8F5C-A3C8320A6D5E}"/>
                  </a:ext>
                </a:extLst>
              </p:cNvPr>
              <p:cNvSpPr txBox="1"/>
              <p:nvPr/>
            </p:nvSpPr>
            <p:spPr>
              <a:xfrm rot="3600000" flipH="1">
                <a:off x="925112" y="4335646"/>
                <a:ext cx="1983127" cy="396000"/>
              </a:xfrm>
              <a:prstGeom prst="rect">
                <a:avLst/>
              </a:prstGeom>
              <a:effectLst/>
            </p:spPr>
            <p:txBody>
              <a:bodyPr wrap="none" lIns="90000" tIns="46800" rIns="90000" bIns="46800" anchor="t" anchorCtr="0">
                <a:no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zh-CN" altLang="en-US" sz="2800" b="1" dirty="0"/>
                  <a:t>语音</a:t>
                </a:r>
              </a:p>
            </p:txBody>
          </p:sp>
          <p:grpSp>
            <p:nvGrpSpPr>
              <p:cNvPr id="15" name="îśľîďê">
                <a:extLst>
                  <a:ext uri="{FF2B5EF4-FFF2-40B4-BE49-F238E27FC236}">
                    <a16:creationId xmlns:a16="http://schemas.microsoft.com/office/drawing/2014/main" id="{31C87070-F036-4DA6-BD17-181FFD6CB466}"/>
                  </a:ext>
                </a:extLst>
              </p:cNvPr>
              <p:cNvGrpSpPr/>
              <p:nvPr/>
            </p:nvGrpSpPr>
            <p:grpSpPr>
              <a:xfrm>
                <a:off x="5597697" y="1615870"/>
                <a:ext cx="666274" cy="671027"/>
                <a:chOff x="5931156" y="1399652"/>
                <a:chExt cx="644626" cy="649224"/>
              </a:xfrm>
              <a:effectLst/>
            </p:grpSpPr>
            <p:sp>
              <p:nvSpPr>
                <p:cNvPr id="40" name="iŝlíďé">
                  <a:extLst>
                    <a:ext uri="{FF2B5EF4-FFF2-40B4-BE49-F238E27FC236}">
                      <a16:creationId xmlns:a16="http://schemas.microsoft.com/office/drawing/2014/main" id="{F1A57B6B-291F-415E-85E0-473B695C9A34}"/>
                    </a:ext>
                  </a:extLst>
                </p:cNvPr>
                <p:cNvSpPr/>
                <p:nvPr/>
              </p:nvSpPr>
              <p:spPr>
                <a:xfrm>
                  <a:off x="5931156" y="1399652"/>
                  <a:ext cx="644626" cy="64922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ŝľîďé">
                  <a:extLst>
                    <a:ext uri="{FF2B5EF4-FFF2-40B4-BE49-F238E27FC236}">
                      <a16:creationId xmlns:a16="http://schemas.microsoft.com/office/drawing/2014/main" id="{174E2FD3-8DDA-413A-990D-4018D768B681}"/>
                    </a:ext>
                  </a:extLst>
                </p:cNvPr>
                <p:cNvSpPr/>
                <p:nvPr/>
              </p:nvSpPr>
              <p:spPr bwMode="auto">
                <a:xfrm>
                  <a:off x="6057730" y="1551942"/>
                  <a:ext cx="400552" cy="359916"/>
                </a:xfrm>
                <a:custGeom>
                  <a:avLst/>
                  <a:gdLst/>
                  <a:ahLst/>
                  <a:cxnLst>
                    <a:cxn ang="0">
                      <a:pos x="23" y="39"/>
                    </a:cxn>
                    <a:cxn ang="0">
                      <a:pos x="21" y="41"/>
                    </a:cxn>
                    <a:cxn ang="0">
                      <a:pos x="20" y="41"/>
                    </a:cxn>
                    <a:cxn ang="0">
                      <a:pos x="19" y="40"/>
                    </a:cxn>
                    <a:cxn ang="0">
                      <a:pos x="0" y="22"/>
                    </a:cxn>
                    <a:cxn ang="0">
                      <a:pos x="0" y="19"/>
                    </a:cxn>
                    <a:cxn ang="0">
                      <a:pos x="19" y="1"/>
                    </a:cxn>
                    <a:cxn ang="0">
                      <a:pos x="21" y="0"/>
                    </a:cxn>
                    <a:cxn ang="0">
                      <a:pos x="23" y="2"/>
                    </a:cxn>
                    <a:cxn ang="0">
                      <a:pos x="23" y="5"/>
                    </a:cxn>
                    <a:cxn ang="0">
                      <a:pos x="8" y="19"/>
                    </a:cxn>
                    <a:cxn ang="0">
                      <a:pos x="8" y="22"/>
                    </a:cxn>
                    <a:cxn ang="0">
                      <a:pos x="23" y="36"/>
                    </a:cxn>
                    <a:cxn ang="0">
                      <a:pos x="23" y="39"/>
                    </a:cxn>
                    <a:cxn ang="0">
                      <a:pos x="58" y="57"/>
                    </a:cxn>
                    <a:cxn ang="0">
                      <a:pos x="57" y="57"/>
                    </a:cxn>
                    <a:cxn ang="0">
                      <a:pos x="57" y="57"/>
                    </a:cxn>
                    <a:cxn ang="0">
                      <a:pos x="56" y="56"/>
                    </a:cxn>
                    <a:cxn ang="0">
                      <a:pos x="52" y="36"/>
                    </a:cxn>
                    <a:cxn ang="0">
                      <a:pos x="36" y="30"/>
                    </a:cxn>
                    <a:cxn ang="0">
                      <a:pos x="36" y="39"/>
                    </a:cxn>
                    <a:cxn ang="0">
                      <a:pos x="35" y="41"/>
                    </a:cxn>
                    <a:cxn ang="0">
                      <a:pos x="34" y="41"/>
                    </a:cxn>
                    <a:cxn ang="0">
                      <a:pos x="32" y="40"/>
                    </a:cxn>
                    <a:cxn ang="0">
                      <a:pos x="14" y="22"/>
                    </a:cxn>
                    <a:cxn ang="0">
                      <a:pos x="14" y="19"/>
                    </a:cxn>
                    <a:cxn ang="0">
                      <a:pos x="32" y="1"/>
                    </a:cxn>
                    <a:cxn ang="0">
                      <a:pos x="35" y="0"/>
                    </a:cxn>
                    <a:cxn ang="0">
                      <a:pos x="36" y="2"/>
                    </a:cxn>
                    <a:cxn ang="0">
                      <a:pos x="36" y="12"/>
                    </a:cxn>
                    <a:cxn ang="0">
                      <a:pos x="58" y="20"/>
                    </a:cxn>
                    <a:cxn ang="0">
                      <a:pos x="64" y="38"/>
                    </a:cxn>
                    <a:cxn ang="0">
                      <a:pos x="58" y="57"/>
                    </a:cxn>
                  </a:cxnLst>
                  <a:rect l="0" t="0" r="r" b="b"/>
                  <a:pathLst>
                    <a:path w="64" h="57">
                      <a:moveTo>
                        <a:pt x="23" y="39"/>
                      </a:moveTo>
                      <a:cubicBezTo>
                        <a:pt x="23" y="40"/>
                        <a:pt x="22" y="41"/>
                        <a:pt x="21" y="41"/>
                      </a:cubicBezTo>
                      <a:cubicBezTo>
                        <a:pt x="21" y="41"/>
                        <a:pt x="21" y="41"/>
                        <a:pt x="20" y="41"/>
                      </a:cubicBezTo>
                      <a:cubicBezTo>
                        <a:pt x="20" y="41"/>
                        <a:pt x="19" y="41"/>
                        <a:pt x="19" y="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1"/>
                        <a:pt x="0" y="20"/>
                        <a:pt x="0" y="19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20" y="0"/>
                        <a:pt x="21" y="0"/>
                      </a:cubicBezTo>
                      <a:cubicBezTo>
                        <a:pt x="22" y="1"/>
                        <a:pt x="23" y="1"/>
                        <a:pt x="23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1"/>
                        <a:pt x="8" y="22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lnTo>
                        <a:pt x="23" y="39"/>
                      </a:lnTo>
                      <a:close/>
                      <a:moveTo>
                        <a:pt x="58" y="57"/>
                      </a:moveTo>
                      <a:cubicBezTo>
                        <a:pt x="58" y="57"/>
                        <a:pt x="57" y="57"/>
                        <a:pt x="57" y="57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6" y="57"/>
                        <a:pt x="56" y="56"/>
                        <a:pt x="56" y="56"/>
                      </a:cubicBezTo>
                      <a:cubicBezTo>
                        <a:pt x="57" y="46"/>
                        <a:pt x="56" y="40"/>
                        <a:pt x="52" y="36"/>
                      </a:cubicBezTo>
                      <a:cubicBezTo>
                        <a:pt x="49" y="32"/>
                        <a:pt x="44" y="31"/>
                        <a:pt x="36" y="30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0"/>
                        <a:pt x="36" y="41"/>
                        <a:pt x="35" y="41"/>
                      </a:cubicBezTo>
                      <a:cubicBezTo>
                        <a:pt x="35" y="41"/>
                        <a:pt x="34" y="41"/>
                        <a:pt x="34" y="41"/>
                      </a:cubicBezTo>
                      <a:cubicBezTo>
                        <a:pt x="33" y="41"/>
                        <a:pt x="33" y="41"/>
                        <a:pt x="32" y="40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3" y="21"/>
                        <a:pt x="13" y="20"/>
                        <a:pt x="14" y="19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3" y="0"/>
                        <a:pt x="34" y="0"/>
                        <a:pt x="35" y="0"/>
                      </a:cubicBezTo>
                      <a:cubicBezTo>
                        <a:pt x="36" y="1"/>
                        <a:pt x="36" y="1"/>
                        <a:pt x="36" y="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6" y="12"/>
                        <a:pt x="53" y="15"/>
                        <a:pt x="58" y="20"/>
                      </a:cubicBezTo>
                      <a:cubicBezTo>
                        <a:pt x="63" y="25"/>
                        <a:pt x="64" y="33"/>
                        <a:pt x="64" y="38"/>
                      </a:cubicBezTo>
                      <a:cubicBezTo>
                        <a:pt x="64" y="45"/>
                        <a:pt x="58" y="56"/>
                        <a:pt x="58" y="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6" name="ïş1íďè">
                <a:extLst>
                  <a:ext uri="{FF2B5EF4-FFF2-40B4-BE49-F238E27FC236}">
                    <a16:creationId xmlns:a16="http://schemas.microsoft.com/office/drawing/2014/main" id="{8687AC16-59F3-4408-897E-46C72DDFA8D3}"/>
                  </a:ext>
                </a:extLst>
              </p:cNvPr>
              <p:cNvSpPr/>
              <p:nvPr/>
            </p:nvSpPr>
            <p:spPr bwMode="auto">
              <a:xfrm>
                <a:off x="10678439" y="1502081"/>
                <a:ext cx="867618" cy="898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17" name="îşḻíḓ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380448" y="2062774"/>
                <a:ext cx="3559140" cy="37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盲人输入目的地</a:t>
                </a:r>
              </a:p>
            </p:txBody>
          </p:sp>
          <p:sp>
            <p:nvSpPr>
              <p:cNvPr id="18" name="ïşḻï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380448" y="1557274"/>
                <a:ext cx="355914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/>
                  <a:t>输入</a:t>
                </a:r>
                <a:endParaRPr lang="en-US" altLang="zh-CN" sz="3200" b="1" dirty="0"/>
              </a:p>
            </p:txBody>
          </p:sp>
          <p:grpSp>
            <p:nvGrpSpPr>
              <p:cNvPr id="19" name="íṣ1ïde">
                <a:extLst>
                  <a:ext uri="{FF2B5EF4-FFF2-40B4-BE49-F238E27FC236}">
                    <a16:creationId xmlns:a16="http://schemas.microsoft.com/office/drawing/2014/main" id="{1D674A87-5059-4651-9D45-E771E613CF4E}"/>
                  </a:ext>
                </a:extLst>
              </p:cNvPr>
              <p:cNvGrpSpPr/>
              <p:nvPr/>
            </p:nvGrpSpPr>
            <p:grpSpPr>
              <a:xfrm>
                <a:off x="5597697" y="2744467"/>
                <a:ext cx="666274" cy="671027"/>
                <a:chOff x="5950091" y="2237852"/>
                <a:chExt cx="644626" cy="649224"/>
              </a:xfrm>
              <a:effectLst/>
            </p:grpSpPr>
            <p:sp>
              <p:nvSpPr>
                <p:cNvPr id="38" name="iś1ïḑè">
                  <a:extLst>
                    <a:ext uri="{FF2B5EF4-FFF2-40B4-BE49-F238E27FC236}">
                      <a16:creationId xmlns:a16="http://schemas.microsoft.com/office/drawing/2014/main" id="{ECF694A9-D882-4EEE-A8AB-1C5255AC351D}"/>
                    </a:ext>
                  </a:extLst>
                </p:cNvPr>
                <p:cNvSpPr/>
                <p:nvPr/>
              </p:nvSpPr>
              <p:spPr>
                <a:xfrm flipH="1">
                  <a:off x="5950091" y="2237852"/>
                  <a:ext cx="644626" cy="6492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ś1ïḍe">
                  <a:extLst>
                    <a:ext uri="{FF2B5EF4-FFF2-40B4-BE49-F238E27FC236}">
                      <a16:creationId xmlns:a16="http://schemas.microsoft.com/office/drawing/2014/main" id="{01C0FEDE-9CF1-4A6A-8C86-D6BE6A6C93D9}"/>
                    </a:ext>
                  </a:extLst>
                </p:cNvPr>
                <p:cNvSpPr/>
                <p:nvPr/>
              </p:nvSpPr>
              <p:spPr bwMode="auto">
                <a:xfrm>
                  <a:off x="6100406" y="2400386"/>
                  <a:ext cx="315200" cy="347304"/>
                </a:xfrm>
                <a:custGeom>
                  <a:avLst/>
                  <a:gdLst/>
                  <a:ahLst/>
                  <a:cxnLst>
                    <a:cxn ang="0">
                      <a:pos x="40" y="55"/>
                    </a:cxn>
                    <a:cxn ang="0">
                      <a:pos x="32" y="51"/>
                    </a:cxn>
                    <a:cxn ang="0">
                      <a:pos x="4" y="24"/>
                    </a:cxn>
                    <a:cxn ang="0">
                      <a:pos x="0" y="14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45" y="26"/>
                    </a:cxn>
                    <a:cxn ang="0">
                      <a:pos x="45" y="27"/>
                    </a:cxn>
                    <a:cxn ang="0">
                      <a:pos x="42" y="30"/>
                    </a:cxn>
                    <a:cxn ang="0">
                      <a:pos x="42" y="29"/>
                    </a:cxn>
                    <a:cxn ang="0">
                      <a:pos x="20" y="8"/>
                    </a:cxn>
                    <a:cxn ang="0">
                      <a:pos x="13" y="5"/>
                    </a:cxn>
                    <a:cxn ang="0">
                      <a:pos x="4" y="14"/>
                    </a:cxn>
                    <a:cxn ang="0">
                      <a:pos x="7" y="21"/>
                    </a:cxn>
                    <a:cxn ang="0">
                      <a:pos x="35" y="48"/>
                    </a:cxn>
                    <a:cxn ang="0">
                      <a:pos x="40" y="50"/>
                    </a:cxn>
                    <a:cxn ang="0">
                      <a:pos x="45" y="45"/>
                    </a:cxn>
                    <a:cxn ang="0">
                      <a:pos x="43" y="40"/>
                    </a:cxn>
                    <a:cxn ang="0">
                      <a:pos x="22" y="19"/>
                    </a:cxn>
                    <a:cxn ang="0">
                      <a:pos x="20" y="18"/>
                    </a:cxn>
                    <a:cxn ang="0">
                      <a:pos x="18" y="21"/>
                    </a:cxn>
                    <a:cxn ang="0">
                      <a:pos x="19" y="23"/>
                    </a:cxn>
                    <a:cxn ang="0">
                      <a:pos x="33" y="38"/>
                    </a:cxn>
                    <a:cxn ang="0">
                      <a:pos x="34" y="38"/>
                    </a:cxn>
                    <a:cxn ang="0">
                      <a:pos x="31" y="41"/>
                    </a:cxn>
                    <a:cxn ang="0">
                      <a:pos x="30" y="41"/>
                    </a:cxn>
                    <a:cxn ang="0">
                      <a:pos x="16" y="26"/>
                    </a:cxn>
                    <a:cxn ang="0">
                      <a:pos x="13" y="21"/>
                    </a:cxn>
                    <a:cxn ang="0">
                      <a:pos x="20" y="14"/>
                    </a:cxn>
                    <a:cxn ang="0">
                      <a:pos x="26" y="16"/>
                    </a:cxn>
                    <a:cxn ang="0">
                      <a:pos x="46" y="37"/>
                    </a:cxn>
                    <a:cxn ang="0">
                      <a:pos x="50" y="45"/>
                    </a:cxn>
                    <a:cxn ang="0">
                      <a:pos x="40" y="55"/>
                    </a:cxn>
                  </a:cxnLst>
                  <a:rect l="0" t="0" r="r" b="b"/>
                  <a:pathLst>
                    <a:path w="50" h="55">
                      <a:moveTo>
                        <a:pt x="40" y="55"/>
                      </a:moveTo>
                      <a:cubicBezTo>
                        <a:pt x="37" y="55"/>
                        <a:pt x="34" y="54"/>
                        <a:pt x="32" y="51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1" y="21"/>
                        <a:pt x="0" y="18"/>
                        <a:pt x="0" y="14"/>
                      </a:cubicBezTo>
                      <a:cubicBezTo>
                        <a:pt x="0" y="7"/>
                        <a:pt x="6" y="0"/>
                        <a:pt x="13" y="0"/>
                      </a:cubicBezTo>
                      <a:cubicBezTo>
                        <a:pt x="17" y="0"/>
                        <a:pt x="21" y="2"/>
                        <a:pt x="23" y="5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5" y="26"/>
                        <a:pt x="45" y="27"/>
                        <a:pt x="45" y="27"/>
                      </a:cubicBezTo>
                      <a:cubicBezTo>
                        <a:pt x="45" y="28"/>
                        <a:pt x="43" y="30"/>
                        <a:pt x="42" y="30"/>
                      </a:cubicBezTo>
                      <a:cubicBezTo>
                        <a:pt x="42" y="30"/>
                        <a:pt x="42" y="30"/>
                        <a:pt x="42" y="2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8" y="6"/>
                        <a:pt x="16" y="5"/>
                        <a:pt x="13" y="5"/>
                      </a:cubicBezTo>
                      <a:cubicBezTo>
                        <a:pt x="8" y="5"/>
                        <a:pt x="4" y="9"/>
                        <a:pt x="4" y="14"/>
                      </a:cubicBezTo>
                      <a:cubicBezTo>
                        <a:pt x="4" y="16"/>
                        <a:pt x="5" y="19"/>
                        <a:pt x="7" y="21"/>
                      </a:cubicBezTo>
                      <a:cubicBezTo>
                        <a:pt x="35" y="48"/>
                        <a:pt x="35" y="48"/>
                        <a:pt x="35" y="48"/>
                      </a:cubicBezTo>
                      <a:cubicBezTo>
                        <a:pt x="36" y="50"/>
                        <a:pt x="38" y="50"/>
                        <a:pt x="40" y="50"/>
                      </a:cubicBezTo>
                      <a:cubicBezTo>
                        <a:pt x="43" y="50"/>
                        <a:pt x="45" y="48"/>
                        <a:pt x="45" y="45"/>
                      </a:cubicBezTo>
                      <a:cubicBezTo>
                        <a:pt x="45" y="43"/>
                        <a:pt x="44" y="41"/>
                        <a:pt x="43" y="40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1" y="18"/>
                        <a:pt x="20" y="18"/>
                      </a:cubicBezTo>
                      <a:cubicBezTo>
                        <a:pt x="19" y="18"/>
                        <a:pt x="18" y="19"/>
                        <a:pt x="18" y="21"/>
                      </a:cubicBezTo>
                      <a:cubicBezTo>
                        <a:pt x="18" y="22"/>
                        <a:pt x="18" y="22"/>
                        <a:pt x="19" y="23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4" y="39"/>
                        <a:pt x="32" y="41"/>
                        <a:pt x="31" y="41"/>
                      </a:cubicBezTo>
                      <a:cubicBezTo>
                        <a:pt x="31" y="41"/>
                        <a:pt x="30" y="41"/>
                        <a:pt x="30" y="4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4" y="25"/>
                        <a:pt x="13" y="23"/>
                        <a:pt x="13" y="21"/>
                      </a:cubicBezTo>
                      <a:cubicBezTo>
                        <a:pt x="13" y="17"/>
                        <a:pt x="16" y="14"/>
                        <a:pt x="20" y="14"/>
                      </a:cubicBezTo>
                      <a:cubicBezTo>
                        <a:pt x="22" y="14"/>
                        <a:pt x="24" y="15"/>
                        <a:pt x="26" y="16"/>
                      </a:cubicBezTo>
                      <a:cubicBezTo>
                        <a:pt x="46" y="37"/>
                        <a:pt x="46" y="37"/>
                        <a:pt x="46" y="37"/>
                      </a:cubicBezTo>
                      <a:cubicBezTo>
                        <a:pt x="49" y="39"/>
                        <a:pt x="50" y="42"/>
                        <a:pt x="50" y="45"/>
                      </a:cubicBezTo>
                      <a:cubicBezTo>
                        <a:pt x="50" y="51"/>
                        <a:pt x="46" y="55"/>
                        <a:pt x="40" y="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íṡliḑe">
                <a:extLst>
                  <a:ext uri="{FF2B5EF4-FFF2-40B4-BE49-F238E27FC236}">
                    <a16:creationId xmlns:a16="http://schemas.microsoft.com/office/drawing/2014/main" id="{8E2F89BB-F254-4D40-82F5-3B185052ABC1}"/>
                  </a:ext>
                </a:extLst>
              </p:cNvPr>
              <p:cNvSpPr/>
              <p:nvPr/>
            </p:nvSpPr>
            <p:spPr bwMode="auto">
              <a:xfrm>
                <a:off x="10678439" y="2630678"/>
                <a:ext cx="867618" cy="898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21" name="îṡlï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380448" y="3117620"/>
                <a:ext cx="3559140" cy="37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软件自动规划最佳路线</a:t>
                </a:r>
                <a:endParaRPr lang="en-US" altLang="zh-CN" dirty="0"/>
              </a:p>
            </p:txBody>
          </p:sp>
          <p:sp>
            <p:nvSpPr>
              <p:cNvPr id="22" name="íŝ1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380448" y="2674374"/>
                <a:ext cx="355914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/>
                  <a:t>规划</a:t>
                </a:r>
                <a:endParaRPr lang="en-US" altLang="zh-CN" sz="3200" b="1" dirty="0"/>
              </a:p>
            </p:txBody>
          </p:sp>
          <p:grpSp>
            <p:nvGrpSpPr>
              <p:cNvPr id="23" name="îşḻiḑe">
                <a:extLst>
                  <a:ext uri="{FF2B5EF4-FFF2-40B4-BE49-F238E27FC236}">
                    <a16:creationId xmlns:a16="http://schemas.microsoft.com/office/drawing/2014/main" id="{34DCCA07-A493-4804-BA72-C3EED67D583E}"/>
                  </a:ext>
                </a:extLst>
              </p:cNvPr>
              <p:cNvGrpSpPr/>
              <p:nvPr/>
            </p:nvGrpSpPr>
            <p:grpSpPr>
              <a:xfrm>
                <a:off x="5597697" y="3873064"/>
                <a:ext cx="666274" cy="671027"/>
                <a:chOff x="5931156" y="3059486"/>
                <a:chExt cx="644626" cy="649224"/>
              </a:xfrm>
              <a:effectLst/>
            </p:grpSpPr>
            <p:sp>
              <p:nvSpPr>
                <p:cNvPr id="36" name="îṣlíḋé">
                  <a:extLst>
                    <a:ext uri="{FF2B5EF4-FFF2-40B4-BE49-F238E27FC236}">
                      <a16:creationId xmlns:a16="http://schemas.microsoft.com/office/drawing/2014/main" id="{F5A17995-4840-4B05-A423-0B9AD321E013}"/>
                    </a:ext>
                  </a:extLst>
                </p:cNvPr>
                <p:cNvSpPr/>
                <p:nvPr/>
              </p:nvSpPr>
              <p:spPr>
                <a:xfrm>
                  <a:off x="5931156" y="3059486"/>
                  <a:ext cx="644626" cy="64922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ľîďé">
                  <a:extLst>
                    <a:ext uri="{FF2B5EF4-FFF2-40B4-BE49-F238E27FC236}">
                      <a16:creationId xmlns:a16="http://schemas.microsoft.com/office/drawing/2014/main" id="{057AEE02-5F7C-4887-9B86-7BE8D2FDFAAE}"/>
                    </a:ext>
                  </a:extLst>
                </p:cNvPr>
                <p:cNvSpPr/>
                <p:nvPr/>
              </p:nvSpPr>
              <p:spPr bwMode="auto">
                <a:xfrm>
                  <a:off x="6058775" y="3227031"/>
                  <a:ext cx="398463" cy="34516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0" y="57"/>
                    </a:cxn>
                    <a:cxn ang="0">
                      <a:pos x="7" y="0"/>
                    </a:cxn>
                    <a:cxn ang="0">
                      <a:pos x="73" y="6"/>
                    </a:cxn>
                    <a:cxn ang="0">
                      <a:pos x="15" y="7"/>
                    </a:cxn>
                    <a:cxn ang="0">
                      <a:pos x="8" y="4"/>
                    </a:cxn>
                    <a:cxn ang="0">
                      <a:pos x="5" y="12"/>
                    </a:cxn>
                    <a:cxn ang="0">
                      <a:pos x="13" y="14"/>
                    </a:cxn>
                    <a:cxn ang="0">
                      <a:pos x="15" y="7"/>
                    </a:cxn>
                    <a:cxn ang="0">
                      <a:pos x="13" y="19"/>
                    </a:cxn>
                    <a:cxn ang="0">
                      <a:pos x="5" y="21"/>
                    </a:cxn>
                    <a:cxn ang="0">
                      <a:pos x="8" y="29"/>
                    </a:cxn>
                    <a:cxn ang="0">
                      <a:pos x="15" y="26"/>
                    </a:cxn>
                    <a:cxn ang="0">
                      <a:pos x="15" y="36"/>
                    </a:cxn>
                    <a:cxn ang="0">
                      <a:pos x="8" y="34"/>
                    </a:cxn>
                    <a:cxn ang="0">
                      <a:pos x="5" y="41"/>
                    </a:cxn>
                    <a:cxn ang="0">
                      <a:pos x="13" y="43"/>
                    </a:cxn>
                    <a:cxn ang="0">
                      <a:pos x="15" y="36"/>
                    </a:cxn>
                    <a:cxn ang="0">
                      <a:pos x="13" y="48"/>
                    </a:cxn>
                    <a:cxn ang="0">
                      <a:pos x="5" y="51"/>
                    </a:cxn>
                    <a:cxn ang="0">
                      <a:pos x="8" y="58"/>
                    </a:cxn>
                    <a:cxn ang="0">
                      <a:pos x="15" y="55"/>
                    </a:cxn>
                    <a:cxn ang="0">
                      <a:pos x="54" y="7"/>
                    </a:cxn>
                    <a:cxn ang="0">
                      <a:pos x="22" y="4"/>
                    </a:cxn>
                    <a:cxn ang="0">
                      <a:pos x="20" y="26"/>
                    </a:cxn>
                    <a:cxn ang="0">
                      <a:pos x="51" y="29"/>
                    </a:cxn>
                    <a:cxn ang="0">
                      <a:pos x="54" y="7"/>
                    </a:cxn>
                    <a:cxn ang="0">
                      <a:pos x="51" y="34"/>
                    </a:cxn>
                    <a:cxn ang="0">
                      <a:pos x="20" y="36"/>
                    </a:cxn>
                    <a:cxn ang="0">
                      <a:pos x="22" y="58"/>
                    </a:cxn>
                    <a:cxn ang="0">
                      <a:pos x="54" y="55"/>
                    </a:cxn>
                    <a:cxn ang="0">
                      <a:pos x="68" y="7"/>
                    </a:cxn>
                    <a:cxn ang="0">
                      <a:pos x="61" y="4"/>
                    </a:cxn>
                    <a:cxn ang="0">
                      <a:pos x="59" y="12"/>
                    </a:cxn>
                    <a:cxn ang="0">
                      <a:pos x="66" y="14"/>
                    </a:cxn>
                    <a:cxn ang="0">
                      <a:pos x="68" y="7"/>
                    </a:cxn>
                    <a:cxn ang="0">
                      <a:pos x="66" y="19"/>
                    </a:cxn>
                    <a:cxn ang="0">
                      <a:pos x="59" y="21"/>
                    </a:cxn>
                    <a:cxn ang="0">
                      <a:pos x="61" y="29"/>
                    </a:cxn>
                    <a:cxn ang="0">
                      <a:pos x="68" y="26"/>
                    </a:cxn>
                    <a:cxn ang="0">
                      <a:pos x="68" y="36"/>
                    </a:cxn>
                    <a:cxn ang="0">
                      <a:pos x="61" y="34"/>
                    </a:cxn>
                    <a:cxn ang="0">
                      <a:pos x="59" y="41"/>
                    </a:cxn>
                    <a:cxn ang="0">
                      <a:pos x="66" y="43"/>
                    </a:cxn>
                    <a:cxn ang="0">
                      <a:pos x="68" y="36"/>
                    </a:cxn>
                    <a:cxn ang="0">
                      <a:pos x="66" y="48"/>
                    </a:cxn>
                    <a:cxn ang="0">
                      <a:pos x="59" y="51"/>
                    </a:cxn>
                    <a:cxn ang="0">
                      <a:pos x="61" y="58"/>
                    </a:cxn>
                    <a:cxn ang="0">
                      <a:pos x="68" y="55"/>
                    </a:cxn>
                  </a:cxnLst>
                  <a:rect l="0" t="0" r="r" b="b"/>
                  <a:pathLst>
                    <a:path w="73" h="63">
                      <a:moveTo>
                        <a:pt x="73" y="57"/>
                      </a:moveTo>
                      <a:cubicBezTo>
                        <a:pt x="73" y="60"/>
                        <a:pt x="71" y="63"/>
                        <a:pt x="67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3" y="63"/>
                        <a:pt x="0" y="60"/>
                        <a:pt x="0" y="5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71" y="0"/>
                        <a:pt x="73" y="2"/>
                        <a:pt x="73" y="6"/>
                      </a:cubicBezTo>
                      <a:lnTo>
                        <a:pt x="73" y="57"/>
                      </a:lnTo>
                      <a:close/>
                      <a:moveTo>
                        <a:pt x="15" y="7"/>
                      </a:move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3"/>
                        <a:pt x="6" y="14"/>
                        <a:pt x="8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lnTo>
                        <a:pt x="15" y="7"/>
                      </a:lnTo>
                      <a:close/>
                      <a:moveTo>
                        <a:pt x="15" y="21"/>
                      </a:moveTo>
                      <a:cubicBezTo>
                        <a:pt x="15" y="20"/>
                        <a:pt x="14" y="19"/>
                        <a:pt x="13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6" y="19"/>
                        <a:pt x="5" y="20"/>
                        <a:pt x="5" y="21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8"/>
                        <a:pt x="6" y="29"/>
                        <a:pt x="8" y="29"/>
                      </a:cubicBezTo>
                      <a:cubicBezTo>
                        <a:pt x="13" y="29"/>
                        <a:pt x="13" y="29"/>
                        <a:pt x="13" y="29"/>
                      </a:cubicBezTo>
                      <a:cubicBezTo>
                        <a:pt x="14" y="29"/>
                        <a:pt x="15" y="28"/>
                        <a:pt x="15" y="26"/>
                      </a:cubicBezTo>
                      <a:lnTo>
                        <a:pt x="15" y="21"/>
                      </a:lnTo>
                      <a:close/>
                      <a:moveTo>
                        <a:pt x="15" y="36"/>
                      </a:moveTo>
                      <a:cubicBezTo>
                        <a:pt x="15" y="35"/>
                        <a:pt x="14" y="34"/>
                        <a:pt x="13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6" y="34"/>
                        <a:pt x="5" y="35"/>
                        <a:pt x="5" y="36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42"/>
                        <a:pt x="6" y="43"/>
                        <a:pt x="8" y="43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3"/>
                        <a:pt x="15" y="42"/>
                        <a:pt x="15" y="41"/>
                      </a:cubicBezTo>
                      <a:lnTo>
                        <a:pt x="15" y="36"/>
                      </a:lnTo>
                      <a:close/>
                      <a:moveTo>
                        <a:pt x="15" y="51"/>
                      </a:moveTo>
                      <a:cubicBezTo>
                        <a:pt x="15" y="49"/>
                        <a:pt x="14" y="48"/>
                        <a:pt x="13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6" y="48"/>
                        <a:pt x="5" y="49"/>
                        <a:pt x="5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5" y="57"/>
                        <a:pt x="6" y="58"/>
                        <a:pt x="8" y="58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4" y="58"/>
                        <a:pt x="15" y="57"/>
                        <a:pt x="15" y="55"/>
                      </a:cubicBezTo>
                      <a:lnTo>
                        <a:pt x="15" y="51"/>
                      </a:lnTo>
                      <a:close/>
                      <a:moveTo>
                        <a:pt x="54" y="7"/>
                      </a:moveTo>
                      <a:cubicBezTo>
                        <a:pt x="54" y="6"/>
                        <a:pt x="53" y="4"/>
                        <a:pt x="51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4"/>
                        <a:pt x="20" y="6"/>
                        <a:pt x="20" y="7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8"/>
                        <a:pt x="21" y="29"/>
                        <a:pt x="22" y="29"/>
                      </a:cubicBezTo>
                      <a:cubicBezTo>
                        <a:pt x="51" y="29"/>
                        <a:pt x="51" y="29"/>
                        <a:pt x="51" y="29"/>
                      </a:cubicBezTo>
                      <a:cubicBezTo>
                        <a:pt x="53" y="29"/>
                        <a:pt x="54" y="28"/>
                        <a:pt x="54" y="26"/>
                      </a:cubicBezTo>
                      <a:lnTo>
                        <a:pt x="54" y="7"/>
                      </a:lnTo>
                      <a:close/>
                      <a:moveTo>
                        <a:pt x="54" y="36"/>
                      </a:moveTo>
                      <a:cubicBezTo>
                        <a:pt x="54" y="35"/>
                        <a:pt x="53" y="34"/>
                        <a:pt x="51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1" y="34"/>
                        <a:pt x="20" y="35"/>
                        <a:pt x="20" y="36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0" y="57"/>
                        <a:pt x="21" y="58"/>
                        <a:pt x="22" y="58"/>
                      </a:cubicBezTo>
                      <a:cubicBezTo>
                        <a:pt x="51" y="58"/>
                        <a:pt x="51" y="58"/>
                        <a:pt x="51" y="58"/>
                      </a:cubicBezTo>
                      <a:cubicBezTo>
                        <a:pt x="53" y="58"/>
                        <a:pt x="54" y="57"/>
                        <a:pt x="54" y="55"/>
                      </a:cubicBezTo>
                      <a:lnTo>
                        <a:pt x="54" y="36"/>
                      </a:lnTo>
                      <a:close/>
                      <a:moveTo>
                        <a:pt x="68" y="7"/>
                      </a:moveTo>
                      <a:cubicBezTo>
                        <a:pt x="68" y="6"/>
                        <a:pt x="67" y="4"/>
                        <a:pt x="66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0" y="4"/>
                        <a:pt x="59" y="6"/>
                        <a:pt x="59" y="7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3"/>
                        <a:pt x="60" y="14"/>
                        <a:pt x="61" y="14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7" y="14"/>
                        <a:pt x="68" y="13"/>
                        <a:pt x="68" y="12"/>
                      </a:cubicBezTo>
                      <a:lnTo>
                        <a:pt x="68" y="7"/>
                      </a:lnTo>
                      <a:close/>
                      <a:moveTo>
                        <a:pt x="68" y="21"/>
                      </a:moveTo>
                      <a:cubicBezTo>
                        <a:pt x="68" y="20"/>
                        <a:pt x="67" y="19"/>
                        <a:pt x="66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0" y="19"/>
                        <a:pt x="59" y="20"/>
                        <a:pt x="59" y="2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28"/>
                        <a:pt x="60" y="29"/>
                        <a:pt x="61" y="29"/>
                      </a:cubicBezTo>
                      <a:cubicBezTo>
                        <a:pt x="66" y="29"/>
                        <a:pt x="66" y="29"/>
                        <a:pt x="66" y="29"/>
                      </a:cubicBezTo>
                      <a:cubicBezTo>
                        <a:pt x="67" y="29"/>
                        <a:pt x="68" y="28"/>
                        <a:pt x="68" y="26"/>
                      </a:cubicBezTo>
                      <a:lnTo>
                        <a:pt x="68" y="21"/>
                      </a:lnTo>
                      <a:close/>
                      <a:moveTo>
                        <a:pt x="68" y="36"/>
                      </a:moveTo>
                      <a:cubicBezTo>
                        <a:pt x="68" y="35"/>
                        <a:pt x="67" y="34"/>
                        <a:pt x="66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4"/>
                        <a:pt x="59" y="35"/>
                        <a:pt x="59" y="36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9" y="42"/>
                        <a:pt x="60" y="43"/>
                        <a:pt x="61" y="43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3"/>
                        <a:pt x="68" y="42"/>
                        <a:pt x="68" y="41"/>
                      </a:cubicBezTo>
                      <a:lnTo>
                        <a:pt x="68" y="36"/>
                      </a:lnTo>
                      <a:close/>
                      <a:moveTo>
                        <a:pt x="68" y="51"/>
                      </a:moveTo>
                      <a:cubicBezTo>
                        <a:pt x="68" y="49"/>
                        <a:pt x="67" y="48"/>
                        <a:pt x="66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0" y="48"/>
                        <a:pt x="59" y="49"/>
                        <a:pt x="59" y="51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9" y="57"/>
                        <a:pt x="60" y="58"/>
                        <a:pt x="61" y="58"/>
                      </a:cubicBezTo>
                      <a:cubicBezTo>
                        <a:pt x="66" y="58"/>
                        <a:pt x="66" y="58"/>
                        <a:pt x="66" y="58"/>
                      </a:cubicBezTo>
                      <a:cubicBezTo>
                        <a:pt x="67" y="58"/>
                        <a:pt x="68" y="57"/>
                        <a:pt x="68" y="55"/>
                      </a:cubicBezTo>
                      <a:lnTo>
                        <a:pt x="68" y="5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íŝľïďè">
                <a:extLst>
                  <a:ext uri="{FF2B5EF4-FFF2-40B4-BE49-F238E27FC236}">
                    <a16:creationId xmlns:a16="http://schemas.microsoft.com/office/drawing/2014/main" id="{671FC9EB-6DFF-4F92-AADC-585129090828}"/>
                  </a:ext>
                </a:extLst>
              </p:cNvPr>
              <p:cNvSpPr/>
              <p:nvPr/>
            </p:nvSpPr>
            <p:spPr bwMode="auto">
              <a:xfrm>
                <a:off x="10678439" y="3759275"/>
                <a:ext cx="867618" cy="898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25" name="iŝlï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395876" y="4258332"/>
                <a:ext cx="3559140" cy="37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语音播报实时路况</a:t>
                </a:r>
                <a:endParaRPr lang="en-US" altLang="zh-CN" dirty="0"/>
              </a:p>
            </p:txBody>
          </p:sp>
          <p:sp>
            <p:nvSpPr>
              <p:cNvPr id="26" name="îṡḷî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380448" y="3783018"/>
                <a:ext cx="355914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/>
                  <a:t>语音</a:t>
                </a:r>
                <a:endParaRPr lang="en-US" altLang="zh-CN" sz="3200" b="1" dirty="0"/>
              </a:p>
            </p:txBody>
          </p:sp>
          <p:grpSp>
            <p:nvGrpSpPr>
              <p:cNvPr id="27" name="iṧ1iḍé">
                <a:extLst>
                  <a:ext uri="{FF2B5EF4-FFF2-40B4-BE49-F238E27FC236}">
                    <a16:creationId xmlns:a16="http://schemas.microsoft.com/office/drawing/2014/main" id="{D59AA854-0C7E-4EF7-ADBF-505663831236}"/>
                  </a:ext>
                </a:extLst>
              </p:cNvPr>
              <p:cNvGrpSpPr/>
              <p:nvPr/>
            </p:nvGrpSpPr>
            <p:grpSpPr>
              <a:xfrm>
                <a:off x="5597697" y="5001661"/>
                <a:ext cx="666274" cy="671027"/>
                <a:chOff x="5937844" y="3877809"/>
                <a:chExt cx="644626" cy="649224"/>
              </a:xfrm>
              <a:effectLst/>
            </p:grpSpPr>
            <p:sp>
              <p:nvSpPr>
                <p:cNvPr id="34" name="íŝḻiḋê">
                  <a:extLst>
                    <a:ext uri="{FF2B5EF4-FFF2-40B4-BE49-F238E27FC236}">
                      <a16:creationId xmlns:a16="http://schemas.microsoft.com/office/drawing/2014/main" id="{6FED7BF0-A6AF-4EA7-BBAA-F7BA2CE99E06}"/>
                    </a:ext>
                  </a:extLst>
                </p:cNvPr>
                <p:cNvSpPr/>
                <p:nvPr/>
              </p:nvSpPr>
              <p:spPr>
                <a:xfrm flipH="1">
                  <a:off x="5937844" y="3877809"/>
                  <a:ext cx="644626" cy="64922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6009B133-1F42-4E57-8C08-C6675A8D1F14}"/>
                    </a:ext>
                  </a:extLst>
                </p:cNvPr>
                <p:cNvSpPr/>
                <p:nvPr/>
              </p:nvSpPr>
              <p:spPr bwMode="auto">
                <a:xfrm>
                  <a:off x="6018978" y="4057735"/>
                  <a:ext cx="478057" cy="320400"/>
                </a:xfrm>
                <a:custGeom>
                  <a:avLst/>
                  <a:gdLst/>
                  <a:ahLst/>
                  <a:cxnLst>
                    <a:cxn ang="0">
                      <a:pos x="86" y="15"/>
                    </a:cxn>
                    <a:cxn ang="0">
                      <a:pos x="44" y="29"/>
                    </a:cxn>
                    <a:cxn ang="0">
                      <a:pos x="43" y="29"/>
                    </a:cxn>
                    <a:cxn ang="0">
                      <a:pos x="43" y="29"/>
                    </a:cxn>
                    <a:cxn ang="0">
                      <a:pos x="18" y="21"/>
                    </a:cxn>
                    <a:cxn ang="0">
                      <a:pos x="14" y="32"/>
                    </a:cxn>
                    <a:cxn ang="0">
                      <a:pos x="17" y="36"/>
                    </a:cxn>
                    <a:cxn ang="0">
                      <a:pos x="15" y="40"/>
                    </a:cxn>
                    <a:cxn ang="0">
                      <a:pos x="17" y="56"/>
                    </a:cxn>
                    <a:cxn ang="0">
                      <a:pos x="16" y="57"/>
                    </a:cxn>
                    <a:cxn ang="0">
                      <a:pos x="16" y="58"/>
                    </a:cxn>
                    <a:cxn ang="0">
                      <a:pos x="8" y="58"/>
                    </a:cxn>
                    <a:cxn ang="0">
                      <a:pos x="7" y="57"/>
                    </a:cxn>
                    <a:cxn ang="0">
                      <a:pos x="7" y="56"/>
                    </a:cxn>
                    <a:cxn ang="0">
                      <a:pos x="9" y="40"/>
                    </a:cxn>
                    <a:cxn ang="0">
                      <a:pos x="7" y="36"/>
                    </a:cxn>
                    <a:cxn ang="0">
                      <a:pos x="10" y="32"/>
                    </a:cxn>
                    <a:cxn ang="0">
                      <a:pos x="13" y="19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1" y="13"/>
                    </a:cxn>
                    <a:cxn ang="0">
                      <a:pos x="43" y="0"/>
                    </a:cxn>
                    <a:cxn ang="0">
                      <a:pos x="43" y="0"/>
                    </a:cxn>
                    <a:cxn ang="0">
                      <a:pos x="44" y="0"/>
                    </a:cxn>
                    <a:cxn ang="0">
                      <a:pos x="86" y="13"/>
                    </a:cxn>
                    <a:cxn ang="0">
                      <a:pos x="87" y="14"/>
                    </a:cxn>
                    <a:cxn ang="0">
                      <a:pos x="86" y="15"/>
                    </a:cxn>
                    <a:cxn ang="0">
                      <a:pos x="68" y="38"/>
                    </a:cxn>
                    <a:cxn ang="0">
                      <a:pos x="43" y="48"/>
                    </a:cxn>
                    <a:cxn ang="0">
                      <a:pos x="19" y="38"/>
                    </a:cxn>
                    <a:cxn ang="0">
                      <a:pos x="20" y="26"/>
                    </a:cxn>
                    <a:cxn ang="0">
                      <a:pos x="42" y="33"/>
                    </a:cxn>
                    <a:cxn ang="0">
                      <a:pos x="43" y="34"/>
                    </a:cxn>
                    <a:cxn ang="0">
                      <a:pos x="45" y="33"/>
                    </a:cxn>
                    <a:cxn ang="0">
                      <a:pos x="67" y="26"/>
                    </a:cxn>
                    <a:cxn ang="0">
                      <a:pos x="68" y="38"/>
                    </a:cxn>
                  </a:cxnLst>
                  <a:rect l="0" t="0" r="r" b="b"/>
                  <a:pathLst>
                    <a:path w="87" h="58">
                      <a:moveTo>
                        <a:pt x="86" y="15"/>
                      </a:move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44" y="29"/>
                        <a:pt x="44" y="29"/>
                        <a:pt x="43" y="29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3"/>
                        <a:pt x="15" y="27"/>
                        <a:pt x="14" y="32"/>
                      </a:cubicBezTo>
                      <a:cubicBezTo>
                        <a:pt x="16" y="33"/>
                        <a:pt x="17" y="34"/>
                        <a:pt x="17" y="36"/>
                      </a:cubicBezTo>
                      <a:cubicBezTo>
                        <a:pt x="17" y="38"/>
                        <a:pt x="16" y="39"/>
                        <a:pt x="15" y="40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7" y="57"/>
                        <a:pt x="17" y="57"/>
                        <a:pt x="16" y="57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8" y="58"/>
                        <a:pt x="8" y="58"/>
                        <a:pt x="7" y="57"/>
                      </a:cubicBezTo>
                      <a:cubicBezTo>
                        <a:pt x="7" y="57"/>
                        <a:pt x="7" y="57"/>
                        <a:pt x="7" y="56"/>
                      </a:cubicBezTo>
                      <a:cubicBezTo>
                        <a:pt x="9" y="40"/>
                        <a:pt x="9" y="40"/>
                        <a:pt x="9" y="40"/>
                      </a:cubicBezTo>
                      <a:cubicBezTo>
                        <a:pt x="8" y="39"/>
                        <a:pt x="7" y="38"/>
                        <a:pt x="7" y="36"/>
                      </a:cubicBezTo>
                      <a:cubicBezTo>
                        <a:pt x="7" y="34"/>
                        <a:pt x="8" y="33"/>
                        <a:pt x="10" y="32"/>
                      </a:cubicBezTo>
                      <a:cubicBezTo>
                        <a:pt x="10" y="27"/>
                        <a:pt x="11" y="23"/>
                        <a:pt x="13" y="19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5"/>
                        <a:pt x="0" y="14"/>
                      </a:cubicBezTo>
                      <a:cubicBezTo>
                        <a:pt x="0" y="14"/>
                        <a:pt x="0" y="13"/>
                        <a:pt x="1" y="13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cubicBezTo>
                        <a:pt x="87" y="13"/>
                        <a:pt x="87" y="14"/>
                        <a:pt x="87" y="14"/>
                      </a:cubicBezTo>
                      <a:cubicBezTo>
                        <a:pt x="87" y="15"/>
                        <a:pt x="87" y="15"/>
                        <a:pt x="86" y="15"/>
                      </a:cubicBezTo>
                      <a:close/>
                      <a:moveTo>
                        <a:pt x="68" y="38"/>
                      </a:moveTo>
                      <a:cubicBezTo>
                        <a:pt x="68" y="44"/>
                        <a:pt x="57" y="48"/>
                        <a:pt x="43" y="48"/>
                      </a:cubicBezTo>
                      <a:cubicBezTo>
                        <a:pt x="30" y="48"/>
                        <a:pt x="19" y="44"/>
                        <a:pt x="19" y="38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42" y="33"/>
                        <a:pt x="43" y="34"/>
                        <a:pt x="43" y="34"/>
                      </a:cubicBezTo>
                      <a:cubicBezTo>
                        <a:pt x="44" y="34"/>
                        <a:pt x="45" y="33"/>
                        <a:pt x="45" y="33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lnTo>
                        <a:pt x="68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îsľîḍê">
                <a:extLst>
                  <a:ext uri="{FF2B5EF4-FFF2-40B4-BE49-F238E27FC236}">
                    <a16:creationId xmlns:a16="http://schemas.microsoft.com/office/drawing/2014/main" id="{5CCB61DB-4D80-4C68-9E37-647D430C54E5}"/>
                  </a:ext>
                </a:extLst>
              </p:cNvPr>
              <p:cNvSpPr/>
              <p:nvPr/>
            </p:nvSpPr>
            <p:spPr bwMode="auto">
              <a:xfrm>
                <a:off x="10678439" y="4887872"/>
                <a:ext cx="867618" cy="898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/>
              <a:lstStyle/>
              <a:p>
                <a:pPr algn="ctr"/>
                <a:endParaRPr/>
              </a:p>
            </p:txBody>
          </p:sp>
          <p:sp>
            <p:nvSpPr>
              <p:cNvPr id="29" name="iṩḻîḑ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380448" y="5411138"/>
                <a:ext cx="3559140" cy="37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保障用户到达目的地</a:t>
                </a:r>
                <a:endParaRPr lang="en-US" altLang="zh-CN" dirty="0"/>
              </a:p>
            </p:txBody>
          </p:sp>
          <p:sp>
            <p:nvSpPr>
              <p:cNvPr id="30" name="îŝľi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380448" y="4942853"/>
                <a:ext cx="355914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b="1" dirty="0"/>
                  <a:t>抵达</a:t>
                </a:r>
                <a:endParaRPr lang="en-US" altLang="zh-CN" sz="3200" b="1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B035B63-2D53-405B-817E-1880390253BB}"/>
                  </a:ext>
                </a:extLst>
              </p:cNvPr>
              <p:cNvCxnSpPr/>
              <p:nvPr/>
            </p:nvCxnSpPr>
            <p:spPr>
              <a:xfrm>
                <a:off x="6472518" y="2457862"/>
                <a:ext cx="33750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A61AA5C-E350-42EF-8F08-7F3E6657651F}"/>
                  </a:ext>
                </a:extLst>
              </p:cNvPr>
              <p:cNvCxnSpPr/>
              <p:nvPr/>
            </p:nvCxnSpPr>
            <p:spPr>
              <a:xfrm>
                <a:off x="6472518" y="3575926"/>
                <a:ext cx="33750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019784C-E545-45C2-A40F-E809274303D3}"/>
                  </a:ext>
                </a:extLst>
              </p:cNvPr>
              <p:cNvCxnSpPr/>
              <p:nvPr/>
            </p:nvCxnSpPr>
            <p:spPr>
              <a:xfrm>
                <a:off x="6472518" y="4683198"/>
                <a:ext cx="33750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îŝľîďé">
              <a:extLst>
                <a:ext uri="{FF2B5EF4-FFF2-40B4-BE49-F238E27FC236}">
                  <a16:creationId xmlns:a16="http://schemas.microsoft.com/office/drawing/2014/main" id="{5AA3CB3F-14D2-4E04-AC74-5B80BD8F3D5D}"/>
                </a:ext>
              </a:extLst>
            </p:cNvPr>
            <p:cNvSpPr/>
            <p:nvPr/>
          </p:nvSpPr>
          <p:spPr bwMode="auto">
            <a:xfrm rot="18816400">
              <a:off x="2216255" y="1897163"/>
              <a:ext cx="599403" cy="538594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46" name="îŝľîďé">
              <a:extLst>
                <a:ext uri="{FF2B5EF4-FFF2-40B4-BE49-F238E27FC236}">
                  <a16:creationId xmlns:a16="http://schemas.microsoft.com/office/drawing/2014/main" id="{633A7759-0DFC-41A3-9815-9EAE5AB98296}"/>
                </a:ext>
              </a:extLst>
            </p:cNvPr>
            <p:cNvSpPr/>
            <p:nvPr/>
          </p:nvSpPr>
          <p:spPr bwMode="auto">
            <a:xfrm rot="14103580">
              <a:off x="1336996" y="3410436"/>
              <a:ext cx="599403" cy="538594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  <p:sp>
          <p:nvSpPr>
            <p:cNvPr id="47" name="îŝľîďé">
              <a:extLst>
                <a:ext uri="{FF2B5EF4-FFF2-40B4-BE49-F238E27FC236}">
                  <a16:creationId xmlns:a16="http://schemas.microsoft.com/office/drawing/2014/main" id="{254358AB-34F1-48CE-9A56-78E24726D216}"/>
                </a:ext>
              </a:extLst>
            </p:cNvPr>
            <p:cNvSpPr/>
            <p:nvPr/>
          </p:nvSpPr>
          <p:spPr bwMode="auto">
            <a:xfrm rot="10800000">
              <a:off x="2114255" y="5011910"/>
              <a:ext cx="599403" cy="538594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3820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32" y="764509"/>
            <a:ext cx="11340000" cy="432000"/>
          </a:xfrm>
        </p:spPr>
        <p:txBody>
          <a:bodyPr/>
          <a:lstStyle/>
          <a:p>
            <a:r>
              <a:rPr lang="zh-CN" altLang="en-US" sz="3600" b="1" dirty="0"/>
              <a:t>产品优势</a:t>
            </a:r>
            <a:br>
              <a:rPr lang="en-US" altLang="zh-CN" dirty="0"/>
            </a:br>
            <a:r>
              <a:rPr lang="en-US" altLang="zh-CN" dirty="0"/>
              <a:t>ADVANTAGES</a:t>
            </a:r>
            <a:endParaRPr lang="en-US" dirty="0"/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sz="3200" dirty="0"/>
              <a:t>更便捷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13113" y="4688112"/>
            <a:ext cx="1842949" cy="900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</a:rPr>
              <a:t>乘车指导功能可以指导盲人上下车，导航功能帮助盲人规划最便捷、最安全的路线。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sz="3200" dirty="0"/>
              <a:t>更全面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4453" y="4688112"/>
            <a:ext cx="1973550" cy="900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软件结合导航功能，路障识别功能，语音播报功能为一体，更加全面。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A0B15D0-D678-4C33-B5AD-E984105C11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4"/>
            <a:ext cx="2160000" cy="5040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更安全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A08FA5D5-FE13-4325-85E5-4F35A371CA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5613" y="4683350"/>
            <a:ext cx="2009770" cy="900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</a:rPr>
              <a:t>盲人可以通过路障识别功能规避障碍物，避免摔倒，保障自身安全。</a:t>
            </a:r>
            <a:endParaRPr lang="en-US" altLang="zh-C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  <p:bldP spid="10" grpId="0" build="p"/>
      <p:bldP spid="5" grpId="0" build="p"/>
      <p:bldP spid="15" grpId="0" build="p"/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0E6D95-4072-4430-AB8F-089C5975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35"/>
            <a:ext cx="12809838" cy="689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7" name="TextBox 6"/>
          <p:cNvSpPr txBox="1"/>
          <p:nvPr/>
        </p:nvSpPr>
        <p:spPr>
          <a:xfrm>
            <a:off x="4145147" y="2469333"/>
            <a:ext cx="390171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新</a:t>
            </a:r>
            <a:r>
              <a:rPr lang="en-US" altLang="zh-CN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视</a:t>
            </a:r>
            <a:r>
              <a:rPr lang="en-US" altLang="zh-CN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界</a:t>
            </a:r>
            <a:endParaRPr lang="en-US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209" y="1972011"/>
            <a:ext cx="50455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  <a:r>
              <a:rPr lang="en-US" altLang="zh-CN" sz="36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e Your Light</a:t>
            </a:r>
            <a:endParaRPr lang="en-US" sz="36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AE79C30-2F56-4756-B94B-EBB0B480EF15}"/>
              </a:ext>
            </a:extLst>
          </p:cNvPr>
          <p:cNvSpPr txBox="1"/>
          <p:nvPr/>
        </p:nvSpPr>
        <p:spPr>
          <a:xfrm flipH="1">
            <a:off x="1622719" y="4885989"/>
            <a:ext cx="93548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spc="450" dirty="0">
                <a:solidFill>
                  <a:schemeClr val="bg1"/>
                </a:solidFill>
                <a:latin typeface="Century Gothic" panose="020B0502020202020204" pitchFamily="34" charset="0"/>
              </a:rPr>
              <a:t>谢谢大家！</a:t>
            </a:r>
            <a:endParaRPr lang="en-US" altLang="zh-CN" sz="3600" b="1" spc="4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665092-C74B-4520-B2B4-DC4C55C00D78}"/>
              </a:ext>
            </a:extLst>
          </p:cNvPr>
          <p:cNvSpPr txBox="1"/>
          <p:nvPr/>
        </p:nvSpPr>
        <p:spPr>
          <a:xfrm>
            <a:off x="4412202" y="4024493"/>
            <a:ext cx="379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视界，捕捉你的世界</a:t>
            </a:r>
          </a:p>
        </p:txBody>
      </p:sp>
    </p:spTree>
    <p:extLst>
      <p:ext uri="{BB962C8B-B14F-4D97-AF65-F5344CB8AC3E}">
        <p14:creationId xmlns:p14="http://schemas.microsoft.com/office/powerpoint/2010/main" val="26455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E3860F9-98F4-4EEA-856E-FF665ADF2506}"/>
              </a:ext>
            </a:extLst>
          </p:cNvPr>
          <p:cNvGrpSpPr/>
          <p:nvPr/>
        </p:nvGrpSpPr>
        <p:grpSpPr>
          <a:xfrm>
            <a:off x="3088947" y="2596865"/>
            <a:ext cx="2773092" cy="1971436"/>
            <a:chOff x="5637483" y="1225153"/>
            <a:chExt cx="2773092" cy="1971436"/>
          </a:xfrm>
        </p:grpSpPr>
        <p:sp>
          <p:nvSpPr>
            <p:cNvPr id="13" name="Shape 2604"/>
            <p:cNvSpPr/>
            <p:nvPr/>
          </p:nvSpPr>
          <p:spPr>
            <a:xfrm>
              <a:off x="5637483" y="1225153"/>
              <a:ext cx="497099" cy="40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67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37483" y="1950739"/>
              <a:ext cx="2773092" cy="1245850"/>
              <a:chOff x="7223585" y="759447"/>
              <a:chExt cx="2388797" cy="124584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223589" y="759447"/>
                <a:ext cx="1470615" cy="36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01-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需求分析</a:t>
                </a:r>
                <a:endPara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flipH="1">
                <a:off x="7223585" y="1116142"/>
                <a:ext cx="2388797" cy="889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Requirement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Analysis</a:t>
                </a: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2A0EF37-E280-4050-929F-E012A29E46A4}"/>
              </a:ext>
            </a:extLst>
          </p:cNvPr>
          <p:cNvGrpSpPr/>
          <p:nvPr/>
        </p:nvGrpSpPr>
        <p:grpSpPr>
          <a:xfrm>
            <a:off x="7020390" y="2596865"/>
            <a:ext cx="2865554" cy="1816670"/>
            <a:chOff x="9017270" y="1229428"/>
            <a:chExt cx="2865554" cy="1816670"/>
          </a:xfrm>
        </p:grpSpPr>
        <p:grpSp>
          <p:nvGrpSpPr>
            <p:cNvPr id="20" name="Group 19"/>
            <p:cNvGrpSpPr/>
            <p:nvPr/>
          </p:nvGrpSpPr>
          <p:grpSpPr>
            <a:xfrm>
              <a:off x="9017270" y="1950738"/>
              <a:ext cx="2865554" cy="1095360"/>
              <a:chOff x="7223585" y="759447"/>
              <a:chExt cx="2388797" cy="109535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223589" y="759447"/>
                <a:ext cx="1423163" cy="36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02-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产品介绍</a:t>
                </a:r>
                <a:endPara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flipH="1">
                <a:off x="7223585" y="1116142"/>
                <a:ext cx="2388797" cy="738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Product 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Introduction</a:t>
                </a:r>
              </a:p>
            </p:txBody>
          </p:sp>
        </p:grpSp>
        <p:sp>
          <p:nvSpPr>
            <p:cNvPr id="27" name="Shape 2634"/>
            <p:cNvSpPr/>
            <p:nvPr/>
          </p:nvSpPr>
          <p:spPr>
            <a:xfrm>
              <a:off x="9017270" y="1229428"/>
              <a:ext cx="398164" cy="39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9" y="7008"/>
                  </a:moveTo>
                  <a:cubicBezTo>
                    <a:pt x="20006" y="12260"/>
                    <a:pt x="12624" y="19436"/>
                    <a:pt x="10800" y="20538"/>
                  </a:cubicBezTo>
                  <a:cubicBezTo>
                    <a:pt x="8976" y="19436"/>
                    <a:pt x="1594" y="12260"/>
                    <a:pt x="1021" y="7001"/>
                  </a:cubicBezTo>
                  <a:cubicBezTo>
                    <a:pt x="1021" y="7001"/>
                    <a:pt x="982" y="6718"/>
                    <a:pt x="982" y="6382"/>
                  </a:cubicBezTo>
                  <a:cubicBezTo>
                    <a:pt x="982" y="3404"/>
                    <a:pt x="3404" y="982"/>
                    <a:pt x="6382" y="982"/>
                  </a:cubicBezTo>
                  <a:cubicBezTo>
                    <a:pt x="7780" y="982"/>
                    <a:pt x="9107" y="1518"/>
                    <a:pt x="10120" y="2491"/>
                  </a:cubicBezTo>
                  <a:lnTo>
                    <a:pt x="10800" y="3145"/>
                  </a:lnTo>
                  <a:lnTo>
                    <a:pt x="11480" y="2491"/>
                  </a:lnTo>
                  <a:cubicBezTo>
                    <a:pt x="12493" y="1518"/>
                    <a:pt x="13820" y="982"/>
                    <a:pt x="15218" y="982"/>
                  </a:cubicBezTo>
                  <a:cubicBezTo>
                    <a:pt x="18196" y="982"/>
                    <a:pt x="20618" y="3404"/>
                    <a:pt x="20618" y="6382"/>
                  </a:cubicBezTo>
                  <a:cubicBezTo>
                    <a:pt x="20618" y="6725"/>
                    <a:pt x="20579" y="7008"/>
                    <a:pt x="20579" y="7008"/>
                  </a:cubicBezTo>
                  <a:moveTo>
                    <a:pt x="21600" y="6382"/>
                  </a:moveTo>
                  <a:cubicBezTo>
                    <a:pt x="21600" y="2857"/>
                    <a:pt x="18743" y="0"/>
                    <a:pt x="15218" y="0"/>
                  </a:cubicBezTo>
                  <a:cubicBezTo>
                    <a:pt x="13502" y="0"/>
                    <a:pt x="11947" y="681"/>
                    <a:pt x="10800" y="1784"/>
                  </a:cubicBezTo>
                  <a:cubicBezTo>
                    <a:pt x="9653" y="681"/>
                    <a:pt x="8098" y="0"/>
                    <a:pt x="6382" y="0"/>
                  </a:cubicBezTo>
                  <a:cubicBezTo>
                    <a:pt x="2857" y="0"/>
                    <a:pt x="0" y="2857"/>
                    <a:pt x="0" y="6382"/>
                  </a:cubicBezTo>
                  <a:cubicBezTo>
                    <a:pt x="0" y="6792"/>
                    <a:pt x="65" y="7282"/>
                    <a:pt x="45" y="7115"/>
                  </a:cubicBezTo>
                  <a:cubicBezTo>
                    <a:pt x="733" y="13419"/>
                    <a:pt x="9855" y="21600"/>
                    <a:pt x="10800" y="21600"/>
                  </a:cubicBezTo>
                  <a:cubicBezTo>
                    <a:pt x="11745" y="21600"/>
                    <a:pt x="20867" y="13419"/>
                    <a:pt x="21555" y="7115"/>
                  </a:cubicBezTo>
                  <a:cubicBezTo>
                    <a:pt x="21536" y="7282"/>
                    <a:pt x="21600" y="6792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158CC00A-950A-4FE0-989E-9A39DCF08CC1}"/>
              </a:ext>
            </a:extLst>
          </p:cNvPr>
          <p:cNvSpPr txBox="1">
            <a:spLocks/>
          </p:cNvSpPr>
          <p:nvPr/>
        </p:nvSpPr>
        <p:spPr>
          <a:xfrm>
            <a:off x="375601" y="429196"/>
            <a:ext cx="4703542" cy="432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dirty="0">
                <a:solidFill>
                  <a:schemeClr val="bg1"/>
                </a:solidFill>
              </a:rPr>
              <a:t>DIRECTORY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84D522-5C3E-41BB-9E08-AACCB5BAE064}"/>
              </a:ext>
            </a:extLst>
          </p:cNvPr>
          <p:cNvSpPr txBox="1"/>
          <p:nvPr/>
        </p:nvSpPr>
        <p:spPr>
          <a:xfrm>
            <a:off x="309176" y="971550"/>
            <a:ext cx="677108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27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F3043C19-C2A2-47F3-AB49-02F94334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8" name="图片占位符 7" descr="图片包含 天空, 时钟, 建筑物, 户外&#10;&#10;已生成高可信度的说明">
            <a:extLst>
              <a:ext uri="{FF2B5EF4-FFF2-40B4-BE49-F238E27FC236}">
                <a16:creationId xmlns:a16="http://schemas.microsoft.com/office/drawing/2014/main" id="{2A0B993A-81E6-420E-8DA5-454D6A8F4E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r="15771"/>
          <a:stretch>
            <a:fillRect/>
          </a:stretch>
        </p:blipFill>
        <p:spPr/>
      </p:pic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24CCBD78-4717-45D9-A268-4BDB98942172}"/>
              </a:ext>
            </a:extLst>
          </p:cNvPr>
          <p:cNvSpPr/>
          <p:nvPr/>
        </p:nvSpPr>
        <p:spPr>
          <a:xfrm flipH="1">
            <a:off x="6898640" y="2445509"/>
            <a:ext cx="1497548" cy="1497548"/>
          </a:xfrm>
          <a:prstGeom prst="wedgeEllipseCallout">
            <a:avLst>
              <a:gd name="adj1" fmla="val -70492"/>
              <a:gd name="adj2" fmla="val -37329"/>
            </a:avLst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13E9D9-5F60-4F13-8025-B78A57006BAE}"/>
              </a:ext>
            </a:extLst>
          </p:cNvPr>
          <p:cNvGrpSpPr/>
          <p:nvPr/>
        </p:nvGrpSpPr>
        <p:grpSpPr>
          <a:xfrm>
            <a:off x="6526017" y="-1496194"/>
            <a:ext cx="5654810" cy="7972675"/>
            <a:chOff x="6526017" y="-1496194"/>
            <a:chExt cx="5654810" cy="797267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ACB28B2-AC81-441F-BE4D-96B748AF6E97}"/>
                </a:ext>
              </a:extLst>
            </p:cNvPr>
            <p:cNvGrpSpPr/>
            <p:nvPr/>
          </p:nvGrpSpPr>
          <p:grpSpPr>
            <a:xfrm>
              <a:off x="7209398" y="-1169319"/>
              <a:ext cx="4971429" cy="7645800"/>
              <a:chOff x="7209398" y="-1169319"/>
              <a:chExt cx="4971429" cy="7645800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924681BE-76DE-45BA-9BD1-BF5AD01B92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9661372" y="3621907"/>
                <a:ext cx="2519455" cy="2854574"/>
              </a:xfrm>
              <a:custGeom>
                <a:avLst/>
                <a:gdLst>
                  <a:gd name="T0" fmla="*/ 972 w 1248"/>
                  <a:gd name="T1" fmla="*/ 0 h 1414"/>
                  <a:gd name="T2" fmla="*/ 1248 w 1248"/>
                  <a:gd name="T3" fmla="*/ 514 h 1414"/>
                  <a:gd name="T4" fmla="*/ 763 w 1248"/>
                  <a:gd name="T5" fmla="*/ 1414 h 1414"/>
                  <a:gd name="T6" fmla="*/ 0 w 1248"/>
                  <a:gd name="T7" fmla="*/ 0 h 1414"/>
                  <a:gd name="T8" fmla="*/ 972 w 1248"/>
                  <a:gd name="T9" fmla="*/ 0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1414">
                    <a:moveTo>
                      <a:pt x="972" y="0"/>
                    </a:moveTo>
                    <a:lnTo>
                      <a:pt x="1248" y="514"/>
                    </a:lnTo>
                    <a:lnTo>
                      <a:pt x="763" y="1414"/>
                    </a:lnTo>
                    <a:lnTo>
                      <a:pt x="0" y="0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E9B2A2F4-250B-4130-A446-12A42DDF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7411312" y="-465397"/>
                <a:ext cx="1522280" cy="1818559"/>
              </a:xfrm>
              <a:custGeom>
                <a:avLst/>
                <a:gdLst>
                  <a:gd name="connsiteX0" fmla="*/ 0 w 1522280"/>
                  <a:gd name="connsiteY0" fmla="*/ 1818559 h 1818559"/>
                  <a:gd name="connsiteX1" fmla="*/ 1522280 w 1522280"/>
                  <a:gd name="connsiteY1" fmla="*/ 1006249 h 1818559"/>
                  <a:gd name="connsiteX2" fmla="*/ 980016 w 1522280"/>
                  <a:gd name="connsiteY2" fmla="*/ 0 h 181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2280" h="1818559">
                    <a:moveTo>
                      <a:pt x="0" y="1818559"/>
                    </a:moveTo>
                    <a:lnTo>
                      <a:pt x="1522280" y="1006249"/>
                    </a:lnTo>
                    <a:lnTo>
                      <a:pt x="98001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2B72F77-002A-4298-905D-9BCB14D92059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7209398" y="-1169319"/>
                <a:ext cx="3497354" cy="5878157"/>
              </a:xfrm>
              <a:custGeom>
                <a:avLst/>
                <a:gdLst>
                  <a:gd name="connsiteX0" fmla="*/ 0 w 3497354"/>
                  <a:gd name="connsiteY0" fmla="*/ 5878157 h 5878157"/>
                  <a:gd name="connsiteX1" fmla="*/ 926596 w 3497354"/>
                  <a:gd name="connsiteY1" fmla="*/ 5383712 h 5878157"/>
                  <a:gd name="connsiteX2" fmla="*/ 3497354 w 3497354"/>
                  <a:gd name="connsiteY2" fmla="*/ 613713 h 5878157"/>
                  <a:gd name="connsiteX3" fmla="*/ 3168290 w 3497354"/>
                  <a:gd name="connsiteY3" fmla="*/ 0 h 587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354" h="5878157">
                    <a:moveTo>
                      <a:pt x="0" y="5878157"/>
                    </a:moveTo>
                    <a:lnTo>
                      <a:pt x="926596" y="5383712"/>
                    </a:lnTo>
                    <a:lnTo>
                      <a:pt x="3497354" y="613713"/>
                    </a:lnTo>
                    <a:lnTo>
                      <a:pt x="31682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56FF91-FC8C-4B10-A8E5-093507F86394}"/>
                </a:ext>
              </a:extLst>
            </p:cNvPr>
            <p:cNvSpPr>
              <a:spLocks/>
            </p:cNvSpPr>
            <p:nvPr userDrawn="1"/>
          </p:nvSpPr>
          <p:spPr bwMode="auto">
            <a:xfrm rot="19914900" flipV="1">
              <a:off x="6526017" y="-1496194"/>
              <a:ext cx="4446237" cy="7636409"/>
            </a:xfrm>
            <a:custGeom>
              <a:avLst/>
              <a:gdLst>
                <a:gd name="connsiteX0" fmla="*/ 0 w 4446237"/>
                <a:gd name="connsiteY0" fmla="*/ 7636409 h 7636409"/>
                <a:gd name="connsiteX1" fmla="*/ 926656 w 4446237"/>
                <a:gd name="connsiteY1" fmla="*/ 7141933 h 7636409"/>
                <a:gd name="connsiteX2" fmla="*/ 4446237 w 4446237"/>
                <a:gd name="connsiteY2" fmla="*/ 611694 h 7636409"/>
                <a:gd name="connsiteX3" fmla="*/ 4115155 w 4446237"/>
                <a:gd name="connsiteY3" fmla="*/ 0 h 763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237" h="7636409">
                  <a:moveTo>
                    <a:pt x="0" y="7636409"/>
                  </a:moveTo>
                  <a:lnTo>
                    <a:pt x="926656" y="7141933"/>
                  </a:lnTo>
                  <a:lnTo>
                    <a:pt x="4446237" y="611694"/>
                  </a:lnTo>
                  <a:lnTo>
                    <a:pt x="4115155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7" name="标题 4">
            <a:extLst>
              <a:ext uri="{FF2B5EF4-FFF2-40B4-BE49-F238E27FC236}">
                <a16:creationId xmlns:a16="http://schemas.microsoft.com/office/drawing/2014/main" id="{15FE04FB-99FF-49FB-87D4-5013C788D08E}"/>
              </a:ext>
            </a:extLst>
          </p:cNvPr>
          <p:cNvSpPr txBox="1">
            <a:spLocks/>
          </p:cNvSpPr>
          <p:nvPr/>
        </p:nvSpPr>
        <p:spPr>
          <a:xfrm>
            <a:off x="1146399" y="3047707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需求分析</a:t>
            </a:r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81441DB4-0C45-4F2D-BF87-232CDE99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515" y="3943057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/>
              <a:t>REQUIREMENTS ANALYSIS.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8DFC55-749E-4760-9BBB-475C4742399F}"/>
              </a:ext>
            </a:extLst>
          </p:cNvPr>
          <p:cNvSpPr txBox="1"/>
          <p:nvPr/>
        </p:nvSpPr>
        <p:spPr>
          <a:xfrm>
            <a:off x="7191675" y="2798035"/>
            <a:ext cx="911477" cy="7924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1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ED2D-E036-495D-A7EF-6A5257BF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294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黑体" panose="02010609060101010101" pitchFamily="49" charset="-122"/>
              </a:rPr>
              <a:t>需</a:t>
            </a:r>
            <a:r>
              <a:rPr lang="zh-CN" altLang="en-US" b="1" dirty="0">
                <a:solidFill>
                  <a:srgbClr val="548235"/>
                </a:solidFill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黑体" panose="02010609060101010101" pitchFamily="49" charset="-122"/>
              </a:rPr>
              <a:t>分析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íṡliḍé">
            <a:extLst>
              <a:ext uri="{FF2B5EF4-FFF2-40B4-BE49-F238E27FC236}">
                <a16:creationId xmlns:a16="http://schemas.microsoft.com/office/drawing/2014/main" id="{A86A53DF-3A46-4813-83D0-4D648BCEE689}"/>
              </a:ext>
            </a:extLst>
          </p:cNvPr>
          <p:cNvSpPr txBox="1"/>
          <p:nvPr/>
        </p:nvSpPr>
        <p:spPr>
          <a:xfrm>
            <a:off x="-2960144" y="1405697"/>
            <a:ext cx="11570743" cy="6208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等线" panose="020F0502020204030204"/>
              </a:rPr>
              <a:t>REQUIREENTS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91C74F58-CDC9-47EA-A3CA-AF518779D3DB}"/>
              </a:ext>
            </a:extLst>
          </p:cNvPr>
          <p:cNvSpPr txBox="1">
            <a:spLocks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pPr/>
              <a:t>4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37" name="Shape 284">
            <a:extLst>
              <a:ext uri="{FF2B5EF4-FFF2-40B4-BE49-F238E27FC236}">
                <a16:creationId xmlns:a16="http://schemas.microsoft.com/office/drawing/2014/main" id="{EB41D552-D147-496A-9A49-BF2273672577}"/>
              </a:ext>
            </a:extLst>
          </p:cNvPr>
          <p:cNvSpPr txBox="1">
            <a:spLocks/>
          </p:cNvSpPr>
          <p:nvPr/>
        </p:nvSpPr>
        <p:spPr>
          <a:xfrm>
            <a:off x="8239127" y="3624799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常规操作界面不利于辅助用户判断基准位置，尤其是小型组件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9" name="Shape 286">
            <a:extLst>
              <a:ext uri="{FF2B5EF4-FFF2-40B4-BE49-F238E27FC236}">
                <a16:creationId xmlns:a16="http://schemas.microsoft.com/office/drawing/2014/main" id="{41FDB585-6B0A-49A0-AA8C-ECA3CFE48165}"/>
              </a:ext>
            </a:extLst>
          </p:cNvPr>
          <p:cNvSpPr>
            <a:spLocks/>
          </p:cNvSpPr>
          <p:nvPr/>
        </p:nvSpPr>
        <p:spPr>
          <a:xfrm>
            <a:off x="8874716" y="2911795"/>
            <a:ext cx="258614" cy="359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40" name="Shape 287">
            <a:extLst>
              <a:ext uri="{FF2B5EF4-FFF2-40B4-BE49-F238E27FC236}">
                <a16:creationId xmlns:a16="http://schemas.microsoft.com/office/drawing/2014/main" id="{53C6C3D1-A34A-407E-9E59-331BC32FE1B6}"/>
              </a:ext>
            </a:extLst>
          </p:cNvPr>
          <p:cNvSpPr txBox="1">
            <a:spLocks/>
          </p:cNvSpPr>
          <p:nvPr/>
        </p:nvSpPr>
        <p:spPr>
          <a:xfrm>
            <a:off x="1346625" y="3500388"/>
            <a:ext cx="3276175" cy="249401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我国有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1700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万视觉障碍人士，其中使用的通讯方式为移动端的为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85%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2" name="Shape 289">
            <a:extLst>
              <a:ext uri="{FF2B5EF4-FFF2-40B4-BE49-F238E27FC236}">
                <a16:creationId xmlns:a16="http://schemas.microsoft.com/office/drawing/2014/main" id="{A657D27B-610E-4B08-A400-50DC05925C35}"/>
              </a:ext>
            </a:extLst>
          </p:cNvPr>
          <p:cNvSpPr>
            <a:spLocks/>
          </p:cNvSpPr>
          <p:nvPr/>
        </p:nvSpPr>
        <p:spPr>
          <a:xfrm>
            <a:off x="1767365" y="2807508"/>
            <a:ext cx="287588" cy="2973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43" name="Shape 290">
            <a:extLst>
              <a:ext uri="{FF2B5EF4-FFF2-40B4-BE49-F238E27FC236}">
                <a16:creationId xmlns:a16="http://schemas.microsoft.com/office/drawing/2014/main" id="{D7F58EAF-EDA5-4550-A7E4-62A04567E458}"/>
              </a:ext>
            </a:extLst>
          </p:cNvPr>
          <p:cNvSpPr txBox="1">
            <a:spLocks/>
          </p:cNvSpPr>
          <p:nvPr/>
        </p:nvSpPr>
        <p:spPr>
          <a:xfrm>
            <a:off x="4850809" y="3474627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看不见客观物件，需要通过语音辅助进行图像识别，取景以及水平纠偏操作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" name="Shape 292">
            <a:extLst>
              <a:ext uri="{FF2B5EF4-FFF2-40B4-BE49-F238E27FC236}">
                <a16:creationId xmlns:a16="http://schemas.microsoft.com/office/drawing/2014/main" id="{BE3D4227-5ED8-4AA1-AC61-E9E2AA017199}"/>
              </a:ext>
            </a:extLst>
          </p:cNvPr>
          <p:cNvSpPr>
            <a:spLocks/>
          </p:cNvSpPr>
          <p:nvPr/>
        </p:nvSpPr>
        <p:spPr>
          <a:xfrm>
            <a:off x="5088518" y="2828073"/>
            <a:ext cx="292053" cy="307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46" name="Shape 300">
            <a:extLst>
              <a:ext uri="{FF2B5EF4-FFF2-40B4-BE49-F238E27FC236}">
                <a16:creationId xmlns:a16="http://schemas.microsoft.com/office/drawing/2014/main" id="{AE450482-FD51-444B-B217-F1F16E5CDF06}"/>
              </a:ext>
            </a:extLst>
          </p:cNvPr>
          <p:cNvSpPr txBox="1">
            <a:spLocks/>
          </p:cNvSpPr>
          <p:nvPr/>
        </p:nvSpPr>
        <p:spPr>
          <a:xfrm>
            <a:off x="2245394" y="2294310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de-DE" sz="7500" dirty="0">
                <a:solidFill>
                  <a:srgbClr val="FFFFFF">
                    <a:lumMod val="95000"/>
                  </a:srgbClr>
                </a:solidFill>
                <a:latin typeface="Arial"/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47" name="Shape 301">
            <a:extLst>
              <a:ext uri="{FF2B5EF4-FFF2-40B4-BE49-F238E27FC236}">
                <a16:creationId xmlns:a16="http://schemas.microsoft.com/office/drawing/2014/main" id="{92220511-A938-4BE1-AC61-05BC77CFDB5D}"/>
              </a:ext>
            </a:extLst>
          </p:cNvPr>
          <p:cNvSpPr txBox="1">
            <a:spLocks/>
          </p:cNvSpPr>
          <p:nvPr/>
        </p:nvSpPr>
        <p:spPr>
          <a:xfrm>
            <a:off x="5846288" y="2325133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olidFill>
                  <a:srgbClr val="FFFFFF">
                    <a:lumMod val="95000"/>
                  </a:srgbClr>
                </a:solidFill>
                <a:latin typeface="Arial"/>
                <a:sym typeface="Questrial"/>
              </a:rPr>
              <a:t>02</a:t>
            </a:r>
          </a:p>
        </p:txBody>
      </p:sp>
      <p:sp>
        <p:nvSpPr>
          <p:cNvPr id="48" name="Shape 302">
            <a:extLst>
              <a:ext uri="{FF2B5EF4-FFF2-40B4-BE49-F238E27FC236}">
                <a16:creationId xmlns:a16="http://schemas.microsoft.com/office/drawing/2014/main" id="{625E005B-A5B5-4E73-88F3-95B8CD7B9F16}"/>
              </a:ext>
            </a:extLst>
          </p:cNvPr>
          <p:cNvSpPr txBox="1">
            <a:spLocks/>
          </p:cNvSpPr>
          <p:nvPr/>
        </p:nvSpPr>
        <p:spPr>
          <a:xfrm>
            <a:off x="9133330" y="2405280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olidFill>
                  <a:srgbClr val="FFFFFF">
                    <a:lumMod val="95000"/>
                  </a:srgbClr>
                </a:solidFill>
                <a:latin typeface="Arial"/>
                <a:sym typeface="Questrial"/>
              </a:rPr>
              <a:t>03</a:t>
            </a:r>
          </a:p>
        </p:txBody>
      </p:sp>
      <p:sp>
        <p:nvSpPr>
          <p:cNvPr id="49" name="Shape 305">
            <a:extLst>
              <a:ext uri="{FF2B5EF4-FFF2-40B4-BE49-F238E27FC236}">
                <a16:creationId xmlns:a16="http://schemas.microsoft.com/office/drawing/2014/main" id="{B094AF1B-F8CF-4D0D-A353-24F91B1EBB53}"/>
              </a:ext>
            </a:extLst>
          </p:cNvPr>
          <p:cNvSpPr txBox="1">
            <a:spLocks/>
          </p:cNvSpPr>
          <p:nvPr/>
        </p:nvSpPr>
        <p:spPr>
          <a:xfrm>
            <a:off x="3350043" y="1409462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微软雅黑"/>
              </a:rPr>
              <a:t>“不是我们能做什么，而是我们该做什么。”</a:t>
            </a:r>
            <a:endParaRPr lang="en-US" altLang="zh-CN" sz="2000" dirty="0">
              <a:solidFill>
                <a:srgbClr val="000000"/>
              </a:solidFill>
              <a:latin typeface="Century Gothic" panose="020B0502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0248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7103D-3B08-4FE9-BBAE-CD067490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ïṡľídè">
            <a:extLst>
              <a:ext uri="{FF2B5EF4-FFF2-40B4-BE49-F238E27FC236}">
                <a16:creationId xmlns:a16="http://schemas.microsoft.com/office/drawing/2014/main" id="{AA5841C8-632D-46B5-88CB-B813621C6296}"/>
              </a:ext>
            </a:extLst>
          </p:cNvPr>
          <p:cNvSpPr txBox="1"/>
          <p:nvPr/>
        </p:nvSpPr>
        <p:spPr>
          <a:xfrm>
            <a:off x="3044807" y="3280519"/>
            <a:ext cx="833323" cy="701201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de-DE" sz="3000" b="1">
                <a:solidFill>
                  <a:schemeClr val="bg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7" name="ïSļiḑè">
            <a:extLst>
              <a:ext uri="{FF2B5EF4-FFF2-40B4-BE49-F238E27FC236}">
                <a16:creationId xmlns:a16="http://schemas.microsoft.com/office/drawing/2014/main" id="{B8DAD28C-E197-4FA3-A5EF-A206DA005075}"/>
              </a:ext>
            </a:extLst>
          </p:cNvPr>
          <p:cNvSpPr txBox="1"/>
          <p:nvPr/>
        </p:nvSpPr>
        <p:spPr>
          <a:xfrm>
            <a:off x="8683178" y="3280519"/>
            <a:ext cx="833323" cy="701201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de-DE" sz="3000" b="1" dirty="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8" name="iṣliḋê">
            <a:extLst>
              <a:ext uri="{FF2B5EF4-FFF2-40B4-BE49-F238E27FC236}">
                <a16:creationId xmlns:a16="http://schemas.microsoft.com/office/drawing/2014/main" id="{C8F1918E-52D0-4CCD-8BE9-7F4126199104}"/>
              </a:ext>
            </a:extLst>
          </p:cNvPr>
          <p:cNvSpPr txBox="1"/>
          <p:nvPr/>
        </p:nvSpPr>
        <p:spPr>
          <a:xfrm>
            <a:off x="5885894" y="3280519"/>
            <a:ext cx="833323" cy="701201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de-DE" sz="3000" b="1" dirty="0">
                <a:solidFill>
                  <a:schemeClr val="bg2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999F605-D60F-46CA-BBFE-9B9DD5D3AAC8}"/>
              </a:ext>
            </a:extLst>
          </p:cNvPr>
          <p:cNvCxnSpPr/>
          <p:nvPr/>
        </p:nvCxnSpPr>
        <p:spPr>
          <a:xfrm>
            <a:off x="3438667" y="3937384"/>
            <a:ext cx="0" cy="1634886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7805DA-42C9-4935-A34D-4BD234436EB7}"/>
              </a:ext>
            </a:extLst>
          </p:cNvPr>
          <p:cNvCxnSpPr/>
          <p:nvPr/>
        </p:nvCxnSpPr>
        <p:spPr>
          <a:xfrm>
            <a:off x="9084282" y="3923207"/>
            <a:ext cx="0" cy="1634886"/>
          </a:xfrm>
          <a:prstGeom prst="line">
            <a:avLst/>
          </a:prstGeom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C25689-508E-44B0-8BB2-6570AA5DB944}"/>
              </a:ext>
            </a:extLst>
          </p:cNvPr>
          <p:cNvGrpSpPr/>
          <p:nvPr/>
        </p:nvGrpSpPr>
        <p:grpSpPr>
          <a:xfrm>
            <a:off x="541385" y="1578482"/>
            <a:ext cx="2668200" cy="3880303"/>
            <a:chOff x="541385" y="1578482"/>
            <a:chExt cx="2668200" cy="3880303"/>
          </a:xfrm>
        </p:grpSpPr>
        <p:sp>
          <p:nvSpPr>
            <p:cNvPr id="12" name="ï$1îďé">
              <a:extLst>
                <a:ext uri="{FF2B5EF4-FFF2-40B4-BE49-F238E27FC236}">
                  <a16:creationId xmlns:a16="http://schemas.microsoft.com/office/drawing/2014/main" id="{F7A29CA1-2638-431C-B3A0-4A668A89BADC}"/>
                </a:ext>
              </a:extLst>
            </p:cNvPr>
            <p:cNvSpPr/>
            <p:nvPr/>
          </p:nvSpPr>
          <p:spPr>
            <a:xfrm rot="11840417">
              <a:off x="1325636" y="2929383"/>
              <a:ext cx="1469296" cy="14692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ṣľîḍé">
              <a:extLst>
                <a:ext uri="{FF2B5EF4-FFF2-40B4-BE49-F238E27FC236}">
                  <a16:creationId xmlns:a16="http://schemas.microsoft.com/office/drawing/2014/main" id="{0F6F9AF9-05E2-471E-843E-12ABC5E9652F}"/>
                </a:ext>
              </a:extLst>
            </p:cNvPr>
            <p:cNvSpPr/>
            <p:nvPr/>
          </p:nvSpPr>
          <p:spPr>
            <a:xfrm rot="5422425">
              <a:off x="1335256" y="2927844"/>
              <a:ext cx="1459678" cy="1460053"/>
            </a:xfrm>
            <a:prstGeom prst="pie">
              <a:avLst>
                <a:gd name="adj1" fmla="val 10766470"/>
                <a:gd name="adj2" fmla="val 65730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šlîdè">
              <a:extLst>
                <a:ext uri="{FF2B5EF4-FFF2-40B4-BE49-F238E27FC236}">
                  <a16:creationId xmlns:a16="http://schemas.microsoft.com/office/drawing/2014/main" id="{22EE069D-A939-49A2-8D78-A5DCDAF43280}"/>
                </a:ext>
              </a:extLst>
            </p:cNvPr>
            <p:cNvSpPr/>
            <p:nvPr/>
          </p:nvSpPr>
          <p:spPr>
            <a:xfrm rot="5422425">
              <a:off x="1443521" y="3052977"/>
              <a:ext cx="1233527" cy="12335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iṡľïde">
              <a:extLst>
                <a:ext uri="{FF2B5EF4-FFF2-40B4-BE49-F238E27FC236}">
                  <a16:creationId xmlns:a16="http://schemas.microsoft.com/office/drawing/2014/main" id="{E7A208F0-2FF1-4860-80B5-2103C898F30A}"/>
                </a:ext>
              </a:extLst>
            </p:cNvPr>
            <p:cNvSpPr/>
            <p:nvPr/>
          </p:nvSpPr>
          <p:spPr>
            <a:xfrm rot="5422425">
              <a:off x="1161325" y="2754098"/>
              <a:ext cx="1807542" cy="180754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B62940A-C4C6-4D2F-A8D5-1D6C1B581265}"/>
                </a:ext>
              </a:extLst>
            </p:cNvPr>
            <p:cNvCxnSpPr/>
            <p:nvPr/>
          </p:nvCxnSpPr>
          <p:spPr>
            <a:xfrm>
              <a:off x="2048200" y="2103047"/>
              <a:ext cx="0" cy="6614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ṡḻidè">
              <a:extLst>
                <a:ext uri="{FF2B5EF4-FFF2-40B4-BE49-F238E27FC236}">
                  <a16:creationId xmlns:a16="http://schemas.microsoft.com/office/drawing/2014/main" id="{0900A62C-D38F-48AA-B612-42EC0002FE6F}"/>
                </a:ext>
              </a:extLst>
            </p:cNvPr>
            <p:cNvSpPr txBox="1"/>
            <p:nvPr/>
          </p:nvSpPr>
          <p:spPr>
            <a:xfrm>
              <a:off x="979929" y="1578482"/>
              <a:ext cx="2160712" cy="43703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3200" b="1" dirty="0"/>
                <a:t>01 </a:t>
              </a:r>
              <a:r>
                <a:rPr lang="zh-CN" altLang="en-US" sz="3200" b="1" dirty="0"/>
                <a:t>普及</a:t>
              </a:r>
            </a:p>
          </p:txBody>
        </p:sp>
        <p:sp>
          <p:nvSpPr>
            <p:cNvPr id="18" name="iS1íḑê">
              <a:extLst>
                <a:ext uri="{FF2B5EF4-FFF2-40B4-BE49-F238E27FC236}">
                  <a16:creationId xmlns:a16="http://schemas.microsoft.com/office/drawing/2014/main" id="{DA7D2E82-4364-457A-A5A2-4CAE49CFEC40}"/>
                </a:ext>
              </a:extLst>
            </p:cNvPr>
            <p:cNvSpPr/>
            <p:nvPr/>
          </p:nvSpPr>
          <p:spPr>
            <a:xfrm>
              <a:off x="1746298" y="3393846"/>
              <a:ext cx="603803" cy="5832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07" y="81204"/>
                  </a:moveTo>
                  <a:lnTo>
                    <a:pt x="18407" y="81204"/>
                  </a:lnTo>
                  <a:cubicBezTo>
                    <a:pt x="10252" y="89638"/>
                    <a:pt x="16543" y="100240"/>
                    <a:pt x="4194" y="113253"/>
                  </a:cubicBezTo>
                  <a:cubicBezTo>
                    <a:pt x="0" y="119759"/>
                    <a:pt x="27029" y="117349"/>
                    <a:pt x="39378" y="104578"/>
                  </a:cubicBezTo>
                  <a:cubicBezTo>
                    <a:pt x="45436" y="98072"/>
                    <a:pt x="43339" y="89638"/>
                    <a:pt x="37281" y="83373"/>
                  </a:cubicBezTo>
                  <a:cubicBezTo>
                    <a:pt x="30757" y="76867"/>
                    <a:pt x="22601" y="76867"/>
                    <a:pt x="18407" y="81204"/>
                  </a:cubicBezTo>
                  <a:close/>
                  <a:moveTo>
                    <a:pt x="115572" y="4337"/>
                  </a:moveTo>
                  <a:lnTo>
                    <a:pt x="115572" y="4337"/>
                  </a:lnTo>
                  <a:cubicBezTo>
                    <a:pt x="111611" y="0"/>
                    <a:pt x="59883" y="40481"/>
                    <a:pt x="45436" y="55662"/>
                  </a:cubicBezTo>
                  <a:cubicBezTo>
                    <a:pt x="39378" y="64096"/>
                    <a:pt x="37281" y="68433"/>
                    <a:pt x="32854" y="70602"/>
                  </a:cubicBezTo>
                  <a:cubicBezTo>
                    <a:pt x="32854" y="72530"/>
                    <a:pt x="34951" y="72530"/>
                    <a:pt x="34951" y="72530"/>
                  </a:cubicBezTo>
                  <a:cubicBezTo>
                    <a:pt x="37281" y="74698"/>
                    <a:pt x="39378" y="74698"/>
                    <a:pt x="43339" y="79036"/>
                  </a:cubicBezTo>
                  <a:cubicBezTo>
                    <a:pt x="45436" y="81204"/>
                    <a:pt x="47533" y="83373"/>
                    <a:pt x="47533" y="85301"/>
                  </a:cubicBezTo>
                  <a:cubicBezTo>
                    <a:pt x="47533" y="87469"/>
                    <a:pt x="49631" y="87469"/>
                    <a:pt x="49631" y="87469"/>
                  </a:cubicBezTo>
                  <a:cubicBezTo>
                    <a:pt x="53592" y="85301"/>
                    <a:pt x="57786" y="81204"/>
                    <a:pt x="64077" y="74698"/>
                  </a:cubicBezTo>
                  <a:cubicBezTo>
                    <a:pt x="78291" y="59759"/>
                    <a:pt x="119766" y="8433"/>
                    <a:pt x="115572" y="43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1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41385" y="4753279"/>
              <a:ext cx="2668200" cy="70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000" dirty="0"/>
                <a:t>POPULARIZATION.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73DFEB-1EF0-4FE8-AA53-9F60B26CF2C1}"/>
              </a:ext>
            </a:extLst>
          </p:cNvPr>
          <p:cNvGrpSpPr/>
          <p:nvPr/>
        </p:nvGrpSpPr>
        <p:grpSpPr>
          <a:xfrm>
            <a:off x="3780331" y="1578482"/>
            <a:ext cx="2160712" cy="3628519"/>
            <a:chOff x="3780331" y="1578482"/>
            <a:chExt cx="2160712" cy="3628519"/>
          </a:xfrm>
        </p:grpSpPr>
        <p:sp>
          <p:nvSpPr>
            <p:cNvPr id="19" name="í$1ïḍe">
              <a:extLst>
                <a:ext uri="{FF2B5EF4-FFF2-40B4-BE49-F238E27FC236}">
                  <a16:creationId xmlns:a16="http://schemas.microsoft.com/office/drawing/2014/main" id="{A50902A9-5A63-4FDB-BF16-90ED0688934C}"/>
                </a:ext>
              </a:extLst>
            </p:cNvPr>
            <p:cNvSpPr/>
            <p:nvPr/>
          </p:nvSpPr>
          <p:spPr>
            <a:xfrm rot="11840417">
              <a:off x="4152257" y="2929383"/>
              <a:ext cx="1469296" cy="14692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ṣlïḍè">
              <a:extLst>
                <a:ext uri="{FF2B5EF4-FFF2-40B4-BE49-F238E27FC236}">
                  <a16:creationId xmlns:a16="http://schemas.microsoft.com/office/drawing/2014/main" id="{FC83EB93-A010-4F5F-894E-E2167E2D1EB0}"/>
                </a:ext>
              </a:extLst>
            </p:cNvPr>
            <p:cNvSpPr/>
            <p:nvPr/>
          </p:nvSpPr>
          <p:spPr>
            <a:xfrm rot="5422425">
              <a:off x="4161876" y="2927844"/>
              <a:ext cx="1459678" cy="1460053"/>
            </a:xfrm>
            <a:prstGeom prst="pie">
              <a:avLst>
                <a:gd name="adj1" fmla="val 10766470"/>
                <a:gd name="adj2" fmla="val 37578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ṧḷïḓê">
              <a:extLst>
                <a:ext uri="{FF2B5EF4-FFF2-40B4-BE49-F238E27FC236}">
                  <a16:creationId xmlns:a16="http://schemas.microsoft.com/office/drawing/2014/main" id="{04C772F0-5F29-4899-B6C0-971006F8CBE2}"/>
                </a:ext>
              </a:extLst>
            </p:cNvPr>
            <p:cNvSpPr/>
            <p:nvPr/>
          </p:nvSpPr>
          <p:spPr>
            <a:xfrm rot="5422425">
              <a:off x="4270142" y="3052977"/>
              <a:ext cx="1233527" cy="12335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ş1ïḑé">
              <a:extLst>
                <a:ext uri="{FF2B5EF4-FFF2-40B4-BE49-F238E27FC236}">
                  <a16:creationId xmlns:a16="http://schemas.microsoft.com/office/drawing/2014/main" id="{887622B8-CB6B-4C73-B895-75258E107B2D}"/>
                </a:ext>
              </a:extLst>
            </p:cNvPr>
            <p:cNvSpPr/>
            <p:nvPr/>
          </p:nvSpPr>
          <p:spPr>
            <a:xfrm rot="5422425">
              <a:off x="3987945" y="2754098"/>
              <a:ext cx="1807542" cy="180754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BAFB146-880B-461C-BAC4-F7FFE3DED485}"/>
                </a:ext>
              </a:extLst>
            </p:cNvPr>
            <p:cNvCxnSpPr/>
            <p:nvPr/>
          </p:nvCxnSpPr>
          <p:spPr>
            <a:xfrm>
              <a:off x="4860706" y="2103047"/>
              <a:ext cx="0" cy="6614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îṧľiḑè">
              <a:extLst>
                <a:ext uri="{FF2B5EF4-FFF2-40B4-BE49-F238E27FC236}">
                  <a16:creationId xmlns:a16="http://schemas.microsoft.com/office/drawing/2014/main" id="{A26AECAA-3A32-481D-808C-70B1C30ECEEC}"/>
                </a:ext>
              </a:extLst>
            </p:cNvPr>
            <p:cNvSpPr/>
            <p:nvPr/>
          </p:nvSpPr>
          <p:spPr>
            <a:xfrm>
              <a:off x="4537261" y="3379690"/>
              <a:ext cx="603410" cy="6227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65" y="41298"/>
                  </a:moveTo>
                  <a:lnTo>
                    <a:pt x="107865" y="41298"/>
                  </a:lnTo>
                  <a:cubicBezTo>
                    <a:pt x="98157" y="18441"/>
                    <a:pt x="81438" y="0"/>
                    <a:pt x="71730" y="2077"/>
                  </a:cubicBezTo>
                  <a:cubicBezTo>
                    <a:pt x="57438" y="9350"/>
                    <a:pt x="81438" y="36883"/>
                    <a:pt x="9707" y="64415"/>
                  </a:cubicBezTo>
                  <a:cubicBezTo>
                    <a:pt x="2426" y="66753"/>
                    <a:pt x="0" y="75844"/>
                    <a:pt x="2426" y="82857"/>
                  </a:cubicBezTo>
                  <a:cubicBezTo>
                    <a:pt x="4853" y="87532"/>
                    <a:pt x="14292" y="94285"/>
                    <a:pt x="21842" y="92207"/>
                  </a:cubicBezTo>
                  <a:lnTo>
                    <a:pt x="26426" y="89870"/>
                  </a:lnTo>
                  <a:cubicBezTo>
                    <a:pt x="31280" y="96623"/>
                    <a:pt x="36134" y="92207"/>
                    <a:pt x="36134" y="96623"/>
                  </a:cubicBezTo>
                  <a:cubicBezTo>
                    <a:pt x="38561" y="101298"/>
                    <a:pt x="43146" y="110389"/>
                    <a:pt x="43146" y="112727"/>
                  </a:cubicBezTo>
                  <a:cubicBezTo>
                    <a:pt x="45573" y="115064"/>
                    <a:pt x="48000" y="119740"/>
                    <a:pt x="50426" y="117402"/>
                  </a:cubicBezTo>
                  <a:cubicBezTo>
                    <a:pt x="52853" y="117402"/>
                    <a:pt x="62292" y="115064"/>
                    <a:pt x="64719" y="112727"/>
                  </a:cubicBezTo>
                  <a:cubicBezTo>
                    <a:pt x="69303" y="112727"/>
                    <a:pt x="69303" y="110389"/>
                    <a:pt x="67146" y="108051"/>
                  </a:cubicBezTo>
                  <a:cubicBezTo>
                    <a:pt x="67146" y="105974"/>
                    <a:pt x="62292" y="103636"/>
                    <a:pt x="62292" y="101298"/>
                  </a:cubicBezTo>
                  <a:cubicBezTo>
                    <a:pt x="59865" y="98961"/>
                    <a:pt x="57438" y="89870"/>
                    <a:pt x="55011" y="87532"/>
                  </a:cubicBezTo>
                  <a:cubicBezTo>
                    <a:pt x="52853" y="85194"/>
                    <a:pt x="57438" y="80519"/>
                    <a:pt x="62292" y="80519"/>
                  </a:cubicBezTo>
                  <a:cubicBezTo>
                    <a:pt x="95730" y="78441"/>
                    <a:pt x="100584" y="96623"/>
                    <a:pt x="112449" y="92207"/>
                  </a:cubicBezTo>
                  <a:cubicBezTo>
                    <a:pt x="119730" y="89870"/>
                    <a:pt x="119730" y="64415"/>
                    <a:pt x="107865" y="41298"/>
                  </a:cubicBezTo>
                  <a:close/>
                  <a:moveTo>
                    <a:pt x="105168" y="80519"/>
                  </a:moveTo>
                  <a:lnTo>
                    <a:pt x="105168" y="80519"/>
                  </a:lnTo>
                  <a:cubicBezTo>
                    <a:pt x="102741" y="80519"/>
                    <a:pt x="88449" y="71428"/>
                    <a:pt x="81438" y="52987"/>
                  </a:cubicBezTo>
                  <a:cubicBezTo>
                    <a:pt x="74157" y="34545"/>
                    <a:pt x="74157" y="16103"/>
                    <a:pt x="76584" y="16103"/>
                  </a:cubicBezTo>
                  <a:cubicBezTo>
                    <a:pt x="79011" y="16103"/>
                    <a:pt x="90876" y="27532"/>
                    <a:pt x="98157" y="45974"/>
                  </a:cubicBezTo>
                  <a:cubicBezTo>
                    <a:pt x="107865" y="64415"/>
                    <a:pt x="105168" y="78441"/>
                    <a:pt x="105168" y="805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šľîḋè">
              <a:extLst>
                <a:ext uri="{FF2B5EF4-FFF2-40B4-BE49-F238E27FC236}">
                  <a16:creationId xmlns:a16="http://schemas.microsoft.com/office/drawing/2014/main" id="{9330CE27-B122-4260-9EB5-0B19F773DB94}"/>
                </a:ext>
              </a:extLst>
            </p:cNvPr>
            <p:cNvSpPr txBox="1"/>
            <p:nvPr/>
          </p:nvSpPr>
          <p:spPr>
            <a:xfrm>
              <a:off x="4136127" y="4809654"/>
              <a:ext cx="1288769" cy="39734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lvl="0"/>
              <a:r>
                <a:rPr lang="en-US" altLang="zh-CN" sz="2000" dirty="0"/>
                <a:t>ACCURACY</a:t>
              </a:r>
              <a:endParaRPr lang="zh-CN" altLang="en-US" sz="2000" dirty="0"/>
            </a:p>
          </p:txBody>
        </p:sp>
        <p:sp>
          <p:nvSpPr>
            <p:cNvPr id="40" name="íṡlîḓe">
              <a:extLst>
                <a:ext uri="{FF2B5EF4-FFF2-40B4-BE49-F238E27FC236}">
                  <a16:creationId xmlns:a16="http://schemas.microsoft.com/office/drawing/2014/main" id="{440FE6D9-BCD9-467A-A86D-D80F87612EB9}"/>
                </a:ext>
              </a:extLst>
            </p:cNvPr>
            <p:cNvSpPr txBox="1"/>
            <p:nvPr/>
          </p:nvSpPr>
          <p:spPr>
            <a:xfrm>
              <a:off x="3780331" y="1578482"/>
              <a:ext cx="2160712" cy="43703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3200" b="1" dirty="0"/>
                <a:t>02 </a:t>
              </a:r>
              <a:r>
                <a:rPr lang="zh-CN" altLang="en-US" sz="3200" b="1" dirty="0"/>
                <a:t>精准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83F1ED-7683-4084-84D8-CCD32D267337}"/>
              </a:ext>
            </a:extLst>
          </p:cNvPr>
          <p:cNvGrpSpPr/>
          <p:nvPr/>
        </p:nvGrpSpPr>
        <p:grpSpPr>
          <a:xfrm>
            <a:off x="5959783" y="1578482"/>
            <a:ext cx="2834098" cy="3862160"/>
            <a:chOff x="5959783" y="1578482"/>
            <a:chExt cx="2834098" cy="3862160"/>
          </a:xfrm>
        </p:grpSpPr>
        <p:sp>
          <p:nvSpPr>
            <p:cNvPr id="38" name="îš1ï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959783" y="4735136"/>
              <a:ext cx="2668200" cy="70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000" dirty="0"/>
                <a:t>CONVENIENCE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D165A9B-FED3-4916-92D0-72BCD257AF3C}"/>
                </a:ext>
              </a:extLst>
            </p:cNvPr>
            <p:cNvGrpSpPr/>
            <p:nvPr/>
          </p:nvGrpSpPr>
          <p:grpSpPr>
            <a:xfrm>
              <a:off x="6633169" y="1578482"/>
              <a:ext cx="2160712" cy="2987567"/>
              <a:chOff x="6633169" y="1578482"/>
              <a:chExt cx="2160712" cy="2987567"/>
            </a:xfrm>
          </p:grpSpPr>
          <p:sp>
            <p:nvSpPr>
              <p:cNvPr id="25" name="íṡlíḋê">
                <a:extLst>
                  <a:ext uri="{FF2B5EF4-FFF2-40B4-BE49-F238E27FC236}">
                    <a16:creationId xmlns:a16="http://schemas.microsoft.com/office/drawing/2014/main" id="{29706577-F1B8-41CA-8F26-911A53D85234}"/>
                  </a:ext>
                </a:extLst>
              </p:cNvPr>
              <p:cNvSpPr/>
              <p:nvPr/>
            </p:nvSpPr>
            <p:spPr>
              <a:xfrm rot="11840417">
                <a:off x="6978877" y="2933790"/>
                <a:ext cx="1469296" cy="14692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$1íḓé">
                <a:extLst>
                  <a:ext uri="{FF2B5EF4-FFF2-40B4-BE49-F238E27FC236}">
                    <a16:creationId xmlns:a16="http://schemas.microsoft.com/office/drawing/2014/main" id="{0791B291-B60C-475C-A9FC-4BE80A6A1E01}"/>
                  </a:ext>
                </a:extLst>
              </p:cNvPr>
              <p:cNvSpPr/>
              <p:nvPr/>
            </p:nvSpPr>
            <p:spPr>
              <a:xfrm rot="5422425">
                <a:off x="6988497" y="2932250"/>
                <a:ext cx="1459678" cy="1460053"/>
              </a:xfrm>
              <a:prstGeom prst="pie">
                <a:avLst>
                  <a:gd name="adj1" fmla="val 10766470"/>
                  <a:gd name="adj2" fmla="val 8791917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ïṡḻîḍè">
                <a:extLst>
                  <a:ext uri="{FF2B5EF4-FFF2-40B4-BE49-F238E27FC236}">
                    <a16:creationId xmlns:a16="http://schemas.microsoft.com/office/drawing/2014/main" id="{F809FB33-7DB4-44E9-AD91-8983C80D3E37}"/>
                  </a:ext>
                </a:extLst>
              </p:cNvPr>
              <p:cNvSpPr/>
              <p:nvPr/>
            </p:nvSpPr>
            <p:spPr>
              <a:xfrm rot="5422425">
                <a:off x="7096762" y="3057387"/>
                <a:ext cx="1233527" cy="1233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îSliḓé">
                <a:extLst>
                  <a:ext uri="{FF2B5EF4-FFF2-40B4-BE49-F238E27FC236}">
                    <a16:creationId xmlns:a16="http://schemas.microsoft.com/office/drawing/2014/main" id="{6991CB74-21DE-4FB4-86DC-8143C9BDC5CD}"/>
                  </a:ext>
                </a:extLst>
              </p:cNvPr>
              <p:cNvSpPr/>
              <p:nvPr/>
            </p:nvSpPr>
            <p:spPr>
              <a:xfrm rot="5422425">
                <a:off x="6814565" y="2758507"/>
                <a:ext cx="1807542" cy="18075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3025FB7-F6C3-4184-BFC8-DF9D8DD80CE1}"/>
                  </a:ext>
                </a:extLst>
              </p:cNvPr>
              <p:cNvCxnSpPr/>
              <p:nvPr/>
            </p:nvCxnSpPr>
            <p:spPr>
              <a:xfrm>
                <a:off x="7700448" y="2103047"/>
                <a:ext cx="0" cy="66143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ïṩḷídé">
                <a:extLst>
                  <a:ext uri="{FF2B5EF4-FFF2-40B4-BE49-F238E27FC236}">
                    <a16:creationId xmlns:a16="http://schemas.microsoft.com/office/drawing/2014/main" id="{48953695-1F4B-4294-9F0E-61694507D43C}"/>
                  </a:ext>
                </a:extLst>
              </p:cNvPr>
              <p:cNvSpPr/>
              <p:nvPr/>
            </p:nvSpPr>
            <p:spPr>
              <a:xfrm>
                <a:off x="7331005" y="3372562"/>
                <a:ext cx="695201" cy="6258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277" y="40719"/>
                    </a:moveTo>
                    <a:lnTo>
                      <a:pt x="19277" y="40719"/>
                    </a:lnTo>
                    <a:cubicBezTo>
                      <a:pt x="23373" y="36134"/>
                      <a:pt x="27951" y="38561"/>
                      <a:pt x="34216" y="45573"/>
                    </a:cubicBezTo>
                    <a:cubicBezTo>
                      <a:pt x="36385" y="48000"/>
                      <a:pt x="36385" y="45573"/>
                      <a:pt x="36385" y="45573"/>
                    </a:cubicBezTo>
                    <a:cubicBezTo>
                      <a:pt x="38554" y="45573"/>
                      <a:pt x="44819" y="36134"/>
                      <a:pt x="46987" y="36134"/>
                    </a:cubicBezTo>
                    <a:cubicBezTo>
                      <a:pt x="46987" y="36134"/>
                      <a:pt x="46987" y="36134"/>
                      <a:pt x="46987" y="33707"/>
                    </a:cubicBezTo>
                    <a:cubicBezTo>
                      <a:pt x="44819" y="33707"/>
                      <a:pt x="42891" y="31280"/>
                      <a:pt x="42891" y="28853"/>
                    </a:cubicBezTo>
                    <a:cubicBezTo>
                      <a:pt x="32048" y="12134"/>
                      <a:pt x="72530" y="2696"/>
                      <a:pt x="66265" y="2696"/>
                    </a:cubicBezTo>
                    <a:cubicBezTo>
                      <a:pt x="61927" y="0"/>
                      <a:pt x="49156" y="0"/>
                      <a:pt x="46987" y="0"/>
                    </a:cubicBezTo>
                    <a:cubicBezTo>
                      <a:pt x="40722" y="2696"/>
                      <a:pt x="30120" y="9707"/>
                      <a:pt x="25783" y="14561"/>
                    </a:cubicBezTo>
                    <a:cubicBezTo>
                      <a:pt x="19277" y="19415"/>
                      <a:pt x="17349" y="21842"/>
                      <a:pt x="17349" y="21842"/>
                    </a:cubicBezTo>
                    <a:cubicBezTo>
                      <a:pt x="14939" y="24000"/>
                      <a:pt x="17349" y="28853"/>
                      <a:pt x="12771" y="31280"/>
                    </a:cubicBezTo>
                    <a:cubicBezTo>
                      <a:pt x="8674" y="33707"/>
                      <a:pt x="6506" y="31280"/>
                      <a:pt x="4337" y="33707"/>
                    </a:cubicBezTo>
                    <a:cubicBezTo>
                      <a:pt x="4337" y="36134"/>
                      <a:pt x="2168" y="36134"/>
                      <a:pt x="0" y="38561"/>
                    </a:cubicBezTo>
                    <a:lnTo>
                      <a:pt x="0" y="40719"/>
                    </a:lnTo>
                    <a:lnTo>
                      <a:pt x="8674" y="50426"/>
                    </a:lnTo>
                    <a:cubicBezTo>
                      <a:pt x="8674" y="52853"/>
                      <a:pt x="10602" y="52853"/>
                      <a:pt x="12771" y="52853"/>
                    </a:cubicBezTo>
                    <a:cubicBezTo>
                      <a:pt x="12771" y="50426"/>
                      <a:pt x="14939" y="48000"/>
                      <a:pt x="17349" y="48000"/>
                    </a:cubicBezTo>
                    <a:cubicBezTo>
                      <a:pt x="17349" y="48000"/>
                      <a:pt x="17349" y="40719"/>
                      <a:pt x="19277" y="40719"/>
                    </a:cubicBezTo>
                    <a:close/>
                    <a:moveTo>
                      <a:pt x="53493" y="43146"/>
                    </a:moveTo>
                    <a:lnTo>
                      <a:pt x="53493" y="43146"/>
                    </a:lnTo>
                    <a:cubicBezTo>
                      <a:pt x="51325" y="43146"/>
                      <a:pt x="51325" y="43146"/>
                      <a:pt x="51325" y="43146"/>
                    </a:cubicBezTo>
                    <a:cubicBezTo>
                      <a:pt x="42891" y="50426"/>
                      <a:pt x="42891" y="50426"/>
                      <a:pt x="42891" y="50426"/>
                    </a:cubicBezTo>
                    <a:cubicBezTo>
                      <a:pt x="40722" y="52853"/>
                      <a:pt x="40722" y="52853"/>
                      <a:pt x="40722" y="55011"/>
                    </a:cubicBezTo>
                    <a:cubicBezTo>
                      <a:pt x="91807" y="117303"/>
                      <a:pt x="91807" y="117303"/>
                      <a:pt x="91807" y="117303"/>
                    </a:cubicBezTo>
                    <a:cubicBezTo>
                      <a:pt x="91807" y="119730"/>
                      <a:pt x="94216" y="119730"/>
                      <a:pt x="96144" y="117303"/>
                    </a:cubicBezTo>
                    <a:cubicBezTo>
                      <a:pt x="102650" y="112449"/>
                      <a:pt x="102650" y="112449"/>
                      <a:pt x="102650" y="112449"/>
                    </a:cubicBezTo>
                    <a:cubicBezTo>
                      <a:pt x="102650" y="110022"/>
                      <a:pt x="102650" y="107865"/>
                      <a:pt x="102650" y="107865"/>
                    </a:cubicBezTo>
                    <a:lnTo>
                      <a:pt x="53493" y="43146"/>
                    </a:lnTo>
                    <a:close/>
                    <a:moveTo>
                      <a:pt x="119759" y="16988"/>
                    </a:moveTo>
                    <a:lnTo>
                      <a:pt x="119759" y="16988"/>
                    </a:lnTo>
                    <a:cubicBezTo>
                      <a:pt x="117590" y="12134"/>
                      <a:pt x="117590" y="14561"/>
                      <a:pt x="115421" y="14561"/>
                    </a:cubicBezTo>
                    <a:cubicBezTo>
                      <a:pt x="115421" y="16988"/>
                      <a:pt x="111084" y="21842"/>
                      <a:pt x="111084" y="24000"/>
                    </a:cubicBezTo>
                    <a:cubicBezTo>
                      <a:pt x="108915" y="28853"/>
                      <a:pt x="104819" y="33707"/>
                      <a:pt x="98313" y="28853"/>
                    </a:cubicBezTo>
                    <a:cubicBezTo>
                      <a:pt x="91807" y="21842"/>
                      <a:pt x="94216" y="19415"/>
                      <a:pt x="96144" y="16988"/>
                    </a:cubicBezTo>
                    <a:cubicBezTo>
                      <a:pt x="96144" y="14561"/>
                      <a:pt x="100481" y="7550"/>
                      <a:pt x="100481" y="5123"/>
                    </a:cubicBezTo>
                    <a:cubicBezTo>
                      <a:pt x="102650" y="5123"/>
                      <a:pt x="100481" y="2696"/>
                      <a:pt x="98313" y="2696"/>
                    </a:cubicBezTo>
                    <a:cubicBezTo>
                      <a:pt x="96144" y="5123"/>
                      <a:pt x="83373" y="9707"/>
                      <a:pt x="81204" y="19415"/>
                    </a:cubicBezTo>
                    <a:cubicBezTo>
                      <a:pt x="79036" y="26426"/>
                      <a:pt x="83373" y="33707"/>
                      <a:pt x="76867" y="40719"/>
                    </a:cubicBezTo>
                    <a:cubicBezTo>
                      <a:pt x="68433" y="50426"/>
                      <a:pt x="68433" y="50426"/>
                      <a:pt x="68433" y="50426"/>
                    </a:cubicBezTo>
                    <a:cubicBezTo>
                      <a:pt x="76867" y="62292"/>
                      <a:pt x="76867" y="62292"/>
                      <a:pt x="76867" y="62292"/>
                    </a:cubicBezTo>
                    <a:cubicBezTo>
                      <a:pt x="87710" y="50426"/>
                      <a:pt x="87710" y="50426"/>
                      <a:pt x="87710" y="50426"/>
                    </a:cubicBezTo>
                    <a:cubicBezTo>
                      <a:pt x="89638" y="48000"/>
                      <a:pt x="94216" y="45573"/>
                      <a:pt x="98313" y="48000"/>
                    </a:cubicBezTo>
                    <a:cubicBezTo>
                      <a:pt x="108915" y="50426"/>
                      <a:pt x="113253" y="45573"/>
                      <a:pt x="117590" y="38561"/>
                    </a:cubicBezTo>
                    <a:cubicBezTo>
                      <a:pt x="119759" y="31280"/>
                      <a:pt x="119759" y="19415"/>
                      <a:pt x="119759" y="16988"/>
                    </a:cubicBezTo>
                    <a:close/>
                    <a:moveTo>
                      <a:pt x="17349" y="107865"/>
                    </a:moveTo>
                    <a:lnTo>
                      <a:pt x="17349" y="107865"/>
                    </a:lnTo>
                    <a:cubicBezTo>
                      <a:pt x="14939" y="110022"/>
                      <a:pt x="14939" y="112449"/>
                      <a:pt x="17349" y="112449"/>
                    </a:cubicBezTo>
                    <a:cubicBezTo>
                      <a:pt x="21445" y="119730"/>
                      <a:pt x="21445" y="119730"/>
                      <a:pt x="21445" y="119730"/>
                    </a:cubicBezTo>
                    <a:cubicBezTo>
                      <a:pt x="23373" y="119730"/>
                      <a:pt x="25783" y="119730"/>
                      <a:pt x="25783" y="117303"/>
                    </a:cubicBezTo>
                    <a:cubicBezTo>
                      <a:pt x="55662" y="86292"/>
                      <a:pt x="55662" y="86292"/>
                      <a:pt x="55662" y="86292"/>
                    </a:cubicBezTo>
                    <a:cubicBezTo>
                      <a:pt x="46987" y="74157"/>
                      <a:pt x="46987" y="74157"/>
                      <a:pt x="46987" y="74157"/>
                    </a:cubicBezTo>
                    <a:lnTo>
                      <a:pt x="17349" y="10786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ṩľíḓe">
                <a:extLst>
                  <a:ext uri="{FF2B5EF4-FFF2-40B4-BE49-F238E27FC236}">
                    <a16:creationId xmlns:a16="http://schemas.microsoft.com/office/drawing/2014/main" id="{1AA72A35-3C34-434B-800D-BEA03D09528C}"/>
                  </a:ext>
                </a:extLst>
              </p:cNvPr>
              <p:cNvSpPr txBox="1"/>
              <p:nvPr/>
            </p:nvSpPr>
            <p:spPr>
              <a:xfrm>
                <a:off x="6633169" y="1578482"/>
                <a:ext cx="2160712" cy="43703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3200" b="1" dirty="0"/>
                  <a:t>03 </a:t>
                </a:r>
                <a:r>
                  <a:rPr lang="zh-CN" altLang="en-US" sz="3200" b="1" dirty="0"/>
                  <a:t>简便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0EF0F9-1492-41F0-B442-1EF04A919404}"/>
              </a:ext>
            </a:extLst>
          </p:cNvPr>
          <p:cNvGrpSpPr/>
          <p:nvPr/>
        </p:nvGrpSpPr>
        <p:grpSpPr>
          <a:xfrm>
            <a:off x="9459789" y="1578482"/>
            <a:ext cx="2491632" cy="3628519"/>
            <a:chOff x="9459789" y="1578482"/>
            <a:chExt cx="2491632" cy="3628519"/>
          </a:xfrm>
        </p:grpSpPr>
        <p:sp>
          <p:nvSpPr>
            <p:cNvPr id="11" name="îšľïḋe">
              <a:extLst>
                <a:ext uri="{FF2B5EF4-FFF2-40B4-BE49-F238E27FC236}">
                  <a16:creationId xmlns:a16="http://schemas.microsoft.com/office/drawing/2014/main" id="{304430F3-4287-4D8A-B7A6-CB1D4547871C}"/>
                </a:ext>
              </a:extLst>
            </p:cNvPr>
            <p:cNvSpPr txBox="1"/>
            <p:nvPr/>
          </p:nvSpPr>
          <p:spPr>
            <a:xfrm>
              <a:off x="9694653" y="4809654"/>
              <a:ext cx="1288769" cy="397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/>
              <a:r>
                <a:rPr lang="en-US" altLang="zh-CN" sz="2000" dirty="0"/>
                <a:t>REQUIREMENTS</a:t>
              </a:r>
              <a:endParaRPr lang="zh-CN" altLang="en-US" sz="2000" dirty="0"/>
            </a:p>
          </p:txBody>
        </p:sp>
        <p:sp>
          <p:nvSpPr>
            <p:cNvPr id="31" name="îşḻïḍe">
              <a:extLst>
                <a:ext uri="{FF2B5EF4-FFF2-40B4-BE49-F238E27FC236}">
                  <a16:creationId xmlns:a16="http://schemas.microsoft.com/office/drawing/2014/main" id="{0AC6F478-29DE-4D0D-83B2-3004E415DE37}"/>
                </a:ext>
              </a:extLst>
            </p:cNvPr>
            <p:cNvSpPr/>
            <p:nvPr/>
          </p:nvSpPr>
          <p:spPr>
            <a:xfrm rot="11840417">
              <a:off x="9805497" y="2929383"/>
              <a:ext cx="1469296" cy="14692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ļïḑé">
              <a:extLst>
                <a:ext uri="{FF2B5EF4-FFF2-40B4-BE49-F238E27FC236}">
                  <a16:creationId xmlns:a16="http://schemas.microsoft.com/office/drawing/2014/main" id="{E65145DB-5F6E-49E5-9A4A-B68D90FD42FB}"/>
                </a:ext>
              </a:extLst>
            </p:cNvPr>
            <p:cNvSpPr/>
            <p:nvPr/>
          </p:nvSpPr>
          <p:spPr>
            <a:xfrm rot="5422425">
              <a:off x="9815117" y="2927844"/>
              <a:ext cx="1459678" cy="1460053"/>
            </a:xfrm>
            <a:prstGeom prst="pie">
              <a:avLst>
                <a:gd name="adj1" fmla="val 10766470"/>
                <a:gd name="adj2" fmla="val 766269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ś1íḋe">
              <a:extLst>
                <a:ext uri="{FF2B5EF4-FFF2-40B4-BE49-F238E27FC236}">
                  <a16:creationId xmlns:a16="http://schemas.microsoft.com/office/drawing/2014/main" id="{FE311944-4B1D-4A5D-9204-13F54A18C274}"/>
                </a:ext>
              </a:extLst>
            </p:cNvPr>
            <p:cNvSpPr/>
            <p:nvPr/>
          </p:nvSpPr>
          <p:spPr>
            <a:xfrm rot="5422425">
              <a:off x="9923382" y="3052977"/>
              <a:ext cx="1233527" cy="12335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ľiḍé">
              <a:extLst>
                <a:ext uri="{FF2B5EF4-FFF2-40B4-BE49-F238E27FC236}">
                  <a16:creationId xmlns:a16="http://schemas.microsoft.com/office/drawing/2014/main" id="{6E032A79-5487-4885-AC71-4CBAD4DB42C3}"/>
                </a:ext>
              </a:extLst>
            </p:cNvPr>
            <p:cNvSpPr/>
            <p:nvPr/>
          </p:nvSpPr>
          <p:spPr>
            <a:xfrm rot="5422425">
              <a:off x="9641185" y="2754098"/>
              <a:ext cx="1807542" cy="180754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C48FB9-7E3E-4B9A-A788-E779E10F3F36}"/>
                </a:ext>
              </a:extLst>
            </p:cNvPr>
            <p:cNvCxnSpPr/>
            <p:nvPr/>
          </p:nvCxnSpPr>
          <p:spPr>
            <a:xfrm>
              <a:off x="10541472" y="2086221"/>
              <a:ext cx="0" cy="6614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í$ḻïḑé">
              <a:extLst>
                <a:ext uri="{FF2B5EF4-FFF2-40B4-BE49-F238E27FC236}">
                  <a16:creationId xmlns:a16="http://schemas.microsoft.com/office/drawing/2014/main" id="{E390CCB4-0E9B-4ADA-8AC0-6B52823C8276}"/>
                </a:ext>
              </a:extLst>
            </p:cNvPr>
            <p:cNvSpPr txBox="1"/>
            <p:nvPr/>
          </p:nvSpPr>
          <p:spPr>
            <a:xfrm>
              <a:off x="9459789" y="1578482"/>
              <a:ext cx="2160712" cy="43703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zh-CN" altLang="en-US" sz="3200" b="1" dirty="0"/>
                <a:t> 需求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16015CD-B5FF-44A4-B8B3-3B2F63730C95}"/>
                </a:ext>
              </a:extLst>
            </p:cNvPr>
            <p:cNvSpPr txBox="1"/>
            <p:nvPr/>
          </p:nvSpPr>
          <p:spPr>
            <a:xfrm>
              <a:off x="10132128" y="3038806"/>
              <a:ext cx="18192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?</a:t>
              </a:r>
              <a:endParaRPr lang="zh-CN" altLang="en-US" sz="80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7" name="标题 1">
            <a:extLst>
              <a:ext uri="{FF2B5EF4-FFF2-40B4-BE49-F238E27FC236}">
                <a16:creationId xmlns:a16="http://schemas.microsoft.com/office/drawing/2014/main" id="{2D7C4B94-75D0-402F-8394-9E434A80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65" y="592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黑体" panose="02010609060101010101" pitchFamily="49" charset="-122"/>
              </a:rPr>
              <a:t>需求分析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íṡliḍé">
            <a:extLst>
              <a:ext uri="{FF2B5EF4-FFF2-40B4-BE49-F238E27FC236}">
                <a16:creationId xmlns:a16="http://schemas.microsoft.com/office/drawing/2014/main" id="{6CDAEC0A-EE04-4453-ADD4-05785CA74EF5}"/>
              </a:ext>
            </a:extLst>
          </p:cNvPr>
          <p:cNvSpPr txBox="1"/>
          <p:nvPr/>
        </p:nvSpPr>
        <p:spPr>
          <a:xfrm>
            <a:off x="-2901336" y="783906"/>
            <a:ext cx="11570743" cy="6208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等线" panose="020F0502020204030204"/>
              </a:rPr>
              <a:t>REQUIREENTS ANALYSIS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1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ṩḷíḓé">
            <a:extLst>
              <a:ext uri="{FF2B5EF4-FFF2-40B4-BE49-F238E27FC236}">
                <a16:creationId xmlns:a16="http://schemas.microsoft.com/office/drawing/2014/main" id="{1BCA3D2F-1ED9-44D3-BAFB-090743AFE808}"/>
              </a:ext>
            </a:extLst>
          </p:cNvPr>
          <p:cNvSpPr/>
          <p:nvPr/>
        </p:nvSpPr>
        <p:spPr bwMode="auto">
          <a:xfrm>
            <a:off x="8077279" y="1235434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447622"/>
            <a:ext cx="4070152" cy="698303"/>
          </a:xfrm>
          <a:custGeom>
            <a:avLst/>
            <a:gdLst/>
            <a:ahLst/>
            <a:cxnLst/>
            <a:rect l="l" t="t" r="r" b="b"/>
            <a:pathLst>
              <a:path w="4070152" h="698302">
                <a:moveTo>
                  <a:pt x="1961406" y="398264"/>
                </a:moveTo>
                <a:lnTo>
                  <a:pt x="1961406" y="566589"/>
                </a:lnTo>
                <a:lnTo>
                  <a:pt x="1992744" y="566589"/>
                </a:lnTo>
                <a:cubicBezTo>
                  <a:pt x="2044680" y="566589"/>
                  <a:pt x="2079677" y="560040"/>
                  <a:pt x="2097734" y="546944"/>
                </a:cubicBezTo>
                <a:cubicBezTo>
                  <a:pt x="2115791" y="533847"/>
                  <a:pt x="2124819" y="514797"/>
                  <a:pt x="2124819" y="489794"/>
                </a:cubicBezTo>
                <a:cubicBezTo>
                  <a:pt x="2124819" y="461516"/>
                  <a:pt x="2114223" y="439192"/>
                  <a:pt x="2093032" y="422821"/>
                </a:cubicBezTo>
                <a:cubicBezTo>
                  <a:pt x="2071840" y="406450"/>
                  <a:pt x="2036620" y="398264"/>
                  <a:pt x="1987372" y="398264"/>
                </a:cubicBezTo>
                <a:close/>
                <a:moveTo>
                  <a:pt x="2586789" y="300038"/>
                </a:moveTo>
                <a:cubicBezTo>
                  <a:pt x="2549112" y="300038"/>
                  <a:pt x="2517814" y="313358"/>
                  <a:pt x="2492895" y="339998"/>
                </a:cubicBezTo>
                <a:cubicBezTo>
                  <a:pt x="2467975" y="366638"/>
                  <a:pt x="2455515" y="400794"/>
                  <a:pt x="2455515" y="442466"/>
                </a:cubicBezTo>
                <a:cubicBezTo>
                  <a:pt x="2455515" y="484436"/>
                  <a:pt x="2468197" y="518964"/>
                  <a:pt x="2493561" y="546051"/>
                </a:cubicBezTo>
                <a:cubicBezTo>
                  <a:pt x="2518924" y="573137"/>
                  <a:pt x="2550147" y="586681"/>
                  <a:pt x="2587228" y="586681"/>
                </a:cubicBezTo>
                <a:cubicBezTo>
                  <a:pt x="2625500" y="586681"/>
                  <a:pt x="2657244" y="573361"/>
                  <a:pt x="2682459" y="546720"/>
                </a:cubicBezTo>
                <a:cubicBezTo>
                  <a:pt x="2707673" y="520080"/>
                  <a:pt x="2720281" y="485180"/>
                  <a:pt x="2720281" y="442020"/>
                </a:cubicBezTo>
                <a:cubicBezTo>
                  <a:pt x="2720281" y="399753"/>
                  <a:pt x="2707673" y="365522"/>
                  <a:pt x="2682459" y="339328"/>
                </a:cubicBezTo>
                <a:cubicBezTo>
                  <a:pt x="2657244" y="313135"/>
                  <a:pt x="2625354" y="300038"/>
                  <a:pt x="2586789" y="300038"/>
                </a:cubicBezTo>
                <a:close/>
                <a:moveTo>
                  <a:pt x="1219424" y="290662"/>
                </a:moveTo>
                <a:cubicBezTo>
                  <a:pt x="1185435" y="290662"/>
                  <a:pt x="1155621" y="300187"/>
                  <a:pt x="1129980" y="319237"/>
                </a:cubicBezTo>
                <a:cubicBezTo>
                  <a:pt x="1113879" y="331143"/>
                  <a:pt x="1098971" y="352128"/>
                  <a:pt x="1085255" y="382191"/>
                </a:cubicBezTo>
                <a:lnTo>
                  <a:pt x="1349574" y="382191"/>
                </a:lnTo>
                <a:cubicBezTo>
                  <a:pt x="1341523" y="355104"/>
                  <a:pt x="1325646" y="333078"/>
                  <a:pt x="1301943" y="316111"/>
                </a:cubicBezTo>
                <a:cubicBezTo>
                  <a:pt x="1278240" y="299145"/>
                  <a:pt x="1250733" y="290662"/>
                  <a:pt x="1219424" y="290662"/>
                </a:cubicBezTo>
                <a:close/>
                <a:moveTo>
                  <a:pt x="3362176" y="200025"/>
                </a:moveTo>
                <a:lnTo>
                  <a:pt x="3484067" y="200025"/>
                </a:lnTo>
                <a:lnTo>
                  <a:pt x="3484067" y="685800"/>
                </a:lnTo>
                <a:lnTo>
                  <a:pt x="3362176" y="685800"/>
                </a:lnTo>
                <a:close/>
                <a:moveTo>
                  <a:pt x="2935933" y="200025"/>
                </a:moveTo>
                <a:lnTo>
                  <a:pt x="3307854" y="200025"/>
                </a:lnTo>
                <a:lnTo>
                  <a:pt x="3089607" y="582662"/>
                </a:lnTo>
                <a:lnTo>
                  <a:pt x="3295353" y="582662"/>
                </a:lnTo>
                <a:lnTo>
                  <a:pt x="3295353" y="685800"/>
                </a:lnTo>
                <a:lnTo>
                  <a:pt x="2902446" y="685800"/>
                </a:lnTo>
                <a:lnTo>
                  <a:pt x="3121705" y="303163"/>
                </a:lnTo>
                <a:lnTo>
                  <a:pt x="2935933" y="303163"/>
                </a:lnTo>
                <a:close/>
                <a:moveTo>
                  <a:pt x="3846017" y="187524"/>
                </a:moveTo>
                <a:cubicBezTo>
                  <a:pt x="3894237" y="187524"/>
                  <a:pt x="3937546" y="197123"/>
                  <a:pt x="3975944" y="216322"/>
                </a:cubicBezTo>
                <a:cubicBezTo>
                  <a:pt x="4014341" y="235521"/>
                  <a:pt x="4045744" y="262831"/>
                  <a:pt x="4070152" y="298252"/>
                </a:cubicBezTo>
                <a:lnTo>
                  <a:pt x="3968681" y="354062"/>
                </a:lnTo>
                <a:cubicBezTo>
                  <a:pt x="3949608" y="334119"/>
                  <a:pt x="3930758" y="320278"/>
                  <a:pt x="3912131" y="312539"/>
                </a:cubicBezTo>
                <a:cubicBezTo>
                  <a:pt x="3893504" y="304800"/>
                  <a:pt x="3871676" y="300931"/>
                  <a:pt x="3846644" y="300931"/>
                </a:cubicBezTo>
                <a:cubicBezTo>
                  <a:pt x="3801047" y="300931"/>
                  <a:pt x="3764168" y="314528"/>
                  <a:pt x="3736007" y="341721"/>
                </a:cubicBezTo>
                <a:cubicBezTo>
                  <a:pt x="3707846" y="368915"/>
                  <a:pt x="3693765" y="403759"/>
                  <a:pt x="3693765" y="446254"/>
                </a:cubicBezTo>
                <a:cubicBezTo>
                  <a:pt x="3693765" y="487568"/>
                  <a:pt x="3707325" y="521301"/>
                  <a:pt x="3734444" y="547453"/>
                </a:cubicBezTo>
                <a:cubicBezTo>
                  <a:pt x="3761564" y="573605"/>
                  <a:pt x="3797175" y="586681"/>
                  <a:pt x="3841280" y="586681"/>
                </a:cubicBezTo>
                <a:cubicBezTo>
                  <a:pt x="3895821" y="586681"/>
                  <a:pt x="3938288" y="568077"/>
                  <a:pt x="3968681" y="530870"/>
                </a:cubicBezTo>
                <a:lnTo>
                  <a:pt x="4064794" y="596678"/>
                </a:lnTo>
                <a:cubicBezTo>
                  <a:pt x="4012704" y="664427"/>
                  <a:pt x="3939183" y="698302"/>
                  <a:pt x="3844231" y="698302"/>
                </a:cubicBezTo>
                <a:cubicBezTo>
                  <a:pt x="3758803" y="698302"/>
                  <a:pt x="3691905" y="673001"/>
                  <a:pt x="3643536" y="622399"/>
                </a:cubicBezTo>
                <a:cubicBezTo>
                  <a:pt x="3595167" y="571798"/>
                  <a:pt x="3570982" y="512564"/>
                  <a:pt x="3570982" y="444699"/>
                </a:cubicBezTo>
                <a:cubicBezTo>
                  <a:pt x="3570982" y="397669"/>
                  <a:pt x="3582740" y="354360"/>
                  <a:pt x="3606255" y="314772"/>
                </a:cubicBezTo>
                <a:cubicBezTo>
                  <a:pt x="3629769" y="275183"/>
                  <a:pt x="3662586" y="244078"/>
                  <a:pt x="3704704" y="221456"/>
                </a:cubicBezTo>
                <a:cubicBezTo>
                  <a:pt x="3746823" y="198835"/>
                  <a:pt x="3793927" y="187524"/>
                  <a:pt x="3846017" y="187524"/>
                </a:cubicBezTo>
                <a:close/>
                <a:moveTo>
                  <a:pt x="2561960" y="187524"/>
                </a:moveTo>
                <a:cubicBezTo>
                  <a:pt x="2591093" y="187524"/>
                  <a:pt x="2618444" y="193030"/>
                  <a:pt x="2644012" y="204044"/>
                </a:cubicBezTo>
                <a:cubicBezTo>
                  <a:pt x="2669580" y="215057"/>
                  <a:pt x="2693217" y="231577"/>
                  <a:pt x="2714923" y="253603"/>
                </a:cubicBezTo>
                <a:lnTo>
                  <a:pt x="2714923" y="200025"/>
                </a:lnTo>
                <a:lnTo>
                  <a:pt x="2836813" y="200025"/>
                </a:lnTo>
                <a:lnTo>
                  <a:pt x="2836813" y="685800"/>
                </a:lnTo>
                <a:lnTo>
                  <a:pt x="2714923" y="685800"/>
                </a:lnTo>
                <a:lnTo>
                  <a:pt x="2714923" y="634455"/>
                </a:lnTo>
                <a:cubicBezTo>
                  <a:pt x="2691138" y="657076"/>
                  <a:pt x="2667279" y="673373"/>
                  <a:pt x="2643346" y="683345"/>
                </a:cubicBezTo>
                <a:cubicBezTo>
                  <a:pt x="2619412" y="693316"/>
                  <a:pt x="2593472" y="698302"/>
                  <a:pt x="2565525" y="698302"/>
                </a:cubicBezTo>
                <a:cubicBezTo>
                  <a:pt x="2502794" y="698302"/>
                  <a:pt x="2448536" y="673968"/>
                  <a:pt x="2402750" y="625302"/>
                </a:cubicBezTo>
                <a:cubicBezTo>
                  <a:pt x="2356964" y="576635"/>
                  <a:pt x="2334072" y="516136"/>
                  <a:pt x="2334072" y="443806"/>
                </a:cubicBezTo>
                <a:cubicBezTo>
                  <a:pt x="2334072" y="368796"/>
                  <a:pt x="2356222" y="307330"/>
                  <a:pt x="2400521" y="259408"/>
                </a:cubicBezTo>
                <a:cubicBezTo>
                  <a:pt x="2444821" y="211485"/>
                  <a:pt x="2498634" y="187524"/>
                  <a:pt x="2561960" y="187524"/>
                </a:cubicBezTo>
                <a:close/>
                <a:moveTo>
                  <a:pt x="1213396" y="187524"/>
                </a:moveTo>
                <a:cubicBezTo>
                  <a:pt x="1289894" y="187524"/>
                  <a:pt x="1352104" y="212006"/>
                  <a:pt x="1400026" y="260970"/>
                </a:cubicBezTo>
                <a:cubicBezTo>
                  <a:pt x="1447949" y="309935"/>
                  <a:pt x="1471910" y="374601"/>
                  <a:pt x="1471910" y="454968"/>
                </a:cubicBezTo>
                <a:lnTo>
                  <a:pt x="1471464" y="478185"/>
                </a:lnTo>
                <a:lnTo>
                  <a:pt x="1079897" y="478185"/>
                </a:lnTo>
                <a:cubicBezTo>
                  <a:pt x="1085553" y="512713"/>
                  <a:pt x="1100659" y="540172"/>
                  <a:pt x="1125215" y="560561"/>
                </a:cubicBezTo>
                <a:cubicBezTo>
                  <a:pt x="1149772" y="580951"/>
                  <a:pt x="1181100" y="591146"/>
                  <a:pt x="1219200" y="591146"/>
                </a:cubicBezTo>
                <a:cubicBezTo>
                  <a:pt x="1264742" y="591146"/>
                  <a:pt x="1303883" y="575221"/>
                  <a:pt x="1336626" y="543372"/>
                </a:cubicBezTo>
                <a:lnTo>
                  <a:pt x="1439317" y="591592"/>
                </a:lnTo>
                <a:cubicBezTo>
                  <a:pt x="1413719" y="627906"/>
                  <a:pt x="1383060" y="654770"/>
                  <a:pt x="1347341" y="672182"/>
                </a:cubicBezTo>
                <a:cubicBezTo>
                  <a:pt x="1311623" y="689595"/>
                  <a:pt x="1269207" y="698302"/>
                  <a:pt x="1220093" y="698302"/>
                </a:cubicBezTo>
                <a:cubicBezTo>
                  <a:pt x="1143893" y="698302"/>
                  <a:pt x="1081832" y="674266"/>
                  <a:pt x="1033909" y="626195"/>
                </a:cubicBezTo>
                <a:cubicBezTo>
                  <a:pt x="985987" y="578123"/>
                  <a:pt x="962025" y="517922"/>
                  <a:pt x="962025" y="445592"/>
                </a:cubicBezTo>
                <a:cubicBezTo>
                  <a:pt x="962025" y="371475"/>
                  <a:pt x="985912" y="309935"/>
                  <a:pt x="1033686" y="260970"/>
                </a:cubicBezTo>
                <a:cubicBezTo>
                  <a:pt x="1081460" y="212006"/>
                  <a:pt x="1141363" y="187524"/>
                  <a:pt x="1213396" y="187524"/>
                </a:cubicBezTo>
                <a:close/>
                <a:moveTo>
                  <a:pt x="1961406" y="148233"/>
                </a:moveTo>
                <a:lnTo>
                  <a:pt x="1961406" y="286643"/>
                </a:lnTo>
                <a:lnTo>
                  <a:pt x="1988746" y="286643"/>
                </a:lnTo>
                <a:cubicBezTo>
                  <a:pt x="2019224" y="286643"/>
                  <a:pt x="2041857" y="280244"/>
                  <a:pt x="2056647" y="267444"/>
                </a:cubicBezTo>
                <a:cubicBezTo>
                  <a:pt x="2071437" y="254645"/>
                  <a:pt x="2078831" y="237232"/>
                  <a:pt x="2078831" y="215206"/>
                </a:cubicBezTo>
                <a:cubicBezTo>
                  <a:pt x="2078831" y="194667"/>
                  <a:pt x="2071810" y="178371"/>
                  <a:pt x="2057767" y="166316"/>
                </a:cubicBezTo>
                <a:cubicBezTo>
                  <a:pt x="2043723" y="154261"/>
                  <a:pt x="2022361" y="148233"/>
                  <a:pt x="1993679" y="148233"/>
                </a:cubicBezTo>
                <a:close/>
                <a:moveTo>
                  <a:pt x="1836391" y="29022"/>
                </a:moveTo>
                <a:lnTo>
                  <a:pt x="1939654" y="29022"/>
                </a:lnTo>
                <a:cubicBezTo>
                  <a:pt x="1999557" y="29022"/>
                  <a:pt x="2043366" y="32891"/>
                  <a:pt x="2071081" y="40630"/>
                </a:cubicBezTo>
                <a:cubicBezTo>
                  <a:pt x="2110423" y="51048"/>
                  <a:pt x="2141716" y="70396"/>
                  <a:pt x="2164961" y="98673"/>
                </a:cubicBezTo>
                <a:cubicBezTo>
                  <a:pt x="2188206" y="126951"/>
                  <a:pt x="2199829" y="160288"/>
                  <a:pt x="2199829" y="198686"/>
                </a:cubicBezTo>
                <a:cubicBezTo>
                  <a:pt x="2199829" y="223689"/>
                  <a:pt x="2194545" y="246385"/>
                  <a:pt x="2183979" y="266775"/>
                </a:cubicBezTo>
                <a:cubicBezTo>
                  <a:pt x="2173412" y="287164"/>
                  <a:pt x="2156222" y="306289"/>
                  <a:pt x="2132410" y="324148"/>
                </a:cubicBezTo>
                <a:cubicBezTo>
                  <a:pt x="2172296" y="342900"/>
                  <a:pt x="2201466" y="366341"/>
                  <a:pt x="2219921" y="394469"/>
                </a:cubicBezTo>
                <a:cubicBezTo>
                  <a:pt x="2238375" y="422598"/>
                  <a:pt x="2247603" y="455861"/>
                  <a:pt x="2247603" y="494258"/>
                </a:cubicBezTo>
                <a:cubicBezTo>
                  <a:pt x="2247603" y="531168"/>
                  <a:pt x="2238067" y="564803"/>
                  <a:pt x="2218996" y="595164"/>
                </a:cubicBezTo>
                <a:cubicBezTo>
                  <a:pt x="2199925" y="625525"/>
                  <a:pt x="2175342" y="648221"/>
                  <a:pt x="2145246" y="663253"/>
                </a:cubicBezTo>
                <a:cubicBezTo>
                  <a:pt x="2115150" y="678284"/>
                  <a:pt x="2073583" y="685800"/>
                  <a:pt x="2020544" y="685800"/>
                </a:cubicBezTo>
                <a:lnTo>
                  <a:pt x="1836391" y="685800"/>
                </a:lnTo>
                <a:close/>
                <a:moveTo>
                  <a:pt x="0" y="29022"/>
                </a:moveTo>
                <a:lnTo>
                  <a:pt x="362992" y="29022"/>
                </a:lnTo>
                <a:lnTo>
                  <a:pt x="362992" y="152251"/>
                </a:lnTo>
                <a:lnTo>
                  <a:pt x="243334" y="152251"/>
                </a:lnTo>
                <a:lnTo>
                  <a:pt x="243334" y="685800"/>
                </a:lnTo>
                <a:lnTo>
                  <a:pt x="116533" y="685800"/>
                </a:lnTo>
                <a:lnTo>
                  <a:pt x="116533" y="152251"/>
                </a:lnTo>
                <a:lnTo>
                  <a:pt x="0" y="152251"/>
                </a:lnTo>
                <a:close/>
                <a:moveTo>
                  <a:pt x="432793" y="12502"/>
                </a:moveTo>
                <a:lnTo>
                  <a:pt x="553790" y="12502"/>
                </a:lnTo>
                <a:lnTo>
                  <a:pt x="553790" y="249139"/>
                </a:lnTo>
                <a:cubicBezTo>
                  <a:pt x="577602" y="228600"/>
                  <a:pt x="601564" y="213197"/>
                  <a:pt x="625674" y="202927"/>
                </a:cubicBezTo>
                <a:cubicBezTo>
                  <a:pt x="649784" y="192658"/>
                  <a:pt x="674192" y="187524"/>
                  <a:pt x="698897" y="187524"/>
                </a:cubicBezTo>
                <a:cubicBezTo>
                  <a:pt x="747118" y="187524"/>
                  <a:pt x="787748" y="204192"/>
                  <a:pt x="820788" y="237530"/>
                </a:cubicBezTo>
                <a:cubicBezTo>
                  <a:pt x="849065" y="266403"/>
                  <a:pt x="863204" y="308819"/>
                  <a:pt x="863204" y="364778"/>
                </a:cubicBezTo>
                <a:lnTo>
                  <a:pt x="863204" y="685800"/>
                </a:lnTo>
                <a:lnTo>
                  <a:pt x="743099" y="685800"/>
                </a:lnTo>
                <a:lnTo>
                  <a:pt x="743099" y="472827"/>
                </a:lnTo>
                <a:cubicBezTo>
                  <a:pt x="743099" y="416570"/>
                  <a:pt x="740420" y="378470"/>
                  <a:pt x="735063" y="358527"/>
                </a:cubicBezTo>
                <a:cubicBezTo>
                  <a:pt x="729705" y="338584"/>
                  <a:pt x="720552" y="323701"/>
                  <a:pt x="707604" y="313879"/>
                </a:cubicBezTo>
                <a:cubicBezTo>
                  <a:pt x="694656" y="304056"/>
                  <a:pt x="678657" y="299145"/>
                  <a:pt x="659607" y="299145"/>
                </a:cubicBezTo>
                <a:cubicBezTo>
                  <a:pt x="634901" y="299145"/>
                  <a:pt x="613693" y="307330"/>
                  <a:pt x="595983" y="323701"/>
                </a:cubicBezTo>
                <a:cubicBezTo>
                  <a:pt x="578272" y="340072"/>
                  <a:pt x="565994" y="362397"/>
                  <a:pt x="559148" y="390674"/>
                </a:cubicBezTo>
                <a:cubicBezTo>
                  <a:pt x="555576" y="405259"/>
                  <a:pt x="553790" y="438597"/>
                  <a:pt x="553790" y="490687"/>
                </a:cubicBezTo>
                <a:lnTo>
                  <a:pt x="553790" y="685800"/>
                </a:lnTo>
                <a:lnTo>
                  <a:pt x="432793" y="685800"/>
                </a:lnTo>
                <a:close/>
                <a:moveTo>
                  <a:pt x="3423121" y="0"/>
                </a:moveTo>
                <a:cubicBezTo>
                  <a:pt x="3444492" y="0"/>
                  <a:pt x="3462820" y="7739"/>
                  <a:pt x="3478105" y="23217"/>
                </a:cubicBezTo>
                <a:cubicBezTo>
                  <a:pt x="3493390" y="38696"/>
                  <a:pt x="3501033" y="57448"/>
                  <a:pt x="3501033" y="79474"/>
                </a:cubicBezTo>
                <a:cubicBezTo>
                  <a:pt x="3501033" y="101203"/>
                  <a:pt x="3493465" y="119732"/>
                  <a:pt x="3478329" y="135062"/>
                </a:cubicBezTo>
                <a:cubicBezTo>
                  <a:pt x="3463192" y="150391"/>
                  <a:pt x="3445088" y="158056"/>
                  <a:pt x="3424014" y="158056"/>
                </a:cubicBezTo>
                <a:cubicBezTo>
                  <a:pt x="3402346" y="158056"/>
                  <a:pt x="3383869" y="150242"/>
                  <a:pt x="3368584" y="134615"/>
                </a:cubicBezTo>
                <a:cubicBezTo>
                  <a:pt x="3353299" y="118988"/>
                  <a:pt x="3345656" y="100013"/>
                  <a:pt x="3345656" y="77689"/>
                </a:cubicBezTo>
                <a:cubicBezTo>
                  <a:pt x="3345656" y="56257"/>
                  <a:pt x="3353225" y="37951"/>
                  <a:pt x="3368361" y="22771"/>
                </a:cubicBezTo>
                <a:cubicBezTo>
                  <a:pt x="3383497" y="7590"/>
                  <a:pt x="3401751" y="0"/>
                  <a:pt x="342312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b="1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173251" y="3558245"/>
            <a:ext cx="2862964" cy="1465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</a:rPr>
              <a:t>受众</a:t>
            </a:r>
            <a:r>
              <a:rPr lang="zh-CN" altLang="en-US" sz="2400" dirty="0">
                <a:latin typeface="Calibri" panose="020F0502020204030204" pitchFamily="34" charset="0"/>
              </a:rPr>
              <a:t>：视障群体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</a:rPr>
              <a:t>目的</a:t>
            </a:r>
            <a:r>
              <a:rPr lang="zh-CN" altLang="en-US" sz="2400" dirty="0">
                <a:latin typeface="Calibri" panose="020F0502020204030204" pitchFamily="34" charset="0"/>
              </a:rPr>
              <a:t>：拍照摄影</a:t>
            </a:r>
            <a:endParaRPr lang="en-US" sz="1467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467" b="1" i="1" dirty="0">
                <a:latin typeface="Century Gothic" panose="020B0502020202020204" pitchFamily="34" charset="0"/>
              </a:rPr>
              <a:t>“</a:t>
            </a:r>
            <a:r>
              <a:rPr lang="zh-CN" altLang="en-US" sz="1467" b="1" i="1" dirty="0">
                <a:latin typeface="Century Gothic" panose="020B0502020202020204" pitchFamily="34" charset="0"/>
              </a:rPr>
              <a:t>黑夜给了我黑色的眼睛，我却用它寻找光明。</a:t>
            </a:r>
            <a:r>
              <a:rPr lang="en-US" sz="1467" b="1" i="1" dirty="0">
                <a:latin typeface="Century Gothic" panose="020B0502020202020204" pitchFamily="34" charset="0"/>
              </a:rPr>
              <a:t>”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F5ECDA-0E84-4BAB-8E33-055771D77204}"/>
              </a:ext>
            </a:extLst>
          </p:cNvPr>
          <p:cNvGrpSpPr/>
          <p:nvPr/>
        </p:nvGrpSpPr>
        <p:grpSpPr>
          <a:xfrm>
            <a:off x="5126325" y="993791"/>
            <a:ext cx="6008400" cy="1162715"/>
            <a:chOff x="5126325" y="993791"/>
            <a:chExt cx="6008400" cy="1162715"/>
          </a:xfrm>
        </p:grpSpPr>
        <p:sp>
          <p:nvSpPr>
            <p:cNvPr id="5" name="Rectangle 4"/>
            <p:cNvSpPr/>
            <p:nvPr/>
          </p:nvSpPr>
          <p:spPr>
            <a:xfrm>
              <a:off x="5524411" y="1097280"/>
              <a:ext cx="856069" cy="8885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28" name="Shape 2591"/>
            <p:cNvSpPr/>
            <p:nvPr/>
          </p:nvSpPr>
          <p:spPr>
            <a:xfrm>
              <a:off x="5711255" y="1324858"/>
              <a:ext cx="474127" cy="47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67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60001" y="1125614"/>
              <a:ext cx="4074724" cy="1030892"/>
              <a:chOff x="6821875" y="1285220"/>
              <a:chExt cx="4074724" cy="10308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21882" y="1285220"/>
                <a:ext cx="12311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latin typeface="Century Gothic" panose="020B0502020202020204" pitchFamily="34" charset="0"/>
                  </a:rPr>
                  <a:t>智能时代</a:t>
                </a:r>
                <a:endParaRPr lang="en-US" altLang="zh-CN" sz="2400" b="1" dirty="0">
                  <a:latin typeface="Century Gothic" panose="020B0502020202020204" pitchFamily="34" charset="0"/>
                </a:endParaRPr>
              </a:p>
              <a:p>
                <a:endParaRPr lang="en-US" sz="1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6821875" y="1648685"/>
                <a:ext cx="4074724" cy="667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alibri" panose="020F0502020204030204" pitchFamily="34" charset="0"/>
                  </a:rPr>
                  <a:t>基于“盲人也可以使用智能机”这一事实前提，开发视障人群拍摄应用程序。</a:t>
                </a:r>
                <a:endParaRPr lang="en-US" altLang="zh-CN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5126325" y="993791"/>
              <a:ext cx="483288" cy="4832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846" y="1050768"/>
              <a:ext cx="346249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582F16-4D68-416D-B2FD-B14252AA1B8C}"/>
              </a:ext>
            </a:extLst>
          </p:cNvPr>
          <p:cNvGrpSpPr/>
          <p:nvPr/>
        </p:nvGrpSpPr>
        <p:grpSpPr>
          <a:xfrm>
            <a:off x="5126325" y="2867935"/>
            <a:ext cx="6008400" cy="984974"/>
            <a:chOff x="5126325" y="2867935"/>
            <a:chExt cx="6008400" cy="984974"/>
          </a:xfrm>
        </p:grpSpPr>
        <p:sp>
          <p:nvSpPr>
            <p:cNvPr id="26" name="Rectangle 25"/>
            <p:cNvSpPr/>
            <p:nvPr/>
          </p:nvSpPr>
          <p:spPr>
            <a:xfrm>
              <a:off x="5524411" y="3005094"/>
              <a:ext cx="847815" cy="8478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29" name="Shape 2604"/>
            <p:cNvSpPr/>
            <p:nvPr/>
          </p:nvSpPr>
          <p:spPr>
            <a:xfrm>
              <a:off x="5711255" y="3235041"/>
              <a:ext cx="474127" cy="38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67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0001" y="2977334"/>
              <a:ext cx="4074724" cy="721617"/>
              <a:chOff x="6821875" y="1283961"/>
              <a:chExt cx="4074724" cy="72161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21882" y="1283961"/>
                <a:ext cx="12311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latin typeface="Century Gothic" panose="020B0502020202020204" pitchFamily="34" charset="0"/>
                  </a:rPr>
                  <a:t>生活习惯</a:t>
                </a:r>
                <a:endParaRPr lang="en-US" altLang="zh-CN" sz="2400" b="1" dirty="0">
                  <a:latin typeface="Century Gothic" panose="020B0502020202020204" pitchFamily="34" charset="0"/>
                </a:endParaRPr>
              </a:p>
              <a:p>
                <a:endParaRPr lang="en-US" sz="1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6821875" y="1648685"/>
                <a:ext cx="4074724" cy="356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Calibri" panose="020F0502020204030204" pitchFamily="34" charset="0"/>
                  </a:rPr>
                  <a:t>全语音服务，支持简易手势操纵。</a:t>
                </a:r>
                <a:endParaRPr lang="en-US" altLang="zh-CN" sz="20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126325" y="2867935"/>
              <a:ext cx="483288" cy="483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94846" y="2924913"/>
              <a:ext cx="3462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3D1CE-CF2F-4801-B674-CD4D83DA9E15}"/>
              </a:ext>
            </a:extLst>
          </p:cNvPr>
          <p:cNvGrpSpPr/>
          <p:nvPr/>
        </p:nvGrpSpPr>
        <p:grpSpPr>
          <a:xfrm>
            <a:off x="5126325" y="4733925"/>
            <a:ext cx="6008400" cy="1142640"/>
            <a:chOff x="5126325" y="4733925"/>
            <a:chExt cx="6008400" cy="1142640"/>
          </a:xfrm>
        </p:grpSpPr>
        <p:sp>
          <p:nvSpPr>
            <p:cNvPr id="27" name="Rectangle 26"/>
            <p:cNvSpPr/>
            <p:nvPr/>
          </p:nvSpPr>
          <p:spPr>
            <a:xfrm>
              <a:off x="5524411" y="4872174"/>
              <a:ext cx="847815" cy="8478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30" name="Shape 2634"/>
            <p:cNvSpPr/>
            <p:nvPr/>
          </p:nvSpPr>
          <p:spPr>
            <a:xfrm>
              <a:off x="5711255" y="5059018"/>
              <a:ext cx="474127" cy="47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9" y="7008"/>
                  </a:moveTo>
                  <a:cubicBezTo>
                    <a:pt x="20006" y="12260"/>
                    <a:pt x="12624" y="19436"/>
                    <a:pt x="10800" y="20538"/>
                  </a:cubicBezTo>
                  <a:cubicBezTo>
                    <a:pt x="8976" y="19436"/>
                    <a:pt x="1594" y="12260"/>
                    <a:pt x="1021" y="7001"/>
                  </a:cubicBezTo>
                  <a:cubicBezTo>
                    <a:pt x="1021" y="7001"/>
                    <a:pt x="982" y="6718"/>
                    <a:pt x="982" y="6382"/>
                  </a:cubicBezTo>
                  <a:cubicBezTo>
                    <a:pt x="982" y="3404"/>
                    <a:pt x="3404" y="982"/>
                    <a:pt x="6382" y="982"/>
                  </a:cubicBezTo>
                  <a:cubicBezTo>
                    <a:pt x="7780" y="982"/>
                    <a:pt x="9107" y="1518"/>
                    <a:pt x="10120" y="2491"/>
                  </a:cubicBezTo>
                  <a:lnTo>
                    <a:pt x="10800" y="3145"/>
                  </a:lnTo>
                  <a:lnTo>
                    <a:pt x="11480" y="2491"/>
                  </a:lnTo>
                  <a:cubicBezTo>
                    <a:pt x="12493" y="1518"/>
                    <a:pt x="13820" y="982"/>
                    <a:pt x="15218" y="982"/>
                  </a:cubicBezTo>
                  <a:cubicBezTo>
                    <a:pt x="18196" y="982"/>
                    <a:pt x="20618" y="3404"/>
                    <a:pt x="20618" y="6382"/>
                  </a:cubicBezTo>
                  <a:cubicBezTo>
                    <a:pt x="20618" y="6725"/>
                    <a:pt x="20579" y="7008"/>
                    <a:pt x="20579" y="7008"/>
                  </a:cubicBezTo>
                  <a:moveTo>
                    <a:pt x="21600" y="6382"/>
                  </a:moveTo>
                  <a:cubicBezTo>
                    <a:pt x="21600" y="2857"/>
                    <a:pt x="18743" y="0"/>
                    <a:pt x="15218" y="0"/>
                  </a:cubicBezTo>
                  <a:cubicBezTo>
                    <a:pt x="13502" y="0"/>
                    <a:pt x="11947" y="681"/>
                    <a:pt x="10800" y="1784"/>
                  </a:cubicBezTo>
                  <a:cubicBezTo>
                    <a:pt x="9653" y="681"/>
                    <a:pt x="8098" y="0"/>
                    <a:pt x="6382" y="0"/>
                  </a:cubicBezTo>
                  <a:cubicBezTo>
                    <a:pt x="2857" y="0"/>
                    <a:pt x="0" y="2857"/>
                    <a:pt x="0" y="6382"/>
                  </a:cubicBezTo>
                  <a:cubicBezTo>
                    <a:pt x="0" y="6792"/>
                    <a:pt x="65" y="7282"/>
                    <a:pt x="45" y="7115"/>
                  </a:cubicBezTo>
                  <a:cubicBezTo>
                    <a:pt x="733" y="13419"/>
                    <a:pt x="9855" y="21600"/>
                    <a:pt x="10800" y="21600"/>
                  </a:cubicBezTo>
                  <a:cubicBezTo>
                    <a:pt x="11745" y="21600"/>
                    <a:pt x="20867" y="13419"/>
                    <a:pt x="21555" y="7115"/>
                  </a:cubicBezTo>
                  <a:cubicBezTo>
                    <a:pt x="21536" y="7282"/>
                    <a:pt x="21600" y="6792"/>
                    <a:pt x="21600" y="6382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67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060001" y="4844414"/>
              <a:ext cx="4074724" cy="1032151"/>
              <a:chOff x="6821875" y="1283961"/>
              <a:chExt cx="4074724" cy="103215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821882" y="1283961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latin typeface="Century Gothic" panose="020B0502020202020204" pitchFamily="34" charset="0"/>
                  </a:rPr>
                  <a:t>简化优化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flipH="1">
                <a:off x="6821875" y="1648685"/>
                <a:ext cx="4074724" cy="667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alibri" panose="020F0502020204030204" pitchFamily="34" charset="0"/>
                  </a:rPr>
                  <a:t>不设立注册登录等环节，应用工具化，即开即用，降低使用门槛。</a:t>
                </a:r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126325" y="4733925"/>
              <a:ext cx="483288" cy="483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vi-VN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94846" y="4790903"/>
              <a:ext cx="3462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31" name="TextBox 5">
            <a:extLst>
              <a:ext uri="{FF2B5EF4-FFF2-40B4-BE49-F238E27FC236}">
                <a16:creationId xmlns:a16="http://schemas.microsoft.com/office/drawing/2014/main" id="{779EA025-4A43-4533-AAB5-7ED5F4B59645}"/>
              </a:ext>
            </a:extLst>
          </p:cNvPr>
          <p:cNvSpPr txBox="1"/>
          <p:nvPr/>
        </p:nvSpPr>
        <p:spPr>
          <a:xfrm>
            <a:off x="1173251" y="1874922"/>
            <a:ext cx="2340384" cy="6155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zh-CN" altLang="en-US" sz="4000" b="1" dirty="0">
                <a:latin typeface="Century Gothic" panose="020B0502020202020204" pitchFamily="34" charset="0"/>
              </a:rPr>
              <a:t> 构思方向 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634C4-8CC1-41AD-A804-B8523BFC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功能概述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16C1D-0199-4298-A9E7-D47F729F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76EA54-3C43-4BE8-A2A2-512C1E7204BF}"/>
              </a:ext>
            </a:extLst>
          </p:cNvPr>
          <p:cNvGrpSpPr/>
          <p:nvPr/>
        </p:nvGrpSpPr>
        <p:grpSpPr>
          <a:xfrm>
            <a:off x="660400" y="5050540"/>
            <a:ext cx="5135361" cy="1104745"/>
            <a:chOff x="660400" y="5050540"/>
            <a:chExt cx="5135361" cy="1104745"/>
          </a:xfrm>
        </p:grpSpPr>
        <p:sp>
          <p:nvSpPr>
            <p:cNvPr id="6" name="îṩḷïḋè">
              <a:extLst>
                <a:ext uri="{FF2B5EF4-FFF2-40B4-BE49-F238E27FC236}">
                  <a16:creationId xmlns:a16="http://schemas.microsoft.com/office/drawing/2014/main" id="{164FFDFC-427B-4E87-B59D-050651E631B4}"/>
                </a:ext>
              </a:extLst>
            </p:cNvPr>
            <p:cNvSpPr/>
            <p:nvPr/>
          </p:nvSpPr>
          <p:spPr>
            <a:xfrm>
              <a:off x="660400" y="5243819"/>
              <a:ext cx="720966" cy="7209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iś1ïḋè">
              <a:extLst>
                <a:ext uri="{FF2B5EF4-FFF2-40B4-BE49-F238E27FC236}">
                  <a16:creationId xmlns:a16="http://schemas.microsoft.com/office/drawing/2014/main" id="{F0A488B1-218E-4A86-BA65-319D13E804D4}"/>
                </a:ext>
              </a:extLst>
            </p:cNvPr>
            <p:cNvSpPr/>
            <p:nvPr/>
          </p:nvSpPr>
          <p:spPr bwMode="auto">
            <a:xfrm>
              <a:off x="865691" y="5475068"/>
              <a:ext cx="310385" cy="277777"/>
            </a:xfrm>
            <a:custGeom>
              <a:avLst/>
              <a:gdLst>
                <a:gd name="connsiteX0" fmla="*/ 155193 w 310385"/>
                <a:gd name="connsiteY0" fmla="*/ 203875 h 277777"/>
                <a:gd name="connsiteX1" fmla="*/ 192144 w 310385"/>
                <a:gd name="connsiteY1" fmla="*/ 240826 h 277777"/>
                <a:gd name="connsiteX2" fmla="*/ 155193 w 310385"/>
                <a:gd name="connsiteY2" fmla="*/ 277777 h 277777"/>
                <a:gd name="connsiteX3" fmla="*/ 118242 w 310385"/>
                <a:gd name="connsiteY3" fmla="*/ 240826 h 277777"/>
                <a:gd name="connsiteX4" fmla="*/ 155193 w 310385"/>
                <a:gd name="connsiteY4" fmla="*/ 203875 h 277777"/>
                <a:gd name="connsiteX5" fmla="*/ 155192 w 310385"/>
                <a:gd name="connsiteY5" fmla="*/ 123733 h 277777"/>
                <a:gd name="connsiteX6" fmla="*/ 216710 w 310385"/>
                <a:gd name="connsiteY6" fmla="*/ 144918 h 277777"/>
                <a:gd name="connsiteX7" fmla="*/ 220225 w 310385"/>
                <a:gd name="connsiteY7" fmla="*/ 155510 h 277777"/>
                <a:gd name="connsiteX8" fmla="*/ 216710 w 310385"/>
                <a:gd name="connsiteY8" fmla="*/ 166103 h 277777"/>
                <a:gd name="connsiteX9" fmla="*/ 209679 w 310385"/>
                <a:gd name="connsiteY9" fmla="*/ 173165 h 277777"/>
                <a:gd name="connsiteX10" fmla="*/ 188588 w 310385"/>
                <a:gd name="connsiteY10" fmla="*/ 176695 h 277777"/>
                <a:gd name="connsiteX11" fmla="*/ 121797 w 310385"/>
                <a:gd name="connsiteY11" fmla="*/ 176695 h 277777"/>
                <a:gd name="connsiteX12" fmla="*/ 100705 w 310385"/>
                <a:gd name="connsiteY12" fmla="*/ 173165 h 277777"/>
                <a:gd name="connsiteX13" fmla="*/ 93675 w 310385"/>
                <a:gd name="connsiteY13" fmla="*/ 166103 h 277777"/>
                <a:gd name="connsiteX14" fmla="*/ 90159 w 310385"/>
                <a:gd name="connsiteY14" fmla="*/ 155510 h 277777"/>
                <a:gd name="connsiteX15" fmla="*/ 93675 w 310385"/>
                <a:gd name="connsiteY15" fmla="*/ 144918 h 277777"/>
                <a:gd name="connsiteX16" fmla="*/ 155192 w 310385"/>
                <a:gd name="connsiteY16" fmla="*/ 123733 h 277777"/>
                <a:gd name="connsiteX17" fmla="*/ 155470 w 310385"/>
                <a:gd name="connsiteY17" fmla="*/ 60285 h 277777"/>
                <a:gd name="connsiteX18" fmla="*/ 262535 w 310385"/>
                <a:gd name="connsiteY18" fmla="*/ 99527 h 277777"/>
                <a:gd name="connsiteX19" fmla="*/ 266045 w 310385"/>
                <a:gd name="connsiteY19" fmla="*/ 109991 h 277777"/>
                <a:gd name="connsiteX20" fmla="*/ 262535 w 310385"/>
                <a:gd name="connsiteY20" fmla="*/ 120456 h 277777"/>
                <a:gd name="connsiteX21" fmla="*/ 255514 w 310385"/>
                <a:gd name="connsiteY21" fmla="*/ 127432 h 277777"/>
                <a:gd name="connsiteX22" fmla="*/ 234452 w 310385"/>
                <a:gd name="connsiteY22" fmla="*/ 127432 h 277777"/>
                <a:gd name="connsiteX23" fmla="*/ 76488 w 310385"/>
                <a:gd name="connsiteY23" fmla="*/ 127432 h 277777"/>
                <a:gd name="connsiteX24" fmla="*/ 55426 w 310385"/>
                <a:gd name="connsiteY24" fmla="*/ 127432 h 277777"/>
                <a:gd name="connsiteX25" fmla="*/ 48406 w 310385"/>
                <a:gd name="connsiteY25" fmla="*/ 120456 h 277777"/>
                <a:gd name="connsiteX26" fmla="*/ 44896 w 310385"/>
                <a:gd name="connsiteY26" fmla="*/ 109991 h 277777"/>
                <a:gd name="connsiteX27" fmla="*/ 48406 w 310385"/>
                <a:gd name="connsiteY27" fmla="*/ 99527 h 277777"/>
                <a:gd name="connsiteX28" fmla="*/ 155470 w 310385"/>
                <a:gd name="connsiteY28" fmla="*/ 60285 h 277777"/>
                <a:gd name="connsiteX29" fmla="*/ 155193 w 310385"/>
                <a:gd name="connsiteY29" fmla="*/ 0 h 277777"/>
                <a:gd name="connsiteX30" fmla="*/ 303410 w 310385"/>
                <a:gd name="connsiteY30" fmla="*/ 57920 h 277777"/>
                <a:gd name="connsiteX31" fmla="*/ 310385 w 310385"/>
                <a:gd name="connsiteY31" fmla="*/ 64941 h 277777"/>
                <a:gd name="connsiteX32" fmla="*/ 303410 w 310385"/>
                <a:gd name="connsiteY32" fmla="*/ 75472 h 277777"/>
                <a:gd name="connsiteX33" fmla="*/ 296435 w 310385"/>
                <a:gd name="connsiteY33" fmla="*/ 86003 h 277777"/>
                <a:gd name="connsiteX34" fmla="*/ 275511 w 310385"/>
                <a:gd name="connsiteY34" fmla="*/ 86003 h 277777"/>
                <a:gd name="connsiteX35" fmla="*/ 31387 w 310385"/>
                <a:gd name="connsiteY35" fmla="*/ 86003 h 277777"/>
                <a:gd name="connsiteX36" fmla="*/ 13950 w 310385"/>
                <a:gd name="connsiteY36" fmla="*/ 86003 h 277777"/>
                <a:gd name="connsiteX37" fmla="*/ 6975 w 310385"/>
                <a:gd name="connsiteY37" fmla="*/ 75472 h 277777"/>
                <a:gd name="connsiteX38" fmla="*/ 0 w 310385"/>
                <a:gd name="connsiteY38" fmla="*/ 64941 h 277777"/>
                <a:gd name="connsiteX39" fmla="*/ 6975 w 310385"/>
                <a:gd name="connsiteY39" fmla="*/ 57920 h 277777"/>
                <a:gd name="connsiteX40" fmla="*/ 155193 w 310385"/>
                <a:gd name="connsiteY40" fmla="*/ 0 h 27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0385" h="277777">
                  <a:moveTo>
                    <a:pt x="155193" y="203875"/>
                  </a:moveTo>
                  <a:cubicBezTo>
                    <a:pt x="175600" y="203875"/>
                    <a:pt x="192144" y="220419"/>
                    <a:pt x="192144" y="240826"/>
                  </a:cubicBezTo>
                  <a:cubicBezTo>
                    <a:pt x="192144" y="261233"/>
                    <a:pt x="175600" y="277777"/>
                    <a:pt x="155193" y="277777"/>
                  </a:cubicBezTo>
                  <a:cubicBezTo>
                    <a:pt x="134786" y="277777"/>
                    <a:pt x="118242" y="261233"/>
                    <a:pt x="118242" y="240826"/>
                  </a:cubicBezTo>
                  <a:cubicBezTo>
                    <a:pt x="118242" y="220419"/>
                    <a:pt x="134786" y="203875"/>
                    <a:pt x="155193" y="203875"/>
                  </a:cubicBezTo>
                  <a:close/>
                  <a:moveTo>
                    <a:pt x="155192" y="123733"/>
                  </a:moveTo>
                  <a:cubicBezTo>
                    <a:pt x="176284" y="123733"/>
                    <a:pt x="197376" y="130795"/>
                    <a:pt x="216710" y="144918"/>
                  </a:cubicBezTo>
                  <a:cubicBezTo>
                    <a:pt x="220225" y="144918"/>
                    <a:pt x="220225" y="148449"/>
                    <a:pt x="220225" y="155510"/>
                  </a:cubicBezTo>
                  <a:cubicBezTo>
                    <a:pt x="220225" y="159041"/>
                    <a:pt x="220225" y="162572"/>
                    <a:pt x="216710" y="166103"/>
                  </a:cubicBezTo>
                  <a:cubicBezTo>
                    <a:pt x="216710" y="166103"/>
                    <a:pt x="216710" y="166103"/>
                    <a:pt x="209679" y="173165"/>
                  </a:cubicBezTo>
                  <a:cubicBezTo>
                    <a:pt x="202649" y="180226"/>
                    <a:pt x="195618" y="180226"/>
                    <a:pt x="188588" y="176695"/>
                  </a:cubicBezTo>
                  <a:cubicBezTo>
                    <a:pt x="167496" y="162572"/>
                    <a:pt x="139373" y="162572"/>
                    <a:pt x="121797" y="176695"/>
                  </a:cubicBezTo>
                  <a:cubicBezTo>
                    <a:pt x="114766" y="180226"/>
                    <a:pt x="107736" y="180226"/>
                    <a:pt x="100705" y="173165"/>
                  </a:cubicBezTo>
                  <a:cubicBezTo>
                    <a:pt x="100705" y="173165"/>
                    <a:pt x="100705" y="173165"/>
                    <a:pt x="93675" y="166103"/>
                  </a:cubicBezTo>
                  <a:cubicBezTo>
                    <a:pt x="90159" y="162572"/>
                    <a:pt x="90159" y="159041"/>
                    <a:pt x="90159" y="155510"/>
                  </a:cubicBezTo>
                  <a:cubicBezTo>
                    <a:pt x="90159" y="148449"/>
                    <a:pt x="90159" y="144918"/>
                    <a:pt x="93675" y="144918"/>
                  </a:cubicBezTo>
                  <a:cubicBezTo>
                    <a:pt x="113009" y="130795"/>
                    <a:pt x="134101" y="123733"/>
                    <a:pt x="155192" y="123733"/>
                  </a:cubicBezTo>
                  <a:close/>
                  <a:moveTo>
                    <a:pt x="155470" y="60285"/>
                  </a:moveTo>
                  <a:cubicBezTo>
                    <a:pt x="193206" y="60285"/>
                    <a:pt x="230942" y="73366"/>
                    <a:pt x="262535" y="99527"/>
                  </a:cubicBezTo>
                  <a:cubicBezTo>
                    <a:pt x="266045" y="99527"/>
                    <a:pt x="266045" y="103015"/>
                    <a:pt x="266045" y="109991"/>
                  </a:cubicBezTo>
                  <a:cubicBezTo>
                    <a:pt x="266045" y="113479"/>
                    <a:pt x="266045" y="116967"/>
                    <a:pt x="262535" y="120456"/>
                  </a:cubicBezTo>
                  <a:cubicBezTo>
                    <a:pt x="262535" y="120456"/>
                    <a:pt x="262535" y="120456"/>
                    <a:pt x="255514" y="127432"/>
                  </a:cubicBezTo>
                  <a:cubicBezTo>
                    <a:pt x="248494" y="134408"/>
                    <a:pt x="241473" y="134408"/>
                    <a:pt x="234452" y="127432"/>
                  </a:cubicBezTo>
                  <a:cubicBezTo>
                    <a:pt x="188818" y="92550"/>
                    <a:pt x="122122" y="92550"/>
                    <a:pt x="76488" y="127432"/>
                  </a:cubicBezTo>
                  <a:cubicBezTo>
                    <a:pt x="69468" y="134408"/>
                    <a:pt x="62447" y="134408"/>
                    <a:pt x="55426" y="127432"/>
                  </a:cubicBezTo>
                  <a:cubicBezTo>
                    <a:pt x="55426" y="127432"/>
                    <a:pt x="55426" y="127432"/>
                    <a:pt x="48406" y="120456"/>
                  </a:cubicBezTo>
                  <a:cubicBezTo>
                    <a:pt x="44896" y="116967"/>
                    <a:pt x="41385" y="113479"/>
                    <a:pt x="44896" y="109991"/>
                  </a:cubicBezTo>
                  <a:cubicBezTo>
                    <a:pt x="44896" y="103015"/>
                    <a:pt x="44896" y="99527"/>
                    <a:pt x="48406" y="99527"/>
                  </a:cubicBezTo>
                  <a:cubicBezTo>
                    <a:pt x="79999" y="73366"/>
                    <a:pt x="117734" y="60285"/>
                    <a:pt x="155470" y="60285"/>
                  </a:cubicBezTo>
                  <a:close/>
                  <a:moveTo>
                    <a:pt x="155193" y="0"/>
                  </a:moveTo>
                  <a:cubicBezTo>
                    <a:pt x="208377" y="0"/>
                    <a:pt x="261560" y="19307"/>
                    <a:pt x="303410" y="57920"/>
                  </a:cubicBezTo>
                  <a:cubicBezTo>
                    <a:pt x="306898" y="57920"/>
                    <a:pt x="310385" y="61430"/>
                    <a:pt x="310385" y="64941"/>
                  </a:cubicBezTo>
                  <a:cubicBezTo>
                    <a:pt x="310385" y="71961"/>
                    <a:pt x="306898" y="75472"/>
                    <a:pt x="303410" y="75472"/>
                  </a:cubicBezTo>
                  <a:cubicBezTo>
                    <a:pt x="303410" y="75472"/>
                    <a:pt x="303410" y="75472"/>
                    <a:pt x="296435" y="86003"/>
                  </a:cubicBezTo>
                  <a:cubicBezTo>
                    <a:pt x="289460" y="89513"/>
                    <a:pt x="282485" y="93023"/>
                    <a:pt x="275511" y="86003"/>
                  </a:cubicBezTo>
                  <a:cubicBezTo>
                    <a:pt x="205761" y="26327"/>
                    <a:pt x="101137" y="26327"/>
                    <a:pt x="31387" y="86003"/>
                  </a:cubicBezTo>
                  <a:cubicBezTo>
                    <a:pt x="27900" y="93023"/>
                    <a:pt x="20925" y="89513"/>
                    <a:pt x="13950" y="86003"/>
                  </a:cubicBezTo>
                  <a:cubicBezTo>
                    <a:pt x="13950" y="86003"/>
                    <a:pt x="13950" y="86003"/>
                    <a:pt x="6975" y="75472"/>
                  </a:cubicBezTo>
                  <a:cubicBezTo>
                    <a:pt x="3488" y="75472"/>
                    <a:pt x="0" y="71961"/>
                    <a:pt x="0" y="64941"/>
                  </a:cubicBezTo>
                  <a:cubicBezTo>
                    <a:pt x="0" y="61430"/>
                    <a:pt x="3488" y="57920"/>
                    <a:pt x="6975" y="57920"/>
                  </a:cubicBezTo>
                  <a:cubicBezTo>
                    <a:pt x="48825" y="19307"/>
                    <a:pt x="102009" y="0"/>
                    <a:pt x="1551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í$ḷïḍê">
              <a:extLst>
                <a:ext uri="{FF2B5EF4-FFF2-40B4-BE49-F238E27FC236}">
                  <a16:creationId xmlns:a16="http://schemas.microsoft.com/office/drawing/2014/main" id="{E706212C-A79E-4FF8-850F-B6186478B869}"/>
                </a:ext>
              </a:extLst>
            </p:cNvPr>
            <p:cNvSpPr txBox="1"/>
            <p:nvPr/>
          </p:nvSpPr>
          <p:spPr bwMode="auto">
            <a:xfrm>
              <a:off x="1467091" y="5050540"/>
              <a:ext cx="43286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Century Gothic" panose="020B0502020202020204" pitchFamily="34" charset="0"/>
                </a:rPr>
                <a:t>更改讯息</a:t>
              </a:r>
              <a:endParaRPr lang="en-US" altLang="zh-CN" sz="2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ísḻïḍe">
              <a:extLst>
                <a:ext uri="{FF2B5EF4-FFF2-40B4-BE49-F238E27FC236}">
                  <a16:creationId xmlns:a16="http://schemas.microsoft.com/office/drawing/2014/main" id="{6685B3E5-981C-4EEF-BB18-F45FE3B57B68}"/>
                </a:ext>
              </a:extLst>
            </p:cNvPr>
            <p:cNvSpPr/>
            <p:nvPr/>
          </p:nvSpPr>
          <p:spPr bwMode="auto">
            <a:xfrm>
              <a:off x="1467091" y="5492347"/>
              <a:ext cx="4328670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600" dirty="0">
                  <a:latin typeface="Calibri" panose="020F0502020204030204" pitchFamily="34" charset="0"/>
                </a:rPr>
                <a:t>进行图片相关编辑</a:t>
              </a:r>
              <a:endParaRPr lang="en-US" altLang="zh-CN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6887651-ECEB-4DDB-AACF-4EA8736D01BB}"/>
              </a:ext>
            </a:extLst>
          </p:cNvPr>
          <p:cNvGrpSpPr/>
          <p:nvPr/>
        </p:nvGrpSpPr>
        <p:grpSpPr>
          <a:xfrm>
            <a:off x="660400" y="2437047"/>
            <a:ext cx="5135361" cy="1236209"/>
            <a:chOff x="660400" y="2437047"/>
            <a:chExt cx="5135361" cy="1236209"/>
          </a:xfrm>
        </p:grpSpPr>
        <p:sp>
          <p:nvSpPr>
            <p:cNvPr id="14" name="ïS1ïḍè">
              <a:extLst>
                <a:ext uri="{FF2B5EF4-FFF2-40B4-BE49-F238E27FC236}">
                  <a16:creationId xmlns:a16="http://schemas.microsoft.com/office/drawing/2014/main" id="{6DA48A75-A894-4CAC-982C-046E43AF0B45}"/>
                </a:ext>
              </a:extLst>
            </p:cNvPr>
            <p:cNvSpPr/>
            <p:nvPr/>
          </p:nvSpPr>
          <p:spPr>
            <a:xfrm>
              <a:off x="660400" y="2630327"/>
              <a:ext cx="720966" cy="7209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íŝ1îḓe">
              <a:extLst>
                <a:ext uri="{FF2B5EF4-FFF2-40B4-BE49-F238E27FC236}">
                  <a16:creationId xmlns:a16="http://schemas.microsoft.com/office/drawing/2014/main" id="{18FB011D-3484-4A5D-A63E-143827A16575}"/>
                </a:ext>
              </a:extLst>
            </p:cNvPr>
            <p:cNvSpPr/>
            <p:nvPr/>
          </p:nvSpPr>
          <p:spPr bwMode="auto">
            <a:xfrm>
              <a:off x="827262" y="2820838"/>
              <a:ext cx="387242" cy="339945"/>
            </a:xfrm>
            <a:custGeom>
              <a:avLst/>
              <a:gdLst>
                <a:gd name="T0" fmla="*/ 110 w 111"/>
                <a:gd name="T1" fmla="*/ 13 h 97"/>
                <a:gd name="T2" fmla="*/ 101 w 111"/>
                <a:gd name="T3" fmla="*/ 3 h 97"/>
                <a:gd name="T4" fmla="*/ 96 w 111"/>
                <a:gd name="T5" fmla="*/ 3 h 97"/>
                <a:gd name="T6" fmla="*/ 95 w 111"/>
                <a:gd name="T7" fmla="*/ 5 h 97"/>
                <a:gd name="T8" fmla="*/ 92 w 111"/>
                <a:gd name="T9" fmla="*/ 6 h 97"/>
                <a:gd name="T10" fmla="*/ 92 w 111"/>
                <a:gd name="T11" fmla="*/ 6 h 97"/>
                <a:gd name="T12" fmla="*/ 67 w 111"/>
                <a:gd name="T13" fmla="*/ 32 h 97"/>
                <a:gd name="T14" fmla="*/ 66 w 111"/>
                <a:gd name="T15" fmla="*/ 37 h 97"/>
                <a:gd name="T16" fmla="*/ 68 w 111"/>
                <a:gd name="T17" fmla="*/ 41 h 97"/>
                <a:gd name="T18" fmla="*/ 68 w 111"/>
                <a:gd name="T19" fmla="*/ 41 h 97"/>
                <a:gd name="T20" fmla="*/ 69 w 111"/>
                <a:gd name="T21" fmla="*/ 41 h 97"/>
                <a:gd name="T22" fmla="*/ 63 w 111"/>
                <a:gd name="T23" fmla="*/ 46 h 97"/>
                <a:gd name="T24" fmla="*/ 45 w 111"/>
                <a:gd name="T25" fmla="*/ 28 h 97"/>
                <a:gd name="T26" fmla="*/ 39 w 111"/>
                <a:gd name="T27" fmla="*/ 7 h 97"/>
                <a:gd name="T28" fmla="*/ 18 w 111"/>
                <a:gd name="T29" fmla="*/ 1 h 97"/>
                <a:gd name="T30" fmla="*/ 30 w 111"/>
                <a:gd name="T31" fmla="*/ 14 h 97"/>
                <a:gd name="T32" fmla="*/ 27 w 111"/>
                <a:gd name="T33" fmla="*/ 26 h 97"/>
                <a:gd name="T34" fmla="*/ 15 w 111"/>
                <a:gd name="T35" fmla="*/ 29 h 97"/>
                <a:gd name="T36" fmla="*/ 3 w 111"/>
                <a:gd name="T37" fmla="*/ 17 h 97"/>
                <a:gd name="T38" fmla="*/ 9 w 111"/>
                <a:gd name="T39" fmla="*/ 37 h 97"/>
                <a:gd name="T40" fmla="*/ 31 w 111"/>
                <a:gd name="T41" fmla="*/ 43 h 97"/>
                <a:gd name="T42" fmla="*/ 31 w 111"/>
                <a:gd name="T43" fmla="*/ 43 h 97"/>
                <a:gd name="T44" fmla="*/ 48 w 111"/>
                <a:gd name="T45" fmla="*/ 60 h 97"/>
                <a:gd name="T46" fmla="*/ 32 w 111"/>
                <a:gd name="T47" fmla="*/ 78 h 97"/>
                <a:gd name="T48" fmla="*/ 31 w 111"/>
                <a:gd name="T49" fmla="*/ 77 h 97"/>
                <a:gd name="T50" fmla="*/ 26 w 111"/>
                <a:gd name="T51" fmla="*/ 80 h 97"/>
                <a:gd name="T52" fmla="*/ 18 w 111"/>
                <a:gd name="T53" fmla="*/ 93 h 97"/>
                <a:gd name="T54" fmla="*/ 20 w 111"/>
                <a:gd name="T55" fmla="*/ 95 h 97"/>
                <a:gd name="T56" fmla="*/ 33 w 111"/>
                <a:gd name="T57" fmla="*/ 87 h 97"/>
                <a:gd name="T58" fmla="*/ 37 w 111"/>
                <a:gd name="T59" fmla="*/ 83 h 97"/>
                <a:gd name="T60" fmla="*/ 35 w 111"/>
                <a:gd name="T61" fmla="*/ 82 h 97"/>
                <a:gd name="T62" fmla="*/ 53 w 111"/>
                <a:gd name="T63" fmla="*/ 64 h 97"/>
                <a:gd name="T64" fmla="*/ 82 w 111"/>
                <a:gd name="T65" fmla="*/ 93 h 97"/>
                <a:gd name="T66" fmla="*/ 89 w 111"/>
                <a:gd name="T67" fmla="*/ 97 h 97"/>
                <a:gd name="T68" fmla="*/ 96 w 111"/>
                <a:gd name="T69" fmla="*/ 93 h 97"/>
                <a:gd name="T70" fmla="*/ 96 w 111"/>
                <a:gd name="T71" fmla="*/ 79 h 97"/>
                <a:gd name="T72" fmla="*/ 67 w 111"/>
                <a:gd name="T73" fmla="*/ 50 h 97"/>
                <a:gd name="T74" fmla="*/ 72 w 111"/>
                <a:gd name="T75" fmla="*/ 45 h 97"/>
                <a:gd name="T76" fmla="*/ 75 w 111"/>
                <a:gd name="T77" fmla="*/ 47 h 97"/>
                <a:gd name="T78" fmla="*/ 82 w 111"/>
                <a:gd name="T79" fmla="*/ 46 h 97"/>
                <a:gd name="T80" fmla="*/ 106 w 111"/>
                <a:gd name="T81" fmla="*/ 21 h 97"/>
                <a:gd name="T82" fmla="*/ 106 w 111"/>
                <a:gd name="T83" fmla="*/ 20 h 97"/>
                <a:gd name="T84" fmla="*/ 106 w 111"/>
                <a:gd name="T85" fmla="*/ 20 h 97"/>
                <a:gd name="T86" fmla="*/ 107 w 111"/>
                <a:gd name="T87" fmla="*/ 18 h 97"/>
                <a:gd name="T88" fmla="*/ 110 w 111"/>
                <a:gd name="T89" fmla="*/ 18 h 97"/>
                <a:gd name="T90" fmla="*/ 110 w 111"/>
                <a:gd name="T91" fmla="*/ 13 h 97"/>
                <a:gd name="T92" fmla="*/ 90 w 111"/>
                <a:gd name="T93" fmla="*/ 84 h 97"/>
                <a:gd name="T94" fmla="*/ 94 w 111"/>
                <a:gd name="T95" fmla="*/ 87 h 97"/>
                <a:gd name="T96" fmla="*/ 90 w 111"/>
                <a:gd name="T97" fmla="*/ 92 h 97"/>
                <a:gd name="T98" fmla="*/ 86 w 111"/>
                <a:gd name="T99" fmla="*/ 87 h 97"/>
                <a:gd name="T100" fmla="*/ 90 w 111"/>
                <a:gd name="T101" fmla="*/ 84 h 97"/>
                <a:gd name="T102" fmla="*/ 76 w 111"/>
                <a:gd name="T103" fmla="*/ 32 h 97"/>
                <a:gd name="T104" fmla="*/ 74 w 111"/>
                <a:gd name="T105" fmla="*/ 31 h 97"/>
                <a:gd name="T106" fmla="*/ 93 w 111"/>
                <a:gd name="T107" fmla="*/ 13 h 97"/>
                <a:gd name="T108" fmla="*/ 95 w 111"/>
                <a:gd name="T109" fmla="*/ 14 h 97"/>
                <a:gd name="T110" fmla="*/ 76 w 111"/>
                <a:gd name="T111" fmla="*/ 32 h 97"/>
                <a:gd name="T112" fmla="*/ 76 w 111"/>
                <a:gd name="T113" fmla="*/ 32 h 97"/>
                <a:gd name="T114" fmla="*/ 82 w 111"/>
                <a:gd name="T115" fmla="*/ 39 h 97"/>
                <a:gd name="T116" fmla="*/ 80 w 111"/>
                <a:gd name="T117" fmla="*/ 37 h 97"/>
                <a:gd name="T118" fmla="*/ 99 w 111"/>
                <a:gd name="T119" fmla="*/ 18 h 97"/>
                <a:gd name="T120" fmla="*/ 101 w 111"/>
                <a:gd name="T121" fmla="*/ 20 h 97"/>
                <a:gd name="T122" fmla="*/ 82 w 111"/>
                <a:gd name="T123" fmla="*/ 39 h 97"/>
                <a:gd name="T124" fmla="*/ 82 w 111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97">
                  <a:moveTo>
                    <a:pt x="110" y="13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7" y="1"/>
                    <a:pt x="96" y="3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4" y="5"/>
                    <a:pt x="93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3"/>
                    <a:pt x="67" y="36"/>
                    <a:pt x="66" y="37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1"/>
                    <a:pt x="45" y="13"/>
                    <a:pt x="39" y="7"/>
                  </a:cubicBezTo>
                  <a:cubicBezTo>
                    <a:pt x="34" y="1"/>
                    <a:pt x="25" y="0"/>
                    <a:pt x="18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3"/>
                    <a:pt x="3" y="32"/>
                    <a:pt x="9" y="37"/>
                  </a:cubicBezTo>
                  <a:cubicBezTo>
                    <a:pt x="14" y="43"/>
                    <a:pt x="23" y="46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4" y="96"/>
                    <a:pt x="86" y="97"/>
                    <a:pt x="89" y="97"/>
                  </a:cubicBezTo>
                  <a:cubicBezTo>
                    <a:pt x="91" y="97"/>
                    <a:pt x="94" y="96"/>
                    <a:pt x="96" y="93"/>
                  </a:cubicBezTo>
                  <a:cubicBezTo>
                    <a:pt x="101" y="89"/>
                    <a:pt x="101" y="83"/>
                    <a:pt x="96" y="79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6"/>
                    <a:pt x="79" y="46"/>
                    <a:pt x="82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9" y="18"/>
                    <a:pt x="110" y="18"/>
                    <a:pt x="110" y="18"/>
                  </a:cubicBezTo>
                  <a:cubicBezTo>
                    <a:pt x="111" y="16"/>
                    <a:pt x="111" y="14"/>
                    <a:pt x="110" y="13"/>
                  </a:cubicBezTo>
                  <a:close/>
                  <a:moveTo>
                    <a:pt x="90" y="84"/>
                  </a:moveTo>
                  <a:cubicBezTo>
                    <a:pt x="92" y="84"/>
                    <a:pt x="94" y="86"/>
                    <a:pt x="94" y="87"/>
                  </a:cubicBezTo>
                  <a:cubicBezTo>
                    <a:pt x="94" y="90"/>
                    <a:pt x="92" y="92"/>
                    <a:pt x="90" y="92"/>
                  </a:cubicBezTo>
                  <a:cubicBezTo>
                    <a:pt x="87" y="92"/>
                    <a:pt x="86" y="90"/>
                    <a:pt x="86" y="87"/>
                  </a:cubicBezTo>
                  <a:cubicBezTo>
                    <a:pt x="86" y="86"/>
                    <a:pt x="87" y="84"/>
                    <a:pt x="90" y="84"/>
                  </a:cubicBezTo>
                  <a:close/>
                  <a:moveTo>
                    <a:pt x="76" y="32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lose/>
                  <a:moveTo>
                    <a:pt x="82" y="39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íṣḷïḓe">
              <a:extLst>
                <a:ext uri="{FF2B5EF4-FFF2-40B4-BE49-F238E27FC236}">
                  <a16:creationId xmlns:a16="http://schemas.microsoft.com/office/drawing/2014/main" id="{1A06E972-9F6E-4A92-8514-569BB96D6CDC}"/>
                </a:ext>
              </a:extLst>
            </p:cNvPr>
            <p:cNvSpPr txBox="1"/>
            <p:nvPr/>
          </p:nvSpPr>
          <p:spPr bwMode="auto">
            <a:xfrm>
              <a:off x="1467091" y="2437047"/>
              <a:ext cx="43286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Century Gothic" panose="020B0502020202020204" pitchFamily="34" charset="0"/>
                </a:rPr>
                <a:t>语音提示</a:t>
              </a:r>
              <a:endParaRPr lang="en-US" altLang="zh-CN" sz="2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íṥḷídê">
              <a:extLst>
                <a:ext uri="{FF2B5EF4-FFF2-40B4-BE49-F238E27FC236}">
                  <a16:creationId xmlns:a16="http://schemas.microsoft.com/office/drawing/2014/main" id="{83A3D2B7-6FF8-4155-B58B-A3E29D889DFF}"/>
                </a:ext>
              </a:extLst>
            </p:cNvPr>
            <p:cNvSpPr/>
            <p:nvPr/>
          </p:nvSpPr>
          <p:spPr bwMode="auto">
            <a:xfrm>
              <a:off x="1467091" y="2878854"/>
              <a:ext cx="4328670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600" dirty="0">
                  <a:latin typeface="Calibri" panose="020F0502020204030204" pitchFamily="34" charset="0"/>
                </a:rPr>
                <a:t>精准分析图片，缩短分析延迟时间</a:t>
              </a:r>
              <a:endParaRPr lang="en-US" altLang="zh-CN" sz="1600" dirty="0">
                <a:latin typeface="Calibri" panose="020F0502020204030204" pitchFamily="34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73A2BE-DEBF-4BAA-8DC5-C449B7416463}"/>
                </a:ext>
              </a:extLst>
            </p:cNvPr>
            <p:cNvCxnSpPr/>
            <p:nvPr/>
          </p:nvCxnSpPr>
          <p:spPr>
            <a:xfrm>
              <a:off x="1553961" y="3673256"/>
              <a:ext cx="4241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26D07F3-6FF1-420D-884A-F89306135728}"/>
              </a:ext>
            </a:extLst>
          </p:cNvPr>
          <p:cNvGrpSpPr/>
          <p:nvPr/>
        </p:nvGrpSpPr>
        <p:grpSpPr>
          <a:xfrm>
            <a:off x="660400" y="3743794"/>
            <a:ext cx="5135361" cy="1224365"/>
            <a:chOff x="660400" y="3743794"/>
            <a:chExt cx="5135361" cy="1224365"/>
          </a:xfrm>
        </p:grpSpPr>
        <p:sp>
          <p:nvSpPr>
            <p:cNvPr id="10" name="is1îḍe">
              <a:extLst>
                <a:ext uri="{FF2B5EF4-FFF2-40B4-BE49-F238E27FC236}">
                  <a16:creationId xmlns:a16="http://schemas.microsoft.com/office/drawing/2014/main" id="{8B25DC8C-59C9-4FD6-A9FE-015E2DD634F4}"/>
                </a:ext>
              </a:extLst>
            </p:cNvPr>
            <p:cNvSpPr/>
            <p:nvPr/>
          </p:nvSpPr>
          <p:spPr>
            <a:xfrm>
              <a:off x="660400" y="3937075"/>
              <a:ext cx="720966" cy="72096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iSḷïḍè">
              <a:extLst>
                <a:ext uri="{FF2B5EF4-FFF2-40B4-BE49-F238E27FC236}">
                  <a16:creationId xmlns:a16="http://schemas.microsoft.com/office/drawing/2014/main" id="{F9502D4D-EA7D-4F70-90CF-9C2512DE2BED}"/>
                </a:ext>
              </a:extLst>
            </p:cNvPr>
            <p:cNvSpPr/>
            <p:nvPr/>
          </p:nvSpPr>
          <p:spPr bwMode="auto">
            <a:xfrm>
              <a:off x="834634" y="4110245"/>
              <a:ext cx="372499" cy="374627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ṩḷîḋé">
              <a:extLst>
                <a:ext uri="{FF2B5EF4-FFF2-40B4-BE49-F238E27FC236}">
                  <a16:creationId xmlns:a16="http://schemas.microsoft.com/office/drawing/2014/main" id="{4C782B06-F56B-42D8-B719-F20CD4F33066}"/>
                </a:ext>
              </a:extLst>
            </p:cNvPr>
            <p:cNvSpPr txBox="1"/>
            <p:nvPr/>
          </p:nvSpPr>
          <p:spPr bwMode="auto">
            <a:xfrm>
              <a:off x="1467091" y="3743794"/>
              <a:ext cx="43286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Century Gothic" panose="020B0502020202020204" pitchFamily="34" charset="0"/>
                </a:rPr>
                <a:t>拍摄</a:t>
              </a:r>
              <a:endParaRPr lang="en-US" altLang="zh-CN" sz="2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ïšlíḋê">
              <a:extLst>
                <a:ext uri="{FF2B5EF4-FFF2-40B4-BE49-F238E27FC236}">
                  <a16:creationId xmlns:a16="http://schemas.microsoft.com/office/drawing/2014/main" id="{7B0D99A2-735B-4145-8432-3179D351084F}"/>
                </a:ext>
              </a:extLst>
            </p:cNvPr>
            <p:cNvSpPr/>
            <p:nvPr/>
          </p:nvSpPr>
          <p:spPr bwMode="auto">
            <a:xfrm>
              <a:off x="1467091" y="4185601"/>
              <a:ext cx="4328670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latin typeface="Calibri" panose="020F0502020204030204" pitchFamily="34" charset="0"/>
                </a:rPr>
                <a:t>摄像画面产生即时回馈</a:t>
              </a:r>
              <a:endParaRPr lang="en-US" altLang="zh-CN" sz="1600" dirty="0">
                <a:latin typeface="Calibri" panose="020F0502020204030204" pitchFamily="34" charset="0"/>
              </a:endParaRPr>
            </a:p>
            <a:p>
              <a:pPr marR="0" lvl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.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4322B91-C68C-4CAD-9194-F1A35BC80C8B}"/>
                </a:ext>
              </a:extLst>
            </p:cNvPr>
            <p:cNvCxnSpPr/>
            <p:nvPr/>
          </p:nvCxnSpPr>
          <p:spPr>
            <a:xfrm>
              <a:off x="1553961" y="4968159"/>
              <a:ext cx="4241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63F530-2FF8-41FB-A408-77592F39FD01}"/>
              </a:ext>
            </a:extLst>
          </p:cNvPr>
          <p:cNvGrpSpPr/>
          <p:nvPr/>
        </p:nvGrpSpPr>
        <p:grpSpPr>
          <a:xfrm>
            <a:off x="660400" y="1130300"/>
            <a:ext cx="5135361" cy="1235353"/>
            <a:chOff x="660400" y="1130300"/>
            <a:chExt cx="5135361" cy="123535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DDA261D-B286-45A0-A110-D94D559C0B55}"/>
                </a:ext>
              </a:extLst>
            </p:cNvPr>
            <p:cNvCxnSpPr/>
            <p:nvPr/>
          </p:nvCxnSpPr>
          <p:spPr>
            <a:xfrm>
              <a:off x="1553961" y="2365653"/>
              <a:ext cx="4241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ŝḷíḋé">
              <a:extLst>
                <a:ext uri="{FF2B5EF4-FFF2-40B4-BE49-F238E27FC236}">
                  <a16:creationId xmlns:a16="http://schemas.microsoft.com/office/drawing/2014/main" id="{1DAED02A-D35F-49DC-8F89-23ED2F0F7A2A}"/>
                </a:ext>
              </a:extLst>
            </p:cNvPr>
            <p:cNvSpPr/>
            <p:nvPr/>
          </p:nvSpPr>
          <p:spPr>
            <a:xfrm>
              <a:off x="660400" y="1323579"/>
              <a:ext cx="720966" cy="7209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ṧḻíḑè">
              <a:extLst>
                <a:ext uri="{FF2B5EF4-FFF2-40B4-BE49-F238E27FC236}">
                  <a16:creationId xmlns:a16="http://schemas.microsoft.com/office/drawing/2014/main" id="{7576F036-3E1E-4FB2-99B2-A001002DC85E}"/>
                </a:ext>
              </a:extLst>
            </p:cNvPr>
            <p:cNvSpPr txBox="1"/>
            <p:nvPr/>
          </p:nvSpPr>
          <p:spPr bwMode="auto">
            <a:xfrm>
              <a:off x="1467091" y="1130300"/>
              <a:ext cx="43286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Century Gothic" panose="020B0502020202020204" pitchFamily="34" charset="0"/>
                </a:rPr>
                <a:t>取景</a:t>
              </a:r>
              <a:endParaRPr lang="en-US" altLang="zh-CN" sz="2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isļîḑê">
              <a:extLst>
                <a:ext uri="{FF2B5EF4-FFF2-40B4-BE49-F238E27FC236}">
                  <a16:creationId xmlns:a16="http://schemas.microsoft.com/office/drawing/2014/main" id="{864AC1B1-572F-44A0-BDA8-4AE4EFE7413B}"/>
                </a:ext>
              </a:extLst>
            </p:cNvPr>
            <p:cNvSpPr/>
            <p:nvPr/>
          </p:nvSpPr>
          <p:spPr bwMode="auto">
            <a:xfrm>
              <a:off x="1467091" y="1572107"/>
              <a:ext cx="4328670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1600" dirty="0">
                  <a:latin typeface="Calibri" panose="020F0502020204030204" pitchFamily="34" charset="0"/>
                </a:rPr>
                <a:t>语音提示</a:t>
              </a:r>
              <a:endParaRPr lang="en-US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4" name="íṡḷîḍé">
              <a:extLst>
                <a:ext uri="{FF2B5EF4-FFF2-40B4-BE49-F238E27FC236}">
                  <a16:creationId xmlns:a16="http://schemas.microsoft.com/office/drawing/2014/main" id="{A2FD29D5-588C-459A-881E-FED132F361E4}"/>
                </a:ext>
              </a:extLst>
            </p:cNvPr>
            <p:cNvSpPr/>
            <p:nvPr/>
          </p:nvSpPr>
          <p:spPr bwMode="auto">
            <a:xfrm>
              <a:off x="831463" y="1512667"/>
              <a:ext cx="378840" cy="342790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5" name="ïSliďé">
            <a:extLst>
              <a:ext uri="{FF2B5EF4-FFF2-40B4-BE49-F238E27FC236}">
                <a16:creationId xmlns:a16="http://schemas.microsoft.com/office/drawing/2014/main" id="{09E4019B-2EAD-4969-8F22-D888C8B1E14C}"/>
              </a:ext>
            </a:extLst>
          </p:cNvPr>
          <p:cNvSpPr/>
          <p:nvPr/>
        </p:nvSpPr>
        <p:spPr>
          <a:xfrm>
            <a:off x="6184900" y="1130301"/>
            <a:ext cx="6007100" cy="5003800"/>
          </a:xfrm>
          <a:prstGeom prst="rect">
            <a:avLst/>
          </a:prstGeom>
          <a:blipFill>
            <a:blip r:embed="rId3"/>
            <a:stretch>
              <a:fillRect l="-12500" r="-1244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iṣḻiďé">
            <a:extLst>
              <a:ext uri="{FF2B5EF4-FFF2-40B4-BE49-F238E27FC236}">
                <a16:creationId xmlns:a16="http://schemas.microsoft.com/office/drawing/2014/main" id="{58FE1D0E-3E09-4951-810F-701090D105F5}"/>
              </a:ext>
            </a:extLst>
          </p:cNvPr>
          <p:cNvSpPr/>
          <p:nvPr/>
        </p:nvSpPr>
        <p:spPr>
          <a:xfrm>
            <a:off x="6184900" y="1130302"/>
            <a:ext cx="2926100" cy="5013323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îṣľîḑe">
            <a:extLst>
              <a:ext uri="{FF2B5EF4-FFF2-40B4-BE49-F238E27FC236}">
                <a16:creationId xmlns:a16="http://schemas.microsoft.com/office/drawing/2014/main" id="{F81E792F-94BA-42D1-9809-3D51114EC6F0}"/>
              </a:ext>
            </a:extLst>
          </p:cNvPr>
          <p:cNvSpPr/>
          <p:nvPr/>
        </p:nvSpPr>
        <p:spPr bwMode="auto">
          <a:xfrm>
            <a:off x="6439408" y="1572107"/>
            <a:ext cx="2417085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5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F3043C19-C2A2-47F3-AB49-02F94334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8" name="图片占位符 7" descr="图片包含 天空, 时钟, 建筑物, 户外&#10;&#10;已生成高可信度的说明">
            <a:extLst>
              <a:ext uri="{FF2B5EF4-FFF2-40B4-BE49-F238E27FC236}">
                <a16:creationId xmlns:a16="http://schemas.microsoft.com/office/drawing/2014/main" id="{2A0B993A-81E6-420E-8DA5-454D6A8F4E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r="15771"/>
          <a:stretch>
            <a:fillRect/>
          </a:stretch>
        </p:blipFill>
        <p:spPr/>
      </p:pic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24CCBD78-4717-45D9-A268-4BDB98942172}"/>
              </a:ext>
            </a:extLst>
          </p:cNvPr>
          <p:cNvSpPr/>
          <p:nvPr/>
        </p:nvSpPr>
        <p:spPr>
          <a:xfrm flipH="1">
            <a:off x="6898640" y="2445509"/>
            <a:ext cx="1497548" cy="1497548"/>
          </a:xfrm>
          <a:prstGeom prst="wedgeEllipseCallout">
            <a:avLst>
              <a:gd name="adj1" fmla="val -70492"/>
              <a:gd name="adj2" fmla="val -37329"/>
            </a:avLst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13E9D9-5F60-4F13-8025-B78A57006BAE}"/>
              </a:ext>
            </a:extLst>
          </p:cNvPr>
          <p:cNvGrpSpPr/>
          <p:nvPr/>
        </p:nvGrpSpPr>
        <p:grpSpPr>
          <a:xfrm>
            <a:off x="6526017" y="-1496194"/>
            <a:ext cx="5654810" cy="7972675"/>
            <a:chOff x="6526017" y="-1496194"/>
            <a:chExt cx="5654810" cy="797267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ACB28B2-AC81-441F-BE4D-96B748AF6E97}"/>
                </a:ext>
              </a:extLst>
            </p:cNvPr>
            <p:cNvGrpSpPr/>
            <p:nvPr/>
          </p:nvGrpSpPr>
          <p:grpSpPr>
            <a:xfrm>
              <a:off x="7209398" y="-1169319"/>
              <a:ext cx="4971429" cy="7645800"/>
              <a:chOff x="7209398" y="-1169319"/>
              <a:chExt cx="4971429" cy="7645800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924681BE-76DE-45BA-9BD1-BF5AD01B92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9661372" y="3621907"/>
                <a:ext cx="2519455" cy="2854574"/>
              </a:xfrm>
              <a:custGeom>
                <a:avLst/>
                <a:gdLst>
                  <a:gd name="T0" fmla="*/ 972 w 1248"/>
                  <a:gd name="T1" fmla="*/ 0 h 1414"/>
                  <a:gd name="T2" fmla="*/ 1248 w 1248"/>
                  <a:gd name="T3" fmla="*/ 514 h 1414"/>
                  <a:gd name="T4" fmla="*/ 763 w 1248"/>
                  <a:gd name="T5" fmla="*/ 1414 h 1414"/>
                  <a:gd name="T6" fmla="*/ 0 w 1248"/>
                  <a:gd name="T7" fmla="*/ 0 h 1414"/>
                  <a:gd name="T8" fmla="*/ 972 w 1248"/>
                  <a:gd name="T9" fmla="*/ 0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1414">
                    <a:moveTo>
                      <a:pt x="972" y="0"/>
                    </a:moveTo>
                    <a:lnTo>
                      <a:pt x="1248" y="514"/>
                    </a:lnTo>
                    <a:lnTo>
                      <a:pt x="763" y="1414"/>
                    </a:lnTo>
                    <a:lnTo>
                      <a:pt x="0" y="0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E9B2A2F4-250B-4130-A446-12A42DDF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7411312" y="-465397"/>
                <a:ext cx="1522280" cy="1818559"/>
              </a:xfrm>
              <a:custGeom>
                <a:avLst/>
                <a:gdLst>
                  <a:gd name="connsiteX0" fmla="*/ 0 w 1522280"/>
                  <a:gd name="connsiteY0" fmla="*/ 1818559 h 1818559"/>
                  <a:gd name="connsiteX1" fmla="*/ 1522280 w 1522280"/>
                  <a:gd name="connsiteY1" fmla="*/ 1006249 h 1818559"/>
                  <a:gd name="connsiteX2" fmla="*/ 980016 w 1522280"/>
                  <a:gd name="connsiteY2" fmla="*/ 0 h 181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2280" h="1818559">
                    <a:moveTo>
                      <a:pt x="0" y="1818559"/>
                    </a:moveTo>
                    <a:lnTo>
                      <a:pt x="1522280" y="1006249"/>
                    </a:lnTo>
                    <a:lnTo>
                      <a:pt x="98001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2B72F77-002A-4298-905D-9BCB14D92059}"/>
                  </a:ext>
                </a:extLst>
              </p:cNvPr>
              <p:cNvSpPr>
                <a:spLocks/>
              </p:cNvSpPr>
              <p:nvPr/>
            </p:nvSpPr>
            <p:spPr bwMode="auto">
              <a:xfrm rot="19914900" flipV="1">
                <a:off x="7209398" y="-1169319"/>
                <a:ext cx="3497354" cy="5878157"/>
              </a:xfrm>
              <a:custGeom>
                <a:avLst/>
                <a:gdLst>
                  <a:gd name="connsiteX0" fmla="*/ 0 w 3497354"/>
                  <a:gd name="connsiteY0" fmla="*/ 5878157 h 5878157"/>
                  <a:gd name="connsiteX1" fmla="*/ 926596 w 3497354"/>
                  <a:gd name="connsiteY1" fmla="*/ 5383712 h 5878157"/>
                  <a:gd name="connsiteX2" fmla="*/ 3497354 w 3497354"/>
                  <a:gd name="connsiteY2" fmla="*/ 613713 h 5878157"/>
                  <a:gd name="connsiteX3" fmla="*/ 3168290 w 3497354"/>
                  <a:gd name="connsiteY3" fmla="*/ 0 h 587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354" h="5878157">
                    <a:moveTo>
                      <a:pt x="0" y="5878157"/>
                    </a:moveTo>
                    <a:lnTo>
                      <a:pt x="926596" y="5383712"/>
                    </a:lnTo>
                    <a:lnTo>
                      <a:pt x="3497354" y="613713"/>
                    </a:lnTo>
                    <a:lnTo>
                      <a:pt x="31682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56FF91-FC8C-4B10-A8E5-093507F86394}"/>
                </a:ext>
              </a:extLst>
            </p:cNvPr>
            <p:cNvSpPr>
              <a:spLocks/>
            </p:cNvSpPr>
            <p:nvPr userDrawn="1"/>
          </p:nvSpPr>
          <p:spPr bwMode="auto">
            <a:xfrm rot="19914900" flipV="1">
              <a:off x="6526017" y="-1496194"/>
              <a:ext cx="4446237" cy="7636409"/>
            </a:xfrm>
            <a:custGeom>
              <a:avLst/>
              <a:gdLst>
                <a:gd name="connsiteX0" fmla="*/ 0 w 4446237"/>
                <a:gd name="connsiteY0" fmla="*/ 7636409 h 7636409"/>
                <a:gd name="connsiteX1" fmla="*/ 926656 w 4446237"/>
                <a:gd name="connsiteY1" fmla="*/ 7141933 h 7636409"/>
                <a:gd name="connsiteX2" fmla="*/ 4446237 w 4446237"/>
                <a:gd name="connsiteY2" fmla="*/ 611694 h 7636409"/>
                <a:gd name="connsiteX3" fmla="*/ 4115155 w 4446237"/>
                <a:gd name="connsiteY3" fmla="*/ 0 h 763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237" h="7636409">
                  <a:moveTo>
                    <a:pt x="0" y="7636409"/>
                  </a:moveTo>
                  <a:lnTo>
                    <a:pt x="926656" y="7141933"/>
                  </a:lnTo>
                  <a:lnTo>
                    <a:pt x="4446237" y="611694"/>
                  </a:lnTo>
                  <a:lnTo>
                    <a:pt x="4115155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7" name="标题 4">
            <a:extLst>
              <a:ext uri="{FF2B5EF4-FFF2-40B4-BE49-F238E27FC236}">
                <a16:creationId xmlns:a16="http://schemas.microsoft.com/office/drawing/2014/main" id="{15FE04FB-99FF-49FB-87D4-5013C788D08E}"/>
              </a:ext>
            </a:extLst>
          </p:cNvPr>
          <p:cNvSpPr txBox="1">
            <a:spLocks/>
          </p:cNvSpPr>
          <p:nvPr/>
        </p:nvSpPr>
        <p:spPr>
          <a:xfrm>
            <a:off x="1146399" y="3047707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000000"/>
                </a:solidFill>
                <a:latin typeface="Arial"/>
                <a:ea typeface="微软雅黑"/>
              </a:rPr>
              <a:t>产品介绍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81441DB4-0C45-4F2D-BF87-232CDE99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515" y="3943057"/>
            <a:ext cx="541918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/>
              <a:t>PRODUCT INTRODUCTION.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8DFC55-749E-4760-9BBB-475C4742399F}"/>
              </a:ext>
            </a:extLst>
          </p:cNvPr>
          <p:cNvSpPr txBox="1"/>
          <p:nvPr/>
        </p:nvSpPr>
        <p:spPr>
          <a:xfrm>
            <a:off x="7191675" y="2798035"/>
            <a:ext cx="911477" cy="7924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1875-AB22-49D7-A3DE-73AF6901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8391"/>
            <a:ext cx="10850563" cy="1028699"/>
          </a:xfrm>
        </p:spPr>
        <p:txBody>
          <a:bodyPr/>
          <a:lstStyle/>
          <a:p>
            <a:r>
              <a:rPr lang="zh-CN" altLang="en-US" sz="4000" dirty="0">
                <a:solidFill>
                  <a:srgbClr val="54823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产品介绍</a:t>
            </a:r>
            <a:b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PRODUCT INTRODUCTION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42F5A-ADC2-470C-9910-F1E81753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7B6050-FF60-4AF5-AADB-3277FB3689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3412" y="2030403"/>
            <a:ext cx="10585176" cy="3102467"/>
            <a:chOff x="767408" y="1988840"/>
            <a:chExt cx="10585176" cy="310246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495BAC9-E964-4B19-9879-7E96D43E08CD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šlïḓe">
              <a:extLst>
                <a:ext uri="{FF2B5EF4-FFF2-40B4-BE49-F238E27FC236}">
                  <a16:creationId xmlns:a16="http://schemas.microsoft.com/office/drawing/2014/main" id="{383451A2-B85A-4988-BB71-673A2D2BD0AA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iŝ1iḍè">
                <a:extLst>
                  <a:ext uri="{FF2B5EF4-FFF2-40B4-BE49-F238E27FC236}">
                    <a16:creationId xmlns:a16="http://schemas.microsoft.com/office/drawing/2014/main" id="{BAEC8134-289F-4699-97BA-DB76480275AD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6" name="îṣ1îḍè">
                <a:extLst>
                  <a:ext uri="{FF2B5EF4-FFF2-40B4-BE49-F238E27FC236}">
                    <a16:creationId xmlns:a16="http://schemas.microsoft.com/office/drawing/2014/main" id="{745793C3-76D1-445D-9807-FEEEF27C484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b="1" dirty="0">
                    <a:solidFill>
                      <a:srgbClr val="FFFFFF"/>
                    </a:solidFill>
                    <a:latin typeface="Arial"/>
                    <a:ea typeface="微软雅黑"/>
                  </a:rPr>
                  <a:t>线下</a:t>
                </a:r>
                <a:endParaRPr lang="en-US" altLang="zh-CN" sz="3600" b="1" dirty="0">
                  <a:solidFill>
                    <a:srgbClr val="FFFFFF"/>
                  </a:solidFill>
                  <a:latin typeface="Arial"/>
                  <a:ea typeface="微软雅黑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b="1" dirty="0">
                    <a:solidFill>
                      <a:srgbClr val="FFFFFF"/>
                    </a:solidFill>
                    <a:latin typeface="Arial"/>
                    <a:ea typeface="微软雅黑"/>
                  </a:rPr>
                  <a:t>推广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8" name="ïṧḷidè">
              <a:extLst>
                <a:ext uri="{FF2B5EF4-FFF2-40B4-BE49-F238E27FC236}">
                  <a16:creationId xmlns:a16="http://schemas.microsoft.com/office/drawing/2014/main" id="{D7718602-7EB1-4090-854F-2F35EBC0D451}"/>
                </a:ext>
              </a:extLst>
            </p:cNvPr>
            <p:cNvSpPr/>
            <p:nvPr/>
          </p:nvSpPr>
          <p:spPr>
            <a:xfrm>
              <a:off x="1094879" y="3865438"/>
              <a:ext cx="1637930" cy="566933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Arial"/>
                  <a:ea typeface="微软雅黑"/>
                </a:rPr>
                <a:t>用户体验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íṥľiďé">
              <a:extLst>
                <a:ext uri="{FF2B5EF4-FFF2-40B4-BE49-F238E27FC236}">
                  <a16:creationId xmlns:a16="http://schemas.microsoft.com/office/drawing/2014/main" id="{DCA46841-9B4B-4354-B2AD-499D5C3FED4D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举办线下活动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盲人现场体验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0" name="íṧļîḑê">
              <a:extLst>
                <a:ext uri="{FF2B5EF4-FFF2-40B4-BE49-F238E27FC236}">
                  <a16:creationId xmlns:a16="http://schemas.microsoft.com/office/drawing/2014/main" id="{58E81529-2FBF-425B-8755-AB745A3261E5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îṣḻiḓe">
                <a:extLst>
                  <a:ext uri="{FF2B5EF4-FFF2-40B4-BE49-F238E27FC236}">
                    <a16:creationId xmlns:a16="http://schemas.microsoft.com/office/drawing/2014/main" id="{EEBA6BF8-CD0F-4D69-9C4E-CF1A3ECF041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6FB16E43-9FC2-4657-B510-380E9109CE1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线上</a:t>
                </a:r>
                <a:endPara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宣传</a:t>
                </a:r>
              </a:p>
            </p:txBody>
          </p:sp>
        </p:grpSp>
        <p:sp>
          <p:nvSpPr>
            <p:cNvPr id="11" name="íslíḑê">
              <a:extLst>
                <a:ext uri="{FF2B5EF4-FFF2-40B4-BE49-F238E27FC236}">
                  <a16:creationId xmlns:a16="http://schemas.microsoft.com/office/drawing/2014/main" id="{AD7A2C68-ABD5-458E-A15A-FE1618C2AFCE}"/>
                </a:ext>
              </a:extLst>
            </p:cNvPr>
            <p:cNvSpPr/>
            <p:nvPr/>
          </p:nvSpPr>
          <p:spPr>
            <a:xfrm>
              <a:off x="3841053" y="3865437"/>
              <a:ext cx="1637930" cy="56693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社交媒体</a:t>
              </a:r>
            </a:p>
          </p:txBody>
        </p:sp>
        <p:sp>
          <p:nvSpPr>
            <p:cNvPr id="12" name="ï$1iḍê">
              <a:extLst>
                <a:ext uri="{FF2B5EF4-FFF2-40B4-BE49-F238E27FC236}">
                  <a16:creationId xmlns:a16="http://schemas.microsoft.com/office/drawing/2014/main" id="{511D0E80-F443-462A-9C8C-18AF8DFA2264}"/>
                </a:ext>
              </a:extLst>
            </p:cNvPr>
            <p:cNvSpPr/>
            <p:nvPr/>
          </p:nvSpPr>
          <p:spPr bwMode="auto">
            <a:xfrm>
              <a:off x="3562900" y="453390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借助社交媒体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Arial"/>
                  <a:ea typeface="微软雅黑"/>
                </a:rPr>
                <a:t>扩大宣传范围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3" name="ïśļiďe">
              <a:extLst>
                <a:ext uri="{FF2B5EF4-FFF2-40B4-BE49-F238E27FC236}">
                  <a16:creationId xmlns:a16="http://schemas.microsoft.com/office/drawing/2014/main" id="{74E492C7-E790-4BC5-8BEE-A6A90AA4E35A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śļîďé">
                <a:extLst>
                  <a:ext uri="{FF2B5EF4-FFF2-40B4-BE49-F238E27FC236}">
                    <a16:creationId xmlns:a16="http://schemas.microsoft.com/office/drawing/2014/main" id="{9A502F31-274F-4B73-BAA6-99FC7E58D593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išḷíḑé">
                <a:extLst>
                  <a:ext uri="{FF2B5EF4-FFF2-40B4-BE49-F238E27FC236}">
                    <a16:creationId xmlns:a16="http://schemas.microsoft.com/office/drawing/2014/main" id="{CA15F2BD-89D0-4260-9A2B-A736BC57EEFE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b="1" dirty="0">
                    <a:solidFill>
                      <a:srgbClr val="FFFFFF"/>
                    </a:solidFill>
                    <a:latin typeface="Arial"/>
                    <a:ea typeface="微软雅黑"/>
                  </a:rPr>
                  <a:t>一线</a:t>
                </a:r>
                <a:endParaRPr lang="en-US" altLang="zh-CN" sz="3600" b="1" dirty="0">
                  <a:solidFill>
                    <a:srgbClr val="FFFFFF"/>
                  </a:solidFill>
                  <a:latin typeface="Arial"/>
                  <a:ea typeface="微软雅黑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600" b="1" dirty="0">
                    <a:solidFill>
                      <a:srgbClr val="FFFFFF"/>
                    </a:solidFill>
                    <a:latin typeface="Arial"/>
                    <a:ea typeface="微软雅黑"/>
                  </a:rPr>
                  <a:t>城市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4" name="íṣḻiďe">
              <a:extLst>
                <a:ext uri="{FF2B5EF4-FFF2-40B4-BE49-F238E27FC236}">
                  <a16:creationId xmlns:a16="http://schemas.microsoft.com/office/drawing/2014/main" id="{18E1108C-1190-4883-8D95-F705EA87D362}"/>
                </a:ext>
              </a:extLst>
            </p:cNvPr>
            <p:cNvSpPr/>
            <p:nvPr/>
          </p:nvSpPr>
          <p:spPr>
            <a:xfrm>
              <a:off x="6626193" y="3865437"/>
              <a:ext cx="1637930" cy="566933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试用推广</a:t>
              </a:r>
            </a:p>
          </p:txBody>
        </p:sp>
        <p:sp>
          <p:nvSpPr>
            <p:cNvPr id="15" name="íṡḷîḓe">
              <a:extLst>
                <a:ext uri="{FF2B5EF4-FFF2-40B4-BE49-F238E27FC236}">
                  <a16:creationId xmlns:a16="http://schemas.microsoft.com/office/drawing/2014/main" id="{298CB3AC-6A4F-4988-ADC4-02DFD3CC534E}"/>
                </a:ext>
              </a:extLst>
            </p:cNvPr>
            <p:cNvSpPr/>
            <p:nvPr/>
          </p:nvSpPr>
          <p:spPr bwMode="auto">
            <a:xfrm>
              <a:off x="6324661" y="450342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一线城市试用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Arial"/>
                  <a:ea typeface="微软雅黑"/>
                </a:rPr>
                <a:t>高频次高覆盖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6" name="îṡḻîḑê">
              <a:extLst>
                <a:ext uri="{FF2B5EF4-FFF2-40B4-BE49-F238E27FC236}">
                  <a16:creationId xmlns:a16="http://schemas.microsoft.com/office/drawing/2014/main" id="{F7837643-D7DE-4CE5-8C0E-580DA85BD536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isḻîḋé">
                <a:extLst>
                  <a:ext uri="{FF2B5EF4-FFF2-40B4-BE49-F238E27FC236}">
                    <a16:creationId xmlns:a16="http://schemas.microsoft.com/office/drawing/2014/main" id="{03E3183A-ECDA-4CA0-8BB0-46735733B69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îṩ1ïḓè">
                <a:extLst>
                  <a:ext uri="{FF2B5EF4-FFF2-40B4-BE49-F238E27FC236}">
                    <a16:creationId xmlns:a16="http://schemas.microsoft.com/office/drawing/2014/main" id="{9A199B74-51EC-4B70-BABF-E9856FA92A31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盲人</a:t>
                </a:r>
                <a:endPara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学校</a:t>
                </a:r>
              </a:p>
            </p:txBody>
          </p:sp>
        </p:grpSp>
        <p:sp>
          <p:nvSpPr>
            <p:cNvPr id="17" name="íSľíḍe">
              <a:extLst>
                <a:ext uri="{FF2B5EF4-FFF2-40B4-BE49-F238E27FC236}">
                  <a16:creationId xmlns:a16="http://schemas.microsoft.com/office/drawing/2014/main" id="{96B9ECBC-A75A-4915-ACB0-BFCA289212F4}"/>
                </a:ext>
              </a:extLst>
            </p:cNvPr>
            <p:cNvSpPr/>
            <p:nvPr/>
          </p:nvSpPr>
          <p:spPr>
            <a:xfrm>
              <a:off x="9411332" y="3865437"/>
              <a:ext cx="1546087" cy="566932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有的放矢</a:t>
              </a:r>
            </a:p>
          </p:txBody>
        </p:sp>
        <p:sp>
          <p:nvSpPr>
            <p:cNvPr id="18" name="íšľíde">
              <a:extLst>
                <a:ext uri="{FF2B5EF4-FFF2-40B4-BE49-F238E27FC236}">
                  <a16:creationId xmlns:a16="http://schemas.microsoft.com/office/drawing/2014/main" id="{5CB9E3B3-838F-4147-9F0F-63C193DF3055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针对目标群体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Arial"/>
                  <a:ea typeface="微软雅黑"/>
                </a:rPr>
                <a:t>实现有的放矢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f20ab61-be3d-415b-a707-85c5e9afb3f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自定义 4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D2431"/>
      </a:accent1>
      <a:accent2>
        <a:srgbClr val="AF1B2D"/>
      </a:accent2>
      <a:accent3>
        <a:srgbClr val="778495"/>
      </a:accent3>
      <a:accent4>
        <a:srgbClr val="586270"/>
      </a:accent4>
      <a:accent5>
        <a:srgbClr val="3A414B"/>
      </a:accent5>
      <a:accent6>
        <a:srgbClr val="2C3138"/>
      </a:accent6>
      <a:hlink>
        <a:srgbClr val="DD24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2_Office 主题​​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" id="{E1A5289D-878A-4B98-969F-D3E5962BDF9C}" vid="{81AC0D4F-DEBD-4A0B-87EE-276CF4C847C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430</Words>
  <Application>Microsoft Office PowerPoint</Application>
  <PresentationFormat>宽屏</PresentationFormat>
  <Paragraphs>123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Gill Sans</vt:lpstr>
      <vt:lpstr>等线</vt:lpstr>
      <vt:lpstr>等线 Light</vt:lpstr>
      <vt:lpstr>黑体</vt:lpstr>
      <vt:lpstr>华文彩云</vt:lpstr>
      <vt:lpstr>隶书</vt:lpstr>
      <vt:lpstr>微软雅黑</vt:lpstr>
      <vt:lpstr>Arial</vt:lpstr>
      <vt:lpstr>Arial Black</vt:lpstr>
      <vt:lpstr>Calibri</vt:lpstr>
      <vt:lpstr>Calibri Light</vt:lpstr>
      <vt:lpstr>Century Gothic</vt:lpstr>
      <vt:lpstr>Impact</vt:lpstr>
      <vt:lpstr>Rockwell</vt:lpstr>
      <vt:lpstr>Times New Roman</vt:lpstr>
      <vt:lpstr>Office 主题​​</vt:lpstr>
      <vt:lpstr>主题5</vt:lpstr>
      <vt:lpstr>2_Office 主题​​</vt:lpstr>
      <vt:lpstr>PowerPoint 演示文稿</vt:lpstr>
      <vt:lpstr>PowerPoint 演示文稿</vt:lpstr>
      <vt:lpstr>PowerPoint 演示文稿</vt:lpstr>
      <vt:lpstr>需求分析</vt:lpstr>
      <vt:lpstr>需求分析 </vt:lpstr>
      <vt:lpstr>PowerPoint 演示文稿</vt:lpstr>
      <vt:lpstr>功能概述</vt:lpstr>
      <vt:lpstr>PowerPoint 演示文稿</vt:lpstr>
      <vt:lpstr>产品介绍 PRODUCT INTRODUCTION</vt:lpstr>
      <vt:lpstr>产品模式 陈国英</vt:lpstr>
      <vt:lpstr>产品优势 ADVANTAGES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1965427530@qq.com</dc:creator>
  <cp:lastModifiedBy>陈 俊哲</cp:lastModifiedBy>
  <cp:revision>85</cp:revision>
  <dcterms:created xsi:type="dcterms:W3CDTF">2019-12-12T15:33:18Z</dcterms:created>
  <dcterms:modified xsi:type="dcterms:W3CDTF">2021-12-29T14:20:06Z</dcterms:modified>
</cp:coreProperties>
</file>