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1380" r:id="rId2"/>
    <p:sldId id="1388" r:id="rId3"/>
    <p:sldId id="1369" r:id="rId4"/>
    <p:sldId id="1387" r:id="rId5"/>
    <p:sldId id="1386" r:id="rId6"/>
    <p:sldId id="1389" r:id="rId7"/>
  </p:sldIdLst>
  <p:sldSz cx="10261600" cy="7272338"/>
  <p:notesSz cx="6807200" cy="9939338"/>
  <p:defaultTextStyle>
    <a:defPPr>
      <a:defRPr lang="zh-TW"/>
    </a:defPPr>
    <a:lvl1pPr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5D024C-4D07-435A-9182-F67813B14EE5}">
          <p14:sldIdLst>
            <p14:sldId id="1380"/>
            <p14:sldId id="1388"/>
            <p14:sldId id="1369"/>
            <p14:sldId id="1387"/>
            <p14:sldId id="1386"/>
            <p14:sldId id="13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AFAF"/>
    <a:srgbClr val="FF8585"/>
    <a:srgbClr val="FF3737"/>
    <a:srgbClr val="000066"/>
    <a:srgbClr val="0000CC"/>
    <a:srgbClr val="666633"/>
    <a:srgbClr val="FFCC99"/>
    <a:srgbClr val="00CCFF"/>
    <a:srgbClr val="B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77738" autoAdjust="0"/>
  </p:normalViewPr>
  <p:slideViewPr>
    <p:cSldViewPr snapToGrid="0">
      <p:cViewPr>
        <p:scale>
          <a:sx n="87" d="100"/>
          <a:sy n="87" d="100"/>
        </p:scale>
        <p:origin x="-3776" y="-960"/>
      </p:cViewPr>
      <p:guideLst>
        <p:guide orient="horz" pos="2291"/>
        <p:guide pos="3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10"/>
    </p:cViewPr>
  </p:sorterViewPr>
  <p:notesViewPr>
    <p:cSldViewPr snapToGrid="0">
      <p:cViewPr varScale="1">
        <p:scale>
          <a:sx n="67" d="100"/>
          <a:sy n="67" d="100"/>
        </p:scale>
        <p:origin x="-3648" y="-108"/>
      </p:cViewPr>
      <p:guideLst>
        <p:guide orient="horz" pos="3134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由功能面執行密碼設定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擊新增按鈕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輸入聊天室名稱及密碼</a:t>
          </a:r>
          <a:endParaRPr lang="en-US" altLang="zh-TW" sz="20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按存檔按鈕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343E926-353F-40FE-B344-B4332064C436}" type="presOf" srcId="{2DD62186-0DE7-4885-9E6E-BFC91C77FCEC}" destId="{4A0B44DC-950D-4D47-B9CB-18D0BD67E1E0}" srcOrd="0" destOrd="0" presId="urn:microsoft.com/office/officeart/2005/8/layout/chevron1"/>
    <dgm:cxn modelId="{B876373B-C52C-47E8-8125-CD1969991A52}" type="presOf" srcId="{D33B2C92-3F16-4C36-9FBD-F2E6C195C6FB}" destId="{F682D8C7-A7EE-43EC-94E7-41A65C57064B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5E1AAE06-AA34-46C6-9348-3ACBAC66802A}" type="presOf" srcId="{1959D1D6-08C2-4B52-A59E-932451EA8B3E}" destId="{4580ABCB-F33B-448A-9F5A-61BFCA28F4C8}" srcOrd="0" destOrd="0" presId="urn:microsoft.com/office/officeart/2005/8/layout/chevron1"/>
    <dgm:cxn modelId="{08CA8C57-383D-49F0-A006-94921A8D5790}" type="presOf" srcId="{EEFF1608-6DF7-46AC-9DF8-324DDFFF2753}" destId="{0D54D21D-1FF7-4012-B005-54AC2C77D09D}" srcOrd="0" destOrd="0" presId="urn:microsoft.com/office/officeart/2005/8/layout/chevron1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B6D23771-0EBD-43AC-8237-ACF2672DBF1F}" type="presParOf" srcId="{4580ABCB-F33B-448A-9F5A-61BFCA28F4C8}" destId="{4A0B44DC-950D-4D47-B9CB-18D0BD67E1E0}" srcOrd="0" destOrd="0" presId="urn:microsoft.com/office/officeart/2005/8/layout/chevron1"/>
    <dgm:cxn modelId="{26EEC1CC-1B3E-4E38-88F1-7B17943D0EF7}" type="presParOf" srcId="{4580ABCB-F33B-448A-9F5A-61BFCA28F4C8}" destId="{6C7169A5-46F1-41FF-A27C-990F24A549C5}" srcOrd="1" destOrd="0" presId="urn:microsoft.com/office/officeart/2005/8/layout/chevron1"/>
    <dgm:cxn modelId="{5FF5B91E-5632-4013-BEEA-F12FE93D58D8}" type="presParOf" srcId="{4580ABCB-F33B-448A-9F5A-61BFCA28F4C8}" destId="{0D54D21D-1FF7-4012-B005-54AC2C77D09D}" srcOrd="2" destOrd="0" presId="urn:microsoft.com/office/officeart/2005/8/layout/chevron1"/>
    <dgm:cxn modelId="{8C7D8749-093B-4690-8E68-A4CD44F1CAF5}" type="presParOf" srcId="{4580ABCB-F33B-448A-9F5A-61BFCA28F4C8}" destId="{9B4860DB-7908-4616-9D07-207EBEBCF03A}" srcOrd="3" destOrd="0" presId="urn:microsoft.com/office/officeart/2005/8/layout/chevron1"/>
    <dgm:cxn modelId="{5CA3EBD7-6BF8-452C-800C-DFAD24E4BABF}" type="presParOf" srcId="{4580ABCB-F33B-448A-9F5A-61BFCA28F4C8}" destId="{F682D8C7-A7EE-43EC-94E7-41A65C5706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輸入文字訊息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的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加密鎖頭圖示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完成訊息加密與傳送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43D2B01-D51C-4DD2-829A-5E1BDBC60273}" type="presOf" srcId="{D33B2C92-3F16-4C36-9FBD-F2E6C195C6FB}" destId="{F682D8C7-A7EE-43EC-94E7-41A65C57064B}" srcOrd="0" destOrd="0" presId="urn:microsoft.com/office/officeart/2005/8/layout/chevron1"/>
    <dgm:cxn modelId="{0F4FC2B6-09BB-4512-8728-B55416671F5D}" type="presOf" srcId="{1959D1D6-08C2-4B52-A59E-932451EA8B3E}" destId="{4580ABCB-F33B-448A-9F5A-61BFCA28F4C8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A42FFA01-9A12-427B-AB86-F533F8E84D39}" type="presOf" srcId="{EEFF1608-6DF7-46AC-9DF8-324DDFFF2753}" destId="{0D54D21D-1FF7-4012-B005-54AC2C77D09D}" srcOrd="0" destOrd="0" presId="urn:microsoft.com/office/officeart/2005/8/layout/chevron1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CA0A842B-6315-4203-AADE-1029CB6631A3}" type="presOf" srcId="{2DD62186-0DE7-4885-9E6E-BFC91C77FCEC}" destId="{4A0B44DC-950D-4D47-B9CB-18D0BD67E1E0}" srcOrd="0" destOrd="0" presId="urn:microsoft.com/office/officeart/2005/8/layout/chevron1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A1C7C403-558F-477D-8FF3-890C8B005A64}" type="presParOf" srcId="{4580ABCB-F33B-448A-9F5A-61BFCA28F4C8}" destId="{4A0B44DC-950D-4D47-B9CB-18D0BD67E1E0}" srcOrd="0" destOrd="0" presId="urn:microsoft.com/office/officeart/2005/8/layout/chevron1"/>
    <dgm:cxn modelId="{4211A15A-0799-4A09-B9B3-79A4BE0E1072}" type="presParOf" srcId="{4580ABCB-F33B-448A-9F5A-61BFCA28F4C8}" destId="{6C7169A5-46F1-41FF-A27C-990F24A549C5}" srcOrd="1" destOrd="0" presId="urn:microsoft.com/office/officeart/2005/8/layout/chevron1"/>
    <dgm:cxn modelId="{67B216F5-B238-465D-878F-B4513E48E87E}" type="presParOf" srcId="{4580ABCB-F33B-448A-9F5A-61BFCA28F4C8}" destId="{0D54D21D-1FF7-4012-B005-54AC2C77D09D}" srcOrd="2" destOrd="0" presId="urn:microsoft.com/office/officeart/2005/8/layout/chevron1"/>
    <dgm:cxn modelId="{0D2C4D9E-8F9D-42DE-836A-2BA271F877DF}" type="presParOf" srcId="{4580ABCB-F33B-448A-9F5A-61BFCA28F4C8}" destId="{9B4860DB-7908-4616-9D07-207EBEBCF03A}" srcOrd="3" destOrd="0" presId="urn:microsoft.com/office/officeart/2005/8/layout/chevron1"/>
    <dgm:cxn modelId="{F27434DB-F02A-4C7B-A287-07C326C47E85}" type="presParOf" srcId="{4580ABCB-F33B-448A-9F5A-61BFCA28F4C8}" destId="{F682D8C7-A7EE-43EC-94E7-41A65C5706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點擊加密訊息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顯示解密結果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0D54D21D-1FF7-4012-B005-54AC2C77D09D}" type="pres">
      <dgm:prSet presAssocID="{EEFF1608-6DF7-46AC-9DF8-324DDFFF27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1" presStyleCnt="2" custLinFactNeighborX="-209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3BD2D3E-F979-4D21-A3CB-B37118267EF8}" srcId="{1959D1D6-08C2-4B52-A59E-932451EA8B3E}" destId="{EEFF1608-6DF7-46AC-9DF8-324DDFFF2753}" srcOrd="0" destOrd="0" parTransId="{85F7685F-4D68-414F-8C35-41B15D989745}" sibTransId="{8C4B06EF-818C-4C58-BAB0-DBBC5E9376AB}"/>
    <dgm:cxn modelId="{142A0B39-47AE-474A-AB29-503A4A2D9AF1}" type="presOf" srcId="{D33B2C92-3F16-4C36-9FBD-F2E6C195C6FB}" destId="{F682D8C7-A7EE-43EC-94E7-41A65C57064B}" srcOrd="0" destOrd="0" presId="urn:microsoft.com/office/officeart/2005/8/layout/chevron1"/>
    <dgm:cxn modelId="{6B936BA7-B4E4-4B01-B919-9B615C4BD1BC}" type="presOf" srcId="{EEFF1608-6DF7-46AC-9DF8-324DDFFF2753}" destId="{0D54D21D-1FF7-4012-B005-54AC2C77D09D}" srcOrd="0" destOrd="0" presId="urn:microsoft.com/office/officeart/2005/8/layout/chevron1"/>
    <dgm:cxn modelId="{51B077CF-6B39-44E5-859A-DD289687CA1E}" type="presOf" srcId="{1959D1D6-08C2-4B52-A59E-932451EA8B3E}" destId="{4580ABCB-F33B-448A-9F5A-61BFCA28F4C8}" srcOrd="0" destOrd="0" presId="urn:microsoft.com/office/officeart/2005/8/layout/chevron1"/>
    <dgm:cxn modelId="{B6228261-E8D1-4ECB-92AB-B1F033C03911}" srcId="{1959D1D6-08C2-4B52-A59E-932451EA8B3E}" destId="{D33B2C92-3F16-4C36-9FBD-F2E6C195C6FB}" srcOrd="1" destOrd="0" parTransId="{0E3F1345-47D5-44D9-9803-731935745A9F}" sibTransId="{9598E286-C60F-45AF-922E-7C89827B81A0}"/>
    <dgm:cxn modelId="{8A755767-5361-42F7-A53F-1FA55A77AAFD}" type="presParOf" srcId="{4580ABCB-F33B-448A-9F5A-61BFCA28F4C8}" destId="{0D54D21D-1FF7-4012-B005-54AC2C77D09D}" srcOrd="0" destOrd="0" presId="urn:microsoft.com/office/officeart/2005/8/layout/chevron1"/>
    <dgm:cxn modelId="{7C119919-973D-4D49-8CF2-0EAC0C322B96}" type="presParOf" srcId="{4580ABCB-F33B-448A-9F5A-61BFCA28F4C8}" destId="{9B4860DB-7908-4616-9D07-207EBEBCF03A}" srcOrd="1" destOrd="0" presId="urn:microsoft.com/office/officeart/2005/8/layout/chevron1"/>
    <dgm:cxn modelId="{CAF84744-DD4A-437B-8CA2-E25D23229B76}" type="presParOf" srcId="{4580ABCB-F33B-448A-9F5A-61BFCA28F4C8}" destId="{F682D8C7-A7EE-43EC-94E7-41A65C57064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進行檔案加密並放入資料夾內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透過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進行檔案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傳送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執行選檔功能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D30AACF2-3E53-4AF7-8045-36C465B290A3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選擇手機中要加密的檔案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962BCC3-54C5-4326-91F9-AA17936960DB}" type="par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E95FD413-1111-4DE2-963A-D91D378B197B}" type="sib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B99ACA05-E121-4C4C-86B0-6450227CA8F7}" type="pres">
      <dgm:prSet presAssocID="{D30AACF2-3E53-4AF7-8045-36C465B290A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C5ADE-A992-4700-A37C-46C347193B9C}" type="pres">
      <dgm:prSet presAssocID="{E95FD413-1111-4DE2-963A-D91D378B197B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B7966F-8319-4CC3-A35F-7D6876E1BBC8}" type="presOf" srcId="{D30AACF2-3E53-4AF7-8045-36C465B290A3}" destId="{B99ACA05-E121-4C4C-86B0-6450227CA8F7}" srcOrd="0" destOrd="0" presId="urn:microsoft.com/office/officeart/2005/8/layout/chevron1"/>
    <dgm:cxn modelId="{0E8793B0-5455-40CB-AAC5-94ADE449EF68}" type="presOf" srcId="{1959D1D6-08C2-4B52-A59E-932451EA8B3E}" destId="{4580ABCB-F33B-448A-9F5A-61BFCA28F4C8}" srcOrd="0" destOrd="0" presId="urn:microsoft.com/office/officeart/2005/8/layout/chevron1"/>
    <dgm:cxn modelId="{8ABA2EFA-050E-4651-A100-C2D223BE6F8E}" type="presOf" srcId="{EEFF1608-6DF7-46AC-9DF8-324DDFFF2753}" destId="{0D54D21D-1FF7-4012-B005-54AC2C77D09D}" srcOrd="0" destOrd="0" presId="urn:microsoft.com/office/officeart/2005/8/layout/chevron1"/>
    <dgm:cxn modelId="{2778439E-2C2B-4463-B741-76EB7551C7AA}" type="presOf" srcId="{D33B2C92-3F16-4C36-9FBD-F2E6C195C6FB}" destId="{F682D8C7-A7EE-43EC-94E7-41A65C57064B}" srcOrd="0" destOrd="0" presId="urn:microsoft.com/office/officeart/2005/8/layout/chevron1"/>
    <dgm:cxn modelId="{6FE01C45-CD3D-4E29-B97D-4C3CD8EBFAF5}" srcId="{1959D1D6-08C2-4B52-A59E-932451EA8B3E}" destId="{D30AACF2-3E53-4AF7-8045-36C465B290A3}" srcOrd="1" destOrd="0" parTransId="{0962BCC3-54C5-4326-91F9-AA17936960DB}" sibTransId="{E95FD413-1111-4DE2-963A-D91D378B197B}"/>
    <dgm:cxn modelId="{B6228261-E8D1-4ECB-92AB-B1F033C03911}" srcId="{1959D1D6-08C2-4B52-A59E-932451EA8B3E}" destId="{D33B2C92-3F16-4C36-9FBD-F2E6C195C6FB}" srcOrd="3" destOrd="0" parTransId="{0E3F1345-47D5-44D9-9803-731935745A9F}" sibTransId="{9598E286-C60F-45AF-922E-7C89827B81A0}"/>
    <dgm:cxn modelId="{83BD2D3E-F979-4D21-A3CB-B37118267EF8}" srcId="{1959D1D6-08C2-4B52-A59E-932451EA8B3E}" destId="{EEFF1608-6DF7-46AC-9DF8-324DDFFF2753}" srcOrd="2" destOrd="0" parTransId="{85F7685F-4D68-414F-8C35-41B15D989745}" sibTransId="{8C4B06EF-818C-4C58-BAB0-DBBC5E9376AB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CD829D86-0CE2-4DFA-89C1-603ED9F0C57F}" type="presOf" srcId="{2DD62186-0DE7-4885-9E6E-BFC91C77FCEC}" destId="{4A0B44DC-950D-4D47-B9CB-18D0BD67E1E0}" srcOrd="0" destOrd="0" presId="urn:microsoft.com/office/officeart/2005/8/layout/chevron1"/>
    <dgm:cxn modelId="{E1501ECC-6741-4A25-86EE-B3A62B530196}" type="presParOf" srcId="{4580ABCB-F33B-448A-9F5A-61BFCA28F4C8}" destId="{4A0B44DC-950D-4D47-B9CB-18D0BD67E1E0}" srcOrd="0" destOrd="0" presId="urn:microsoft.com/office/officeart/2005/8/layout/chevron1"/>
    <dgm:cxn modelId="{1498765F-44EE-4665-BB65-744577287209}" type="presParOf" srcId="{4580ABCB-F33B-448A-9F5A-61BFCA28F4C8}" destId="{6C7169A5-46F1-41FF-A27C-990F24A549C5}" srcOrd="1" destOrd="0" presId="urn:microsoft.com/office/officeart/2005/8/layout/chevron1"/>
    <dgm:cxn modelId="{7A60DBB4-1B2B-43EC-B83A-7A432808B3A8}" type="presParOf" srcId="{4580ABCB-F33B-448A-9F5A-61BFCA28F4C8}" destId="{B99ACA05-E121-4C4C-86B0-6450227CA8F7}" srcOrd="2" destOrd="0" presId="urn:microsoft.com/office/officeart/2005/8/layout/chevron1"/>
    <dgm:cxn modelId="{26C2A5B1-0CDA-40BD-B20D-AE40BBA6ADF1}" type="presParOf" srcId="{4580ABCB-F33B-448A-9F5A-61BFCA28F4C8}" destId="{751C5ADE-A992-4700-A37C-46C347193B9C}" srcOrd="3" destOrd="0" presId="urn:microsoft.com/office/officeart/2005/8/layout/chevron1"/>
    <dgm:cxn modelId="{08FE838F-F4F9-4F08-9BA1-2CBA56E7B7FA}" type="presParOf" srcId="{4580ABCB-F33B-448A-9F5A-61BFCA28F4C8}" destId="{0D54D21D-1FF7-4012-B005-54AC2C77D09D}" srcOrd="4" destOrd="0" presId="urn:microsoft.com/office/officeart/2005/8/layout/chevron1"/>
    <dgm:cxn modelId="{F1203B8C-C5A9-41CC-B862-012E4AAE9579}" type="presParOf" srcId="{4580ABCB-F33B-448A-9F5A-61BFCA28F4C8}" destId="{9B4860DB-7908-4616-9D07-207EBEBCF03A}" srcOrd="5" destOrd="0" presId="urn:microsoft.com/office/officeart/2005/8/layout/chevron1"/>
    <dgm:cxn modelId="{53B6767E-6F7B-441D-8F92-449D2ED571B4}" type="presParOf" srcId="{4580ABCB-F33B-448A-9F5A-61BFCA28F4C8}" destId="{F682D8C7-A7EE-43EC-94E7-41A65C57064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選擇您常用的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APP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，便可看到解密後檔案內容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點選該附件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,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選擇『啟動閱讀軟體』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D30AACF2-3E53-4AF7-8045-36C465B290A3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選擇『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檔案解密』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962BCC3-54C5-4326-91F9-AA17936960DB}" type="par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E95FD413-1111-4DE2-963A-D91D378B197B}" type="sib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B99ACA05-E121-4C4C-86B0-6450227CA8F7}" type="pres">
      <dgm:prSet presAssocID="{D30AACF2-3E53-4AF7-8045-36C465B290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C5ADE-A992-4700-A37C-46C347193B9C}" type="pres">
      <dgm:prSet presAssocID="{E95FD413-1111-4DE2-963A-D91D378B197B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5DCCE6-F879-4D78-9C82-1E3C77445DAF}" type="presOf" srcId="{EEFF1608-6DF7-46AC-9DF8-324DDFFF2753}" destId="{0D54D21D-1FF7-4012-B005-54AC2C77D09D}" srcOrd="0" destOrd="0" presId="urn:microsoft.com/office/officeart/2005/8/layout/chevron1"/>
    <dgm:cxn modelId="{F6B10208-06B1-4D70-A112-6A44A3781515}" type="presOf" srcId="{1959D1D6-08C2-4B52-A59E-932451EA8B3E}" destId="{4580ABCB-F33B-448A-9F5A-61BFCA28F4C8}" srcOrd="0" destOrd="0" presId="urn:microsoft.com/office/officeart/2005/8/layout/chevron1"/>
    <dgm:cxn modelId="{6FE01C45-CD3D-4E29-B97D-4C3CD8EBFAF5}" srcId="{1959D1D6-08C2-4B52-A59E-932451EA8B3E}" destId="{D30AACF2-3E53-4AF7-8045-36C465B290A3}" srcOrd="1" destOrd="0" parTransId="{0962BCC3-54C5-4326-91F9-AA17936960DB}" sibTransId="{E95FD413-1111-4DE2-963A-D91D378B197B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D61E6509-3477-4ED3-B5AD-0FDBD9F041D7}" type="presOf" srcId="{D30AACF2-3E53-4AF7-8045-36C465B290A3}" destId="{B99ACA05-E121-4C4C-86B0-6450227CA8F7}" srcOrd="0" destOrd="0" presId="urn:microsoft.com/office/officeart/2005/8/layout/chevron1"/>
    <dgm:cxn modelId="{9704BCEE-432E-4D6C-A2F0-9B6DBA36C9AA}" type="presOf" srcId="{2DD62186-0DE7-4885-9E6E-BFC91C77FCEC}" destId="{4A0B44DC-950D-4D47-B9CB-18D0BD67E1E0}" srcOrd="0" destOrd="0" presId="urn:microsoft.com/office/officeart/2005/8/layout/chevron1"/>
    <dgm:cxn modelId="{83BD2D3E-F979-4D21-A3CB-B37118267EF8}" srcId="{1959D1D6-08C2-4B52-A59E-932451EA8B3E}" destId="{EEFF1608-6DF7-46AC-9DF8-324DDFFF2753}" srcOrd="2" destOrd="0" parTransId="{85F7685F-4D68-414F-8C35-41B15D989745}" sibTransId="{8C4B06EF-818C-4C58-BAB0-DBBC5E9376AB}"/>
    <dgm:cxn modelId="{F5EEB9DE-08FA-4545-958B-88DF87161F32}" type="presParOf" srcId="{4580ABCB-F33B-448A-9F5A-61BFCA28F4C8}" destId="{4A0B44DC-950D-4D47-B9CB-18D0BD67E1E0}" srcOrd="0" destOrd="0" presId="urn:microsoft.com/office/officeart/2005/8/layout/chevron1"/>
    <dgm:cxn modelId="{2BEFC7E8-4EAC-4B02-8D3B-422A7A00CFC7}" type="presParOf" srcId="{4580ABCB-F33B-448A-9F5A-61BFCA28F4C8}" destId="{6C7169A5-46F1-41FF-A27C-990F24A549C5}" srcOrd="1" destOrd="0" presId="urn:microsoft.com/office/officeart/2005/8/layout/chevron1"/>
    <dgm:cxn modelId="{5FD6AD1F-DBDE-43DE-B413-8D177DF37303}" type="presParOf" srcId="{4580ABCB-F33B-448A-9F5A-61BFCA28F4C8}" destId="{B99ACA05-E121-4C4C-86B0-6450227CA8F7}" srcOrd="2" destOrd="0" presId="urn:microsoft.com/office/officeart/2005/8/layout/chevron1"/>
    <dgm:cxn modelId="{5E6519E1-4978-49D3-9FFB-BBE9B335B509}" type="presParOf" srcId="{4580ABCB-F33B-448A-9F5A-61BFCA28F4C8}" destId="{751C5ADE-A992-4700-A37C-46C347193B9C}" srcOrd="3" destOrd="0" presId="urn:microsoft.com/office/officeart/2005/8/layout/chevron1"/>
    <dgm:cxn modelId="{A807DC3A-9839-4584-A51C-1E9B0040DE93}" type="presParOf" srcId="{4580ABCB-F33B-448A-9F5A-61BFCA28F4C8}" destId="{0D54D21D-1FF7-4012-B005-54AC2C77D0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434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由功能面執行密碼設定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7827" y="0"/>
        <a:ext cx="1955241" cy="1010785"/>
      </dsp:txXfrm>
    </dsp:sp>
    <dsp:sp modelId="{0D54D21D-1FF7-4012-B005-54AC2C77D09D}">
      <dsp:nvSpPr>
        <dsp:cNvPr id="0" name=""/>
        <dsp:cNvSpPr/>
      </dsp:nvSpPr>
      <dsp:spPr>
        <a:xfrm>
          <a:off x="2671857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擊新增按鈕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77250" y="0"/>
        <a:ext cx="1955241" cy="1010785"/>
      </dsp:txXfrm>
    </dsp:sp>
    <dsp:sp modelId="{F682D8C7-A7EE-43EC-94E7-41A65C57064B}">
      <dsp:nvSpPr>
        <dsp:cNvPr id="0" name=""/>
        <dsp:cNvSpPr/>
      </dsp:nvSpPr>
      <dsp:spPr>
        <a:xfrm>
          <a:off x="5341281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輸入聊天室名稱及密碼</a:t>
          </a:r>
          <a:endParaRPr lang="en-US" altLang="zh-TW" sz="2000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按存檔按鈕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46674" y="0"/>
        <a:ext cx="1955241" cy="101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434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輸入文字訊息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7827" y="0"/>
        <a:ext cx="1955241" cy="1010785"/>
      </dsp:txXfrm>
    </dsp:sp>
    <dsp:sp modelId="{0D54D21D-1FF7-4012-B005-54AC2C77D09D}">
      <dsp:nvSpPr>
        <dsp:cNvPr id="0" name=""/>
        <dsp:cNvSpPr/>
      </dsp:nvSpPr>
      <dsp:spPr>
        <a:xfrm>
          <a:off x="2671857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的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加密鎖頭圖示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77250" y="0"/>
        <a:ext cx="1955241" cy="1010785"/>
      </dsp:txXfrm>
    </dsp:sp>
    <dsp:sp modelId="{F682D8C7-A7EE-43EC-94E7-41A65C57064B}">
      <dsp:nvSpPr>
        <dsp:cNvPr id="0" name=""/>
        <dsp:cNvSpPr/>
      </dsp:nvSpPr>
      <dsp:spPr>
        <a:xfrm>
          <a:off x="5341281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完成訊息加密與傳送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46674" y="0"/>
        <a:ext cx="1955241" cy="1010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4D21D-1FF7-4012-B005-54AC2C77D09D}">
      <dsp:nvSpPr>
        <dsp:cNvPr id="0" name=""/>
        <dsp:cNvSpPr/>
      </dsp:nvSpPr>
      <dsp:spPr>
        <a:xfrm>
          <a:off x="5214" y="0"/>
          <a:ext cx="311703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點擊加密訊息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10607" y="0"/>
        <a:ext cx="2106253" cy="1010785"/>
      </dsp:txXfrm>
    </dsp:sp>
    <dsp:sp modelId="{F682D8C7-A7EE-43EC-94E7-41A65C57064B}">
      <dsp:nvSpPr>
        <dsp:cNvPr id="0" name=""/>
        <dsp:cNvSpPr/>
      </dsp:nvSpPr>
      <dsp:spPr>
        <a:xfrm>
          <a:off x="2745240" y="0"/>
          <a:ext cx="311703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顯示解密結果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50633" y="0"/>
        <a:ext cx="2106253" cy="101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4552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執行選檔功能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9945" y="0"/>
        <a:ext cx="1639533" cy="1010785"/>
      </dsp:txXfrm>
    </dsp:sp>
    <dsp:sp modelId="{B99ACA05-E121-4C4C-86B0-6450227CA8F7}">
      <dsp:nvSpPr>
        <dsp:cNvPr id="0" name=""/>
        <dsp:cNvSpPr/>
      </dsp:nvSpPr>
      <dsp:spPr>
        <a:xfrm>
          <a:off x="2389840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選擇手機中要加密的檔案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95233" y="0"/>
        <a:ext cx="1639533" cy="1010785"/>
      </dsp:txXfrm>
    </dsp:sp>
    <dsp:sp modelId="{0D54D21D-1FF7-4012-B005-54AC2C77D09D}">
      <dsp:nvSpPr>
        <dsp:cNvPr id="0" name=""/>
        <dsp:cNvSpPr/>
      </dsp:nvSpPr>
      <dsp:spPr>
        <a:xfrm>
          <a:off x="4775127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進行檔案加密並放入資料夾內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0520" y="0"/>
        <a:ext cx="1639533" cy="1010785"/>
      </dsp:txXfrm>
    </dsp:sp>
    <dsp:sp modelId="{F682D8C7-A7EE-43EC-94E7-41A65C57064B}">
      <dsp:nvSpPr>
        <dsp:cNvPr id="0" name=""/>
        <dsp:cNvSpPr/>
      </dsp:nvSpPr>
      <dsp:spPr>
        <a:xfrm>
          <a:off x="7160414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透過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進行檔案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傳送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65807" y="0"/>
        <a:ext cx="1639533" cy="1010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87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點選該附件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,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選擇『啟動閱讀軟體』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8268" y="0"/>
        <a:ext cx="2492620" cy="1010785"/>
      </dsp:txXfrm>
    </dsp:sp>
    <dsp:sp modelId="{B99ACA05-E121-4C4C-86B0-6450227CA8F7}">
      <dsp:nvSpPr>
        <dsp:cNvPr id="0" name=""/>
        <dsp:cNvSpPr/>
      </dsp:nvSpPr>
      <dsp:spPr>
        <a:xfrm>
          <a:off x="3155940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選擇『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檔案解密』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61333" y="0"/>
        <a:ext cx="2492620" cy="1010785"/>
      </dsp:txXfrm>
    </dsp:sp>
    <dsp:sp modelId="{0D54D21D-1FF7-4012-B005-54AC2C77D09D}">
      <dsp:nvSpPr>
        <dsp:cNvPr id="0" name=""/>
        <dsp:cNvSpPr/>
      </dsp:nvSpPr>
      <dsp:spPr>
        <a:xfrm>
          <a:off x="630900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選擇您常用的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APP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，便可看到解密後檔案內容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814398" y="0"/>
        <a:ext cx="2492620" cy="101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t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t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DDDFBE34-FBE9-483B-B538-59F57FEB2022}" type="datetime1">
              <a:rPr lang="zh-TW" altLang="en-US"/>
              <a:pPr>
                <a:defRPr/>
              </a:pPr>
              <a:t>2017/10/26</a:t>
            </a:fld>
            <a:endParaRPr lang="en-US" altLang="zh-TW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95"/>
            <a:ext cx="2948939" cy="497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b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95"/>
            <a:ext cx="2948938" cy="497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b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92783766-CAF4-4D4F-B376-5C5525E225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77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4375" cy="4672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9185" y="1"/>
            <a:ext cx="2974374" cy="4672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11B69EA4-0811-4036-9FC3-13C50673CC2A}" type="datetime1">
              <a:rPr lang="zh-TW" altLang="en-US"/>
              <a:pPr>
                <a:defRPr/>
              </a:pPr>
              <a:t>2017/10/26</a:t>
            </a:fld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8513" y="777875"/>
            <a:ext cx="5157787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527" y="4743992"/>
            <a:ext cx="4934505" cy="44372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288"/>
            <a:ext cx="2974375" cy="54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b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9185" y="9413288"/>
            <a:ext cx="2974374" cy="54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b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D78133B1-8EE0-4CFE-9C8F-09C9832CA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335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9620" y="2259145"/>
            <a:ext cx="8722360" cy="155883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9240" y="4120992"/>
            <a:ext cx="7183120" cy="18584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5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CFE-0D7B-4BB5-92E2-B939E79603B3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20"/>
            <a:ext cx="1171160" cy="9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97" y="21045"/>
            <a:ext cx="1160903" cy="9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0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03B-D181-49A1-83D3-E77D3C5A93EA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89FA-80D8-4515-8464-9125DF1490DA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6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縮排-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080" y="200037"/>
            <a:ext cx="9235440" cy="8248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endParaRPr kumimoji="1"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fld id="{B7BCFA42-C83D-4271-9C97-E3352A2526AF}" type="slidenum">
              <a:rPr kumimoji="1" lang="en-US" altLang="zh-TW" smtClean="0"/>
              <a:pPr>
                <a:spcAft>
                  <a:spcPct val="0"/>
                </a:spcAft>
                <a:defRPr/>
              </a:pPr>
              <a:t>‹#›</a:t>
            </a:fld>
            <a:endParaRPr kumimoji="1" lang="en-US" altLang="zh-TW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1400" y="1039980"/>
            <a:ext cx="9978800" cy="5739900"/>
          </a:xfrm>
        </p:spPr>
        <p:txBody>
          <a:bodyPr/>
          <a:lstStyle>
            <a:lvl1pPr marL="631083" indent="-631083" algn="l">
              <a:lnSpc>
                <a:spcPct val="100000"/>
              </a:lnSpc>
              <a:buClr>
                <a:srgbClr val="FF0000"/>
              </a:buClr>
              <a:buSzPct val="100000"/>
              <a:buFont typeface="標楷體" pitchFamily="65" charset="-120"/>
              <a:buChar char="■"/>
              <a:defRPr sz="4400">
                <a:solidFill>
                  <a:srgbClr val="FFFF00"/>
                </a:solidFill>
                <a:latin typeface="+mn-ea"/>
                <a:ea typeface="+mn-ea"/>
              </a:defRPr>
            </a:lvl1pPr>
            <a:lvl2pPr marL="629631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100000"/>
              <a:buFont typeface="標楷體" pitchFamily="65" charset="-120"/>
              <a:buChar char="●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2pPr>
            <a:lvl3pPr marL="1179254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33"/>
              </a:buClr>
              <a:buSzTx/>
              <a:buFont typeface="標楷體" pitchFamily="65" charset="-120"/>
              <a:buChar char="◆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3pPr>
            <a:lvl4pPr marL="1669739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標楷體" pitchFamily="65" charset="-120"/>
              <a:buChar char="▲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4pPr>
            <a:lvl5pPr>
              <a:defRPr sz="4400">
                <a:solidFill>
                  <a:srgbClr val="FFFF00"/>
                </a:solidFill>
                <a:latin typeface="+mn-ea"/>
              </a:defRPr>
            </a:lvl5pPr>
          </a:lstStyle>
          <a:p>
            <a:pPr lvl="0"/>
            <a:r>
              <a:rPr lang="zh-TW" altLang="en-US" dirty="0" smtClean="0"/>
              <a:t>按一下編輯內文，按</a:t>
            </a:r>
            <a:r>
              <a:rPr lang="en-US" altLang="zh-TW" dirty="0" smtClean="0"/>
              <a:t>TAB</a:t>
            </a:r>
            <a:r>
              <a:rPr lang="zh-TW" altLang="en-US" dirty="0" smtClean="0"/>
              <a:t>增加階層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26885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13080" y="291230"/>
            <a:ext cx="9235440" cy="1212056"/>
          </a:xfrm>
          <a:prstGeom prst="rect">
            <a:avLst/>
          </a:prstGeom>
        </p:spPr>
        <p:txBody>
          <a:bodyPr vert="horz" lIns="100191" tIns="50095" rIns="100191" bIns="5009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3080" y="1696885"/>
            <a:ext cx="9235440" cy="4799407"/>
          </a:xfrm>
          <a:prstGeom prst="rect">
            <a:avLst/>
          </a:prstGeom>
        </p:spPr>
        <p:txBody>
          <a:bodyPr vert="horz" lIns="100191" tIns="50095" rIns="100191" bIns="5009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13080" y="6740386"/>
            <a:ext cx="2394373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5474-BF97-4033-BB36-D471066BA782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06047" y="6740386"/>
            <a:ext cx="3249507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354147" y="6740386"/>
            <a:ext cx="2394373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20"/>
            <a:ext cx="1171160" cy="9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97" y="21044"/>
            <a:ext cx="1160903" cy="9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001908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716" indent="-375716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050" indent="-313096" algn="l" defTabSz="100190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385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3339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293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5247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6201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7155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8109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954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908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862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816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770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724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6678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7632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1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687286" y="65989"/>
            <a:ext cx="6629130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0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956036093"/>
              </p:ext>
            </p:extLst>
          </p:nvPr>
        </p:nvGraphicFramePr>
        <p:xfrm>
          <a:off x="1182696" y="1717187"/>
          <a:ext cx="8309742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1.</a:t>
            </a:r>
            <a:r>
              <a:rPr lang="zh-TW" altLang="en-US" u="none" dirty="0" smtClean="0"/>
              <a:t>密碼設定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20" name="圖片 19" descr="Screenshot_2017-08-28-10-17-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26" y="2786884"/>
            <a:ext cx="2024151" cy="3600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1" name="圖片 20" descr="Screenshot_2017-08-28-10-20-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92" y="2786884"/>
            <a:ext cx="2024151" cy="3600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2" name="圖片 21" descr="Screenshot_2017-08-28-10-20-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1" y="2825156"/>
            <a:ext cx="202415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797629" y="2925789"/>
            <a:ext cx="914400" cy="75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21086" y="3130512"/>
            <a:ext cx="914400" cy="62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961766" y="4047018"/>
            <a:ext cx="2040720" cy="75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876166" y="5002855"/>
            <a:ext cx="914400" cy="62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9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71315" y="65989"/>
            <a:ext cx="6545101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1</a:t>
            </a:fld>
            <a:endParaRPr lang="en-US" altLang="zh-TW" u="none" dirty="0" smtClean="0"/>
          </a:p>
        </p:txBody>
      </p:sp>
      <p:pic>
        <p:nvPicPr>
          <p:cNvPr id="7" name="內容版面配置區 3" descr="D:\1.work\mdoc\files\ME\Screenshot_2016-07-18-13-23-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60" y="2896843"/>
            <a:ext cx="2289940" cy="4076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 descr="D:\1.work\mdoc\files\ME\Screenshot_2016-07-18-13-23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18" y="2896843"/>
            <a:ext cx="2299839" cy="4094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569711162"/>
              </p:ext>
            </p:extLst>
          </p:nvPr>
        </p:nvGraphicFramePr>
        <p:xfrm>
          <a:off x="1182696" y="1717187"/>
          <a:ext cx="8309742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/>
          <p:cNvSpPr/>
          <p:nvPr/>
        </p:nvSpPr>
        <p:spPr>
          <a:xfrm>
            <a:off x="7249886" y="4485184"/>
            <a:ext cx="1801671" cy="32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1192784" y="4793652"/>
            <a:ext cx="578531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3" descr="D:\1.work\mdoc\files\ME\Screenshot_2016-07-18-13-23-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46" y="2896843"/>
            <a:ext cx="2289940" cy="4076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向右箭號 15"/>
          <p:cNvSpPr/>
          <p:nvPr/>
        </p:nvSpPr>
        <p:spPr>
          <a:xfrm>
            <a:off x="3712029" y="3842661"/>
            <a:ext cx="393474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2.</a:t>
            </a:r>
            <a:r>
              <a:rPr lang="zh-TW" altLang="en-US" u="none" dirty="0" smtClean="0"/>
              <a:t>文字加密與傳送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sp>
        <p:nvSpPr>
          <p:cNvPr id="12" name="矩形 11"/>
          <p:cNvSpPr/>
          <p:nvPr/>
        </p:nvSpPr>
        <p:spPr>
          <a:xfrm>
            <a:off x="1406961" y="3113314"/>
            <a:ext cx="1001486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10574" y="3113313"/>
            <a:ext cx="1001486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51718" y="3113314"/>
            <a:ext cx="1001486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19943" y="65989"/>
            <a:ext cx="6596473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2</a:t>
            </a:fld>
            <a:endParaRPr lang="en-US" altLang="zh-TW" u="none" dirty="0" smtClean="0"/>
          </a:p>
        </p:txBody>
      </p:sp>
      <p:pic>
        <p:nvPicPr>
          <p:cNvPr id="8" name="圖片 7" descr="D:\1.work\mdoc\files\ME\Screenshot_2016-07-18-13-23-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27" y="2956449"/>
            <a:ext cx="2299839" cy="4094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4071715071"/>
              </p:ext>
            </p:extLst>
          </p:nvPr>
        </p:nvGraphicFramePr>
        <p:xfrm>
          <a:off x="2332263" y="1782504"/>
          <a:ext cx="5932802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3102395" y="4544790"/>
            <a:ext cx="1801671" cy="32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2209800" y="4544790"/>
            <a:ext cx="794657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48003" y="1152975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3.</a:t>
            </a:r>
            <a:r>
              <a:rPr lang="zh-TW" altLang="en-US" u="none" dirty="0" smtClean="0"/>
              <a:t>文字</a:t>
            </a:r>
            <a:r>
              <a:rPr lang="zh-TW" altLang="en-US" u="none" dirty="0"/>
              <a:t>解</a:t>
            </a:r>
            <a:r>
              <a:rPr lang="zh-TW" altLang="en-US" u="none" dirty="0" smtClean="0"/>
              <a:t>密操作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grpSp>
        <p:nvGrpSpPr>
          <p:cNvPr id="2" name="群組 1"/>
          <p:cNvGrpSpPr/>
          <p:nvPr/>
        </p:nvGrpSpPr>
        <p:grpSpPr>
          <a:xfrm>
            <a:off x="5332343" y="2947696"/>
            <a:ext cx="3017002" cy="4127344"/>
            <a:chOff x="5332343" y="2947696"/>
            <a:chExt cx="3017002" cy="4127344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343" y="2947696"/>
              <a:ext cx="2422794" cy="4127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向右箭號 17"/>
            <p:cNvSpPr/>
            <p:nvPr/>
          </p:nvSpPr>
          <p:spPr>
            <a:xfrm flipH="1">
              <a:off x="7646312" y="3574445"/>
              <a:ext cx="703033" cy="2830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281" y="4208543"/>
              <a:ext cx="2039259" cy="308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639785" y="3178628"/>
            <a:ext cx="1001486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431972" y="3178628"/>
            <a:ext cx="1001486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7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654629" y="65989"/>
            <a:ext cx="6661787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3</a:t>
            </a:fld>
            <a:endParaRPr lang="en-US" altLang="zh-TW" u="none" dirty="0" smtClean="0"/>
          </a:p>
        </p:txBody>
      </p:sp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4.</a:t>
            </a:r>
            <a:r>
              <a:rPr lang="zh-TW" altLang="en-US" u="none" dirty="0" smtClean="0"/>
              <a:t>照片加密與傳送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2" name="圖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0" y="1796598"/>
            <a:ext cx="9334134" cy="50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3013886"/>
            <a:ext cx="2216334" cy="34484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32684" y="5222631"/>
            <a:ext cx="581967" cy="273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41714" y="65989"/>
            <a:ext cx="657470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4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981884273"/>
              </p:ext>
            </p:extLst>
          </p:nvPr>
        </p:nvGraphicFramePr>
        <p:xfrm>
          <a:off x="250366" y="1717187"/>
          <a:ext cx="9815286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363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5.</a:t>
            </a:r>
            <a:r>
              <a:rPr lang="zh-TW" altLang="en-US" u="none" dirty="0" smtClean="0"/>
              <a:t>檔案加密與傳送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3" name="圖片 12" descr="Screenshot_2017-08-28-10-24-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" y="3013886"/>
            <a:ext cx="2024151" cy="3600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1" name="圖片 20" descr="Screenshot_2017-08-30-14-26-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26" y="3013886"/>
            <a:ext cx="2024151" cy="3600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13" y="3013886"/>
            <a:ext cx="2024660" cy="3600000"/>
          </a:xfrm>
          <a:prstGeom prst="rect">
            <a:avLst/>
          </a:prstGeom>
        </p:spPr>
      </p:pic>
      <p:pic>
        <p:nvPicPr>
          <p:cNvPr id="23" name="圖片 22" descr="Screenshot_2017-08-30-14-27-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25" y="3013886"/>
            <a:ext cx="2024151" cy="36000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2718532" y="3420145"/>
            <a:ext cx="1070569" cy="113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74317" y="6192453"/>
            <a:ext cx="252028" cy="378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439493" y="5328137"/>
            <a:ext cx="339375" cy="25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7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41714" y="65989"/>
            <a:ext cx="657470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(6/6)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5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884445846"/>
              </p:ext>
            </p:extLst>
          </p:nvPr>
        </p:nvGraphicFramePr>
        <p:xfrm>
          <a:off x="250366" y="1717187"/>
          <a:ext cx="9815286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6.</a:t>
            </a:r>
            <a:r>
              <a:rPr lang="zh-TW" altLang="en-US" u="none" dirty="0" smtClean="0"/>
              <a:t>檔案解密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70" y="3106687"/>
            <a:ext cx="2019186" cy="3600000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6" name="圖片 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31" y="3058475"/>
            <a:ext cx="1819275" cy="3600000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7" name="圖片 1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06" y="3106687"/>
            <a:ext cx="1819275" cy="3600000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65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85910</TotalTime>
  <Words>174</Words>
  <Application>Microsoft Macintosh PowerPoint</Application>
  <PresentationFormat>自訂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Csist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Tseng</dc:creator>
  <cp:lastModifiedBy>ying ou</cp:lastModifiedBy>
  <cp:revision>3594</cp:revision>
  <dcterms:created xsi:type="dcterms:W3CDTF">2004-07-31T04:34:01Z</dcterms:created>
  <dcterms:modified xsi:type="dcterms:W3CDTF">2017-10-26T01:02:31Z</dcterms:modified>
</cp:coreProperties>
</file>