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82" r:id="rId1"/>
  </p:sldMasterIdLst>
  <p:notesMasterIdLst>
    <p:notesMasterId r:id="rId10"/>
  </p:notesMasterIdLst>
  <p:handoutMasterIdLst>
    <p:handoutMasterId r:id="rId11"/>
  </p:handoutMasterIdLst>
  <p:sldIdLst>
    <p:sldId id="1389" r:id="rId2"/>
    <p:sldId id="1390" r:id="rId3"/>
    <p:sldId id="1391" r:id="rId4"/>
    <p:sldId id="1396" r:id="rId5"/>
    <p:sldId id="1392" r:id="rId6"/>
    <p:sldId id="1393" r:id="rId7"/>
    <p:sldId id="1394" r:id="rId8"/>
    <p:sldId id="1395" r:id="rId9"/>
  </p:sldIdLst>
  <p:sldSz cx="10261600" cy="7272338"/>
  <p:notesSz cx="6807200" cy="9939338"/>
  <p:defaultTextStyle>
    <a:defPPr>
      <a:defRPr lang="zh-TW"/>
    </a:defPPr>
    <a:lvl1pPr algn="ctr" rtl="0" fontAlgn="base">
      <a:spcBef>
        <a:spcPct val="20000"/>
      </a:spcBef>
      <a:spcAft>
        <a:spcPct val="0"/>
      </a:spcAft>
      <a:buSzPct val="80000"/>
      <a:defRPr kumimoji="1" sz="2800" u="sng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ctr" rtl="0" fontAlgn="base">
      <a:spcBef>
        <a:spcPct val="20000"/>
      </a:spcBef>
      <a:spcAft>
        <a:spcPct val="0"/>
      </a:spcAft>
      <a:buSzPct val="80000"/>
      <a:defRPr kumimoji="1" sz="2800" u="sng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ctr" rtl="0" fontAlgn="base">
      <a:spcBef>
        <a:spcPct val="20000"/>
      </a:spcBef>
      <a:spcAft>
        <a:spcPct val="0"/>
      </a:spcAft>
      <a:buSzPct val="80000"/>
      <a:defRPr kumimoji="1" sz="2800" u="sng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SzPct val="80000"/>
      <a:defRPr kumimoji="1" sz="2800" u="sng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SzPct val="80000"/>
      <a:defRPr kumimoji="1" sz="2800" u="sng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800" u="sng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800" u="sng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800" u="sng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800" u="sng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65D024C-4D07-435A-9182-F67813B14EE5}">
          <p14:sldIdLst>
            <p14:sldId id="1389"/>
            <p14:sldId id="1390"/>
            <p14:sldId id="1391"/>
            <p14:sldId id="1396"/>
            <p14:sldId id="1392"/>
            <p14:sldId id="1393"/>
            <p14:sldId id="1394"/>
            <p14:sldId id="13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AFAF"/>
    <a:srgbClr val="FF8585"/>
    <a:srgbClr val="FF3737"/>
    <a:srgbClr val="000066"/>
    <a:srgbClr val="0000CC"/>
    <a:srgbClr val="666633"/>
    <a:srgbClr val="FFCC99"/>
    <a:srgbClr val="00CCFF"/>
    <a:srgbClr val="B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7" autoAdjust="0"/>
    <p:restoredTop sz="77738" autoAdjust="0"/>
  </p:normalViewPr>
  <p:slideViewPr>
    <p:cSldViewPr snapToGrid="0">
      <p:cViewPr>
        <p:scale>
          <a:sx n="87" d="100"/>
          <a:sy n="87" d="100"/>
        </p:scale>
        <p:origin x="-3776" y="-1000"/>
      </p:cViewPr>
      <p:guideLst>
        <p:guide orient="horz" pos="2291"/>
        <p:guide pos="32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510"/>
    </p:cViewPr>
  </p:sorterViewPr>
  <p:notesViewPr>
    <p:cSldViewPr snapToGrid="0">
      <p:cViewPr varScale="1">
        <p:scale>
          <a:sx n="67" d="100"/>
          <a:sy n="67" d="100"/>
        </p:scale>
        <p:origin x="-3648" y="-108"/>
      </p:cViewPr>
      <p:guideLst>
        <p:guide orient="horz" pos="3134"/>
        <p:guide pos="214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9D1D6-08C2-4B52-A59E-932451EA8B3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DD62186-0DE7-4885-9E6E-BFC91C77FCEC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主選單執行密碼設定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2749D83-67C5-462F-BC65-14841F933A4A}" type="par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E924A6CC-0A5F-4C8C-AE0A-67318FE48598}" type="sib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EEFF1608-6DF7-46AC-9DF8-324DDFFF2753}">
      <dgm:prSet phldrT="[文字]" custT="1"/>
      <dgm:spPr>
        <a:solidFill>
          <a:srgbClr val="0000FF"/>
        </a:solidFill>
      </dgm:spPr>
      <dgm:t>
        <a:bodyPr/>
        <a:lstStyle/>
        <a:p>
          <a:pPr algn="ctr"/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擊新增密碼按鈕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5F7685F-4D68-414F-8C35-41B15D989745}" type="par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8C4B06EF-818C-4C58-BAB0-DBBC5E9376AB}" type="sib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D33B2C92-3F16-4C36-9FBD-F2E6C195C6FB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輸入聊天室名稱及密碼</a:t>
          </a:r>
          <a:endParaRPr lang="en-US" altLang="zh-TW" sz="2000" dirty="0" smtClean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E3F1345-47D5-44D9-9803-731935745A9F}" type="parTrans" cxnId="{B6228261-E8D1-4ECB-92AB-B1F033C03911}">
      <dgm:prSet/>
      <dgm:spPr/>
      <dgm:t>
        <a:bodyPr/>
        <a:lstStyle/>
        <a:p>
          <a:endParaRPr lang="zh-TW" altLang="en-US" sz="2000"/>
        </a:p>
      </dgm:t>
    </dgm:pt>
    <dgm:pt modelId="{9598E286-C60F-45AF-922E-7C89827B81A0}" type="sibTrans" cxnId="{B6228261-E8D1-4ECB-92AB-B1F033C03911}">
      <dgm:prSet/>
      <dgm:spPr/>
      <dgm:t>
        <a:bodyPr/>
        <a:lstStyle/>
        <a:p>
          <a:endParaRPr lang="zh-TW" altLang="en-US" sz="2000"/>
        </a:p>
      </dgm:t>
    </dgm:pt>
    <dgm:pt modelId="{3E201049-76AA-4F4D-A9A9-A871FD10D54E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4.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密碼列表列出</a:t>
          </a:r>
          <a:endParaRPr lang="en-US" altLang="zh-TW" sz="2000" dirty="0" smtClean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0135D79-C9A3-4323-AEA7-4B7296335275}" type="parTrans" cxnId="{6D9E3A28-6FAA-4170-93F3-5DA6902CF3F5}">
      <dgm:prSet/>
      <dgm:spPr/>
      <dgm:t>
        <a:bodyPr/>
        <a:lstStyle/>
        <a:p>
          <a:endParaRPr lang="zh-TW" altLang="en-US"/>
        </a:p>
      </dgm:t>
    </dgm:pt>
    <dgm:pt modelId="{34910414-A502-425A-8B27-03427A14FC52}" type="sibTrans" cxnId="{6D9E3A28-6FAA-4170-93F3-5DA6902CF3F5}">
      <dgm:prSet/>
      <dgm:spPr/>
      <dgm:t>
        <a:bodyPr/>
        <a:lstStyle/>
        <a:p>
          <a:endParaRPr lang="zh-TW" altLang="en-US"/>
        </a:p>
      </dgm:t>
    </dgm:pt>
    <dgm:pt modelId="{4580ABCB-F33B-448A-9F5A-61BFCA28F4C8}" type="pres">
      <dgm:prSet presAssocID="{1959D1D6-08C2-4B52-A59E-932451EA8B3E}" presName="Name0" presStyleCnt="0">
        <dgm:presLayoutVars>
          <dgm:dir/>
          <dgm:animLvl val="lvl"/>
          <dgm:resizeHandles val="exact"/>
        </dgm:presLayoutVars>
      </dgm:prSet>
      <dgm:spPr/>
    </dgm:pt>
    <dgm:pt modelId="{4A0B44DC-950D-4D47-B9CB-18D0BD67E1E0}" type="pres">
      <dgm:prSet presAssocID="{2DD62186-0DE7-4885-9E6E-BFC91C77FCE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C7169A5-46F1-41FF-A27C-990F24A549C5}" type="pres">
      <dgm:prSet presAssocID="{E924A6CC-0A5F-4C8C-AE0A-67318FE48598}" presName="parTxOnlySpace" presStyleCnt="0"/>
      <dgm:spPr/>
    </dgm:pt>
    <dgm:pt modelId="{0D54D21D-1FF7-4012-B005-54AC2C77D09D}" type="pres">
      <dgm:prSet presAssocID="{EEFF1608-6DF7-46AC-9DF8-324DDFFF275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B4860DB-7908-4616-9D07-207EBEBCF03A}" type="pres">
      <dgm:prSet presAssocID="{8C4B06EF-818C-4C58-BAB0-DBBC5E9376AB}" presName="parTxOnlySpace" presStyleCnt="0"/>
      <dgm:spPr/>
    </dgm:pt>
    <dgm:pt modelId="{F682D8C7-A7EE-43EC-94E7-41A65C57064B}" type="pres">
      <dgm:prSet presAssocID="{D33B2C92-3F16-4C36-9FBD-F2E6C195C6F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1AEB5B6-98C3-485A-B574-4B232EBA3C78}" type="pres">
      <dgm:prSet presAssocID="{9598E286-C60F-45AF-922E-7C89827B81A0}" presName="parTxOnlySpace" presStyleCnt="0"/>
      <dgm:spPr/>
    </dgm:pt>
    <dgm:pt modelId="{F914A704-D488-4DDD-9CD1-60211B121947}" type="pres">
      <dgm:prSet presAssocID="{3E201049-76AA-4F4D-A9A9-A871FD10D54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F733F79-1EE3-4419-8EB2-995D5D575263}" type="presOf" srcId="{2DD62186-0DE7-4885-9E6E-BFC91C77FCEC}" destId="{4A0B44DC-950D-4D47-B9CB-18D0BD67E1E0}" srcOrd="0" destOrd="0" presId="urn:microsoft.com/office/officeart/2005/8/layout/chevron1"/>
    <dgm:cxn modelId="{32D09FF2-22B4-45EA-8CC9-757764FCF383}" type="presOf" srcId="{3E201049-76AA-4F4D-A9A9-A871FD10D54E}" destId="{F914A704-D488-4DDD-9CD1-60211B121947}" srcOrd="0" destOrd="0" presId="urn:microsoft.com/office/officeart/2005/8/layout/chevron1"/>
    <dgm:cxn modelId="{DC021F98-9654-4734-91E2-E901DDED9759}" type="presOf" srcId="{1959D1D6-08C2-4B52-A59E-932451EA8B3E}" destId="{4580ABCB-F33B-448A-9F5A-61BFCA28F4C8}" srcOrd="0" destOrd="0" presId="urn:microsoft.com/office/officeart/2005/8/layout/chevron1"/>
    <dgm:cxn modelId="{34F6384E-965D-4423-9EBF-CC31F2E1A9E0}" type="presOf" srcId="{D33B2C92-3F16-4C36-9FBD-F2E6C195C6FB}" destId="{F682D8C7-A7EE-43EC-94E7-41A65C57064B}" srcOrd="0" destOrd="0" presId="urn:microsoft.com/office/officeart/2005/8/layout/chevron1"/>
    <dgm:cxn modelId="{B6228261-E8D1-4ECB-92AB-B1F033C03911}" srcId="{1959D1D6-08C2-4B52-A59E-932451EA8B3E}" destId="{D33B2C92-3F16-4C36-9FBD-F2E6C195C6FB}" srcOrd="2" destOrd="0" parTransId="{0E3F1345-47D5-44D9-9803-731935745A9F}" sibTransId="{9598E286-C60F-45AF-922E-7C89827B81A0}"/>
    <dgm:cxn modelId="{83BD2D3E-F979-4D21-A3CB-B37118267EF8}" srcId="{1959D1D6-08C2-4B52-A59E-932451EA8B3E}" destId="{EEFF1608-6DF7-46AC-9DF8-324DDFFF2753}" srcOrd="1" destOrd="0" parTransId="{85F7685F-4D68-414F-8C35-41B15D989745}" sibTransId="{8C4B06EF-818C-4C58-BAB0-DBBC5E9376AB}"/>
    <dgm:cxn modelId="{6D9E3A28-6FAA-4170-93F3-5DA6902CF3F5}" srcId="{1959D1D6-08C2-4B52-A59E-932451EA8B3E}" destId="{3E201049-76AA-4F4D-A9A9-A871FD10D54E}" srcOrd="3" destOrd="0" parTransId="{A0135D79-C9A3-4323-AEA7-4B7296335275}" sibTransId="{34910414-A502-425A-8B27-03427A14FC52}"/>
    <dgm:cxn modelId="{B32C3F51-0823-47DC-BE42-C2FFCAAE8CD7}" srcId="{1959D1D6-08C2-4B52-A59E-932451EA8B3E}" destId="{2DD62186-0DE7-4885-9E6E-BFC91C77FCEC}" srcOrd="0" destOrd="0" parTransId="{12749D83-67C5-462F-BC65-14841F933A4A}" sibTransId="{E924A6CC-0A5F-4C8C-AE0A-67318FE48598}"/>
    <dgm:cxn modelId="{71E773F3-A5C3-4225-BDD6-5C7F2C02B9BF}" type="presOf" srcId="{EEFF1608-6DF7-46AC-9DF8-324DDFFF2753}" destId="{0D54D21D-1FF7-4012-B005-54AC2C77D09D}" srcOrd="0" destOrd="0" presId="urn:microsoft.com/office/officeart/2005/8/layout/chevron1"/>
    <dgm:cxn modelId="{E6553561-BEAF-4996-BC55-0EECA431C1BB}" type="presParOf" srcId="{4580ABCB-F33B-448A-9F5A-61BFCA28F4C8}" destId="{4A0B44DC-950D-4D47-B9CB-18D0BD67E1E0}" srcOrd="0" destOrd="0" presId="urn:microsoft.com/office/officeart/2005/8/layout/chevron1"/>
    <dgm:cxn modelId="{B3AB5109-1649-4782-89C7-906E8E08DE1D}" type="presParOf" srcId="{4580ABCB-F33B-448A-9F5A-61BFCA28F4C8}" destId="{6C7169A5-46F1-41FF-A27C-990F24A549C5}" srcOrd="1" destOrd="0" presId="urn:microsoft.com/office/officeart/2005/8/layout/chevron1"/>
    <dgm:cxn modelId="{042FA792-8531-4DCA-9017-77FC2C19BCB7}" type="presParOf" srcId="{4580ABCB-F33B-448A-9F5A-61BFCA28F4C8}" destId="{0D54D21D-1FF7-4012-B005-54AC2C77D09D}" srcOrd="2" destOrd="0" presId="urn:microsoft.com/office/officeart/2005/8/layout/chevron1"/>
    <dgm:cxn modelId="{C33D83D2-474E-426D-AA86-9E06C7FB60F2}" type="presParOf" srcId="{4580ABCB-F33B-448A-9F5A-61BFCA28F4C8}" destId="{9B4860DB-7908-4616-9D07-207EBEBCF03A}" srcOrd="3" destOrd="0" presId="urn:microsoft.com/office/officeart/2005/8/layout/chevron1"/>
    <dgm:cxn modelId="{68D077F3-A395-40B6-8BEF-1F7BE4B9A2BF}" type="presParOf" srcId="{4580ABCB-F33B-448A-9F5A-61BFCA28F4C8}" destId="{F682D8C7-A7EE-43EC-94E7-41A65C57064B}" srcOrd="4" destOrd="0" presId="urn:microsoft.com/office/officeart/2005/8/layout/chevron1"/>
    <dgm:cxn modelId="{B98E1AC9-8084-4E58-B783-57F00F165077}" type="presParOf" srcId="{4580ABCB-F33B-448A-9F5A-61BFCA28F4C8}" destId="{11AEB5B6-98C3-485A-B574-4B232EBA3C78}" srcOrd="5" destOrd="0" presId="urn:microsoft.com/office/officeart/2005/8/layout/chevron1"/>
    <dgm:cxn modelId="{F17410E1-1312-48EA-8B31-66C303F0976E}" type="presParOf" srcId="{4580ABCB-F33B-448A-9F5A-61BFCA28F4C8}" destId="{F914A704-D488-4DDD-9CD1-60211B12194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59D1D6-08C2-4B52-A59E-932451EA8B3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DD62186-0DE7-4885-9E6E-BFC91C77FCEC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對話框內輸入訊息</a:t>
          </a:r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,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點選進行加密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2749D83-67C5-462F-BC65-14841F933A4A}" type="par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E924A6CC-0A5F-4C8C-AE0A-67318FE48598}" type="sib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EEFF1608-6DF7-46AC-9DF8-324DDFFF2753}">
      <dgm:prSet phldrT="[文字]" custT="1"/>
      <dgm:spPr>
        <a:solidFill>
          <a:srgbClr val="0000FF"/>
        </a:solidFill>
      </dgm:spPr>
      <dgm:t>
        <a:bodyPr/>
        <a:lstStyle/>
        <a:p>
          <a:pPr algn="ctr"/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開啟</a:t>
          </a:r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line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在對話框內貼上密</a:t>
          </a:r>
          <a:r>
            <a:rPr lang="zh-TW" altLang="en-US" sz="2000" dirty="0" smtClean="0"/>
            <a:t>文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5F7685F-4D68-414F-8C35-41B15D989745}" type="par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8C4B06EF-818C-4C58-BAB0-DBBC5E9376AB}" type="sib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D33B2C92-3F16-4C36-9FBD-F2E6C195C6FB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點擊傳送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E3F1345-47D5-44D9-9803-731935745A9F}" type="parTrans" cxnId="{B6228261-E8D1-4ECB-92AB-B1F033C03911}">
      <dgm:prSet/>
      <dgm:spPr/>
      <dgm:t>
        <a:bodyPr/>
        <a:lstStyle/>
        <a:p>
          <a:endParaRPr lang="zh-TW" altLang="en-US" sz="2000"/>
        </a:p>
      </dgm:t>
    </dgm:pt>
    <dgm:pt modelId="{9598E286-C60F-45AF-922E-7C89827B81A0}" type="sibTrans" cxnId="{B6228261-E8D1-4ECB-92AB-B1F033C03911}">
      <dgm:prSet/>
      <dgm:spPr/>
      <dgm:t>
        <a:bodyPr/>
        <a:lstStyle/>
        <a:p>
          <a:endParaRPr lang="zh-TW" altLang="en-US" sz="2000"/>
        </a:p>
      </dgm:t>
    </dgm:pt>
    <dgm:pt modelId="{4580ABCB-F33B-448A-9F5A-61BFCA28F4C8}" type="pres">
      <dgm:prSet presAssocID="{1959D1D6-08C2-4B52-A59E-932451EA8B3E}" presName="Name0" presStyleCnt="0">
        <dgm:presLayoutVars>
          <dgm:dir/>
          <dgm:animLvl val="lvl"/>
          <dgm:resizeHandles val="exact"/>
        </dgm:presLayoutVars>
      </dgm:prSet>
      <dgm:spPr/>
    </dgm:pt>
    <dgm:pt modelId="{4A0B44DC-950D-4D47-B9CB-18D0BD67E1E0}" type="pres">
      <dgm:prSet presAssocID="{2DD62186-0DE7-4885-9E6E-BFC91C77FCE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C7169A5-46F1-41FF-A27C-990F24A549C5}" type="pres">
      <dgm:prSet presAssocID="{E924A6CC-0A5F-4C8C-AE0A-67318FE48598}" presName="parTxOnlySpace" presStyleCnt="0"/>
      <dgm:spPr/>
    </dgm:pt>
    <dgm:pt modelId="{0D54D21D-1FF7-4012-B005-54AC2C77D09D}" type="pres">
      <dgm:prSet presAssocID="{EEFF1608-6DF7-46AC-9DF8-324DDFFF275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B4860DB-7908-4616-9D07-207EBEBCF03A}" type="pres">
      <dgm:prSet presAssocID="{8C4B06EF-818C-4C58-BAB0-DBBC5E9376AB}" presName="parTxOnlySpace" presStyleCnt="0"/>
      <dgm:spPr/>
    </dgm:pt>
    <dgm:pt modelId="{F682D8C7-A7EE-43EC-94E7-41A65C57064B}" type="pres">
      <dgm:prSet presAssocID="{D33B2C92-3F16-4C36-9FBD-F2E6C195C6F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97FD097-B69C-426F-9BB1-DC61FE28C5BD}" type="presOf" srcId="{D33B2C92-3F16-4C36-9FBD-F2E6C195C6FB}" destId="{F682D8C7-A7EE-43EC-94E7-41A65C57064B}" srcOrd="0" destOrd="0" presId="urn:microsoft.com/office/officeart/2005/8/layout/chevron1"/>
    <dgm:cxn modelId="{B32C3F51-0823-47DC-BE42-C2FFCAAE8CD7}" srcId="{1959D1D6-08C2-4B52-A59E-932451EA8B3E}" destId="{2DD62186-0DE7-4885-9E6E-BFC91C77FCEC}" srcOrd="0" destOrd="0" parTransId="{12749D83-67C5-462F-BC65-14841F933A4A}" sibTransId="{E924A6CC-0A5F-4C8C-AE0A-67318FE48598}"/>
    <dgm:cxn modelId="{B18389E6-F5FB-41E5-B79A-9B529145E66E}" type="presOf" srcId="{1959D1D6-08C2-4B52-A59E-932451EA8B3E}" destId="{4580ABCB-F33B-448A-9F5A-61BFCA28F4C8}" srcOrd="0" destOrd="0" presId="urn:microsoft.com/office/officeart/2005/8/layout/chevron1"/>
    <dgm:cxn modelId="{562A18D2-1ED9-43DE-8EC5-7974E3475975}" type="presOf" srcId="{2DD62186-0DE7-4885-9E6E-BFC91C77FCEC}" destId="{4A0B44DC-950D-4D47-B9CB-18D0BD67E1E0}" srcOrd="0" destOrd="0" presId="urn:microsoft.com/office/officeart/2005/8/layout/chevron1"/>
    <dgm:cxn modelId="{83BD2D3E-F979-4D21-A3CB-B37118267EF8}" srcId="{1959D1D6-08C2-4B52-A59E-932451EA8B3E}" destId="{EEFF1608-6DF7-46AC-9DF8-324DDFFF2753}" srcOrd="1" destOrd="0" parTransId="{85F7685F-4D68-414F-8C35-41B15D989745}" sibTransId="{8C4B06EF-818C-4C58-BAB0-DBBC5E9376AB}"/>
    <dgm:cxn modelId="{0231EF99-FAED-4674-8373-7F9321F43B2B}" type="presOf" srcId="{EEFF1608-6DF7-46AC-9DF8-324DDFFF2753}" destId="{0D54D21D-1FF7-4012-B005-54AC2C77D09D}" srcOrd="0" destOrd="0" presId="urn:microsoft.com/office/officeart/2005/8/layout/chevron1"/>
    <dgm:cxn modelId="{B6228261-E8D1-4ECB-92AB-B1F033C03911}" srcId="{1959D1D6-08C2-4B52-A59E-932451EA8B3E}" destId="{D33B2C92-3F16-4C36-9FBD-F2E6C195C6FB}" srcOrd="2" destOrd="0" parTransId="{0E3F1345-47D5-44D9-9803-731935745A9F}" sibTransId="{9598E286-C60F-45AF-922E-7C89827B81A0}"/>
    <dgm:cxn modelId="{6DFC7AA2-5280-45E2-96B3-03833FBFB543}" type="presParOf" srcId="{4580ABCB-F33B-448A-9F5A-61BFCA28F4C8}" destId="{4A0B44DC-950D-4D47-B9CB-18D0BD67E1E0}" srcOrd="0" destOrd="0" presId="urn:microsoft.com/office/officeart/2005/8/layout/chevron1"/>
    <dgm:cxn modelId="{0F83C29A-4867-4AB9-A584-97074A42184F}" type="presParOf" srcId="{4580ABCB-F33B-448A-9F5A-61BFCA28F4C8}" destId="{6C7169A5-46F1-41FF-A27C-990F24A549C5}" srcOrd="1" destOrd="0" presId="urn:microsoft.com/office/officeart/2005/8/layout/chevron1"/>
    <dgm:cxn modelId="{11E5FD15-962E-4FF8-9332-2B0D7E9C024D}" type="presParOf" srcId="{4580ABCB-F33B-448A-9F5A-61BFCA28F4C8}" destId="{0D54D21D-1FF7-4012-B005-54AC2C77D09D}" srcOrd="2" destOrd="0" presId="urn:microsoft.com/office/officeart/2005/8/layout/chevron1"/>
    <dgm:cxn modelId="{FFF93CA6-ED76-4BCF-965C-C79671353A8A}" type="presParOf" srcId="{4580ABCB-F33B-448A-9F5A-61BFCA28F4C8}" destId="{9B4860DB-7908-4616-9D07-207EBEBCF03A}" srcOrd="3" destOrd="0" presId="urn:microsoft.com/office/officeart/2005/8/layout/chevron1"/>
    <dgm:cxn modelId="{CF3970B3-53D1-4656-9EDA-697AAC64BE61}" type="presParOf" srcId="{4580ABCB-F33B-448A-9F5A-61BFCA28F4C8}" destId="{F682D8C7-A7EE-43EC-94E7-41A65C57064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59D1D6-08C2-4B52-A59E-932451EA8B3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DD62186-0DE7-4885-9E6E-BFC91C77FCEC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在</a:t>
          </a:r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Line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聊天室窗內複製密文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2749D83-67C5-462F-BC65-14841F933A4A}" type="par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E924A6CC-0A5F-4C8C-AE0A-67318FE48598}" type="sib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EEFF1608-6DF7-46AC-9DF8-324DDFFF2753}">
      <dgm:prSet phldrT="[文字]" custT="1"/>
      <dgm:spPr>
        <a:solidFill>
          <a:srgbClr val="0000FF"/>
        </a:solidFill>
      </dgm:spPr>
      <dgm:t>
        <a:bodyPr/>
        <a:lstStyle/>
        <a:p>
          <a:pPr algn="ctr"/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開啟</a:t>
          </a:r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ME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 </a:t>
          </a:r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app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密文會自動貼上並解密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5F7685F-4D68-414F-8C35-41B15D989745}" type="par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8C4B06EF-818C-4C58-BAB0-DBBC5E9376AB}" type="sib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D33B2C92-3F16-4C36-9FBD-F2E6C195C6FB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網址以條列式呈現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E3F1345-47D5-44D9-9803-731935745A9F}" type="parTrans" cxnId="{B6228261-E8D1-4ECB-92AB-B1F033C03911}">
      <dgm:prSet/>
      <dgm:spPr/>
      <dgm:t>
        <a:bodyPr/>
        <a:lstStyle/>
        <a:p>
          <a:endParaRPr lang="zh-TW" altLang="en-US" sz="2000"/>
        </a:p>
      </dgm:t>
    </dgm:pt>
    <dgm:pt modelId="{9598E286-C60F-45AF-922E-7C89827B81A0}" type="sibTrans" cxnId="{B6228261-E8D1-4ECB-92AB-B1F033C03911}">
      <dgm:prSet/>
      <dgm:spPr/>
      <dgm:t>
        <a:bodyPr/>
        <a:lstStyle/>
        <a:p>
          <a:endParaRPr lang="zh-TW" altLang="en-US" sz="2000"/>
        </a:p>
      </dgm:t>
    </dgm:pt>
    <dgm:pt modelId="{4580ABCB-F33B-448A-9F5A-61BFCA28F4C8}" type="pres">
      <dgm:prSet presAssocID="{1959D1D6-08C2-4B52-A59E-932451EA8B3E}" presName="Name0" presStyleCnt="0">
        <dgm:presLayoutVars>
          <dgm:dir/>
          <dgm:animLvl val="lvl"/>
          <dgm:resizeHandles val="exact"/>
        </dgm:presLayoutVars>
      </dgm:prSet>
      <dgm:spPr/>
    </dgm:pt>
    <dgm:pt modelId="{4A0B44DC-950D-4D47-B9CB-18D0BD67E1E0}" type="pres">
      <dgm:prSet presAssocID="{2DD62186-0DE7-4885-9E6E-BFC91C77FCE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C7169A5-46F1-41FF-A27C-990F24A549C5}" type="pres">
      <dgm:prSet presAssocID="{E924A6CC-0A5F-4C8C-AE0A-67318FE48598}" presName="parTxOnlySpace" presStyleCnt="0"/>
      <dgm:spPr/>
    </dgm:pt>
    <dgm:pt modelId="{0D54D21D-1FF7-4012-B005-54AC2C77D09D}" type="pres">
      <dgm:prSet presAssocID="{EEFF1608-6DF7-46AC-9DF8-324DDFFF275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B4860DB-7908-4616-9D07-207EBEBCF03A}" type="pres">
      <dgm:prSet presAssocID="{8C4B06EF-818C-4C58-BAB0-DBBC5E9376AB}" presName="parTxOnlySpace" presStyleCnt="0"/>
      <dgm:spPr/>
    </dgm:pt>
    <dgm:pt modelId="{F682D8C7-A7EE-43EC-94E7-41A65C57064B}" type="pres">
      <dgm:prSet presAssocID="{D33B2C92-3F16-4C36-9FBD-F2E6C195C6F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8E96509-C9F1-4181-82A5-EDDE42F7A453}" type="presOf" srcId="{D33B2C92-3F16-4C36-9FBD-F2E6C195C6FB}" destId="{F682D8C7-A7EE-43EC-94E7-41A65C57064B}" srcOrd="0" destOrd="0" presId="urn:microsoft.com/office/officeart/2005/8/layout/chevron1"/>
    <dgm:cxn modelId="{83BD2D3E-F979-4D21-A3CB-B37118267EF8}" srcId="{1959D1D6-08C2-4B52-A59E-932451EA8B3E}" destId="{EEFF1608-6DF7-46AC-9DF8-324DDFFF2753}" srcOrd="1" destOrd="0" parTransId="{85F7685F-4D68-414F-8C35-41B15D989745}" sibTransId="{8C4B06EF-818C-4C58-BAB0-DBBC5E9376AB}"/>
    <dgm:cxn modelId="{BEEFC56C-6A05-42A4-B2B7-2B8B297BD249}" type="presOf" srcId="{1959D1D6-08C2-4B52-A59E-932451EA8B3E}" destId="{4580ABCB-F33B-448A-9F5A-61BFCA28F4C8}" srcOrd="0" destOrd="0" presId="urn:microsoft.com/office/officeart/2005/8/layout/chevron1"/>
    <dgm:cxn modelId="{92F44312-10D0-4423-B38D-1B26855DA6F5}" type="presOf" srcId="{EEFF1608-6DF7-46AC-9DF8-324DDFFF2753}" destId="{0D54D21D-1FF7-4012-B005-54AC2C77D09D}" srcOrd="0" destOrd="0" presId="urn:microsoft.com/office/officeart/2005/8/layout/chevron1"/>
    <dgm:cxn modelId="{AF40131F-86B6-41AF-A5C9-73E625F9823C}" type="presOf" srcId="{2DD62186-0DE7-4885-9E6E-BFC91C77FCEC}" destId="{4A0B44DC-950D-4D47-B9CB-18D0BD67E1E0}" srcOrd="0" destOrd="0" presId="urn:microsoft.com/office/officeart/2005/8/layout/chevron1"/>
    <dgm:cxn modelId="{B32C3F51-0823-47DC-BE42-C2FFCAAE8CD7}" srcId="{1959D1D6-08C2-4B52-A59E-932451EA8B3E}" destId="{2DD62186-0DE7-4885-9E6E-BFC91C77FCEC}" srcOrd="0" destOrd="0" parTransId="{12749D83-67C5-462F-BC65-14841F933A4A}" sibTransId="{E924A6CC-0A5F-4C8C-AE0A-67318FE48598}"/>
    <dgm:cxn modelId="{B6228261-E8D1-4ECB-92AB-B1F033C03911}" srcId="{1959D1D6-08C2-4B52-A59E-932451EA8B3E}" destId="{D33B2C92-3F16-4C36-9FBD-F2E6C195C6FB}" srcOrd="2" destOrd="0" parTransId="{0E3F1345-47D5-44D9-9803-731935745A9F}" sibTransId="{9598E286-C60F-45AF-922E-7C89827B81A0}"/>
    <dgm:cxn modelId="{4B62B07E-B1E2-4588-AAD3-B3B57B090095}" type="presParOf" srcId="{4580ABCB-F33B-448A-9F5A-61BFCA28F4C8}" destId="{4A0B44DC-950D-4D47-B9CB-18D0BD67E1E0}" srcOrd="0" destOrd="0" presId="urn:microsoft.com/office/officeart/2005/8/layout/chevron1"/>
    <dgm:cxn modelId="{74A99741-8913-4886-B510-FEE267907128}" type="presParOf" srcId="{4580ABCB-F33B-448A-9F5A-61BFCA28F4C8}" destId="{6C7169A5-46F1-41FF-A27C-990F24A549C5}" srcOrd="1" destOrd="0" presId="urn:microsoft.com/office/officeart/2005/8/layout/chevron1"/>
    <dgm:cxn modelId="{5E5D5C4C-D51D-4AB8-9DFF-BCD0B9100493}" type="presParOf" srcId="{4580ABCB-F33B-448A-9F5A-61BFCA28F4C8}" destId="{0D54D21D-1FF7-4012-B005-54AC2C77D09D}" srcOrd="2" destOrd="0" presId="urn:microsoft.com/office/officeart/2005/8/layout/chevron1"/>
    <dgm:cxn modelId="{5AABA44D-CBD4-428C-93D3-4FE5B18846C4}" type="presParOf" srcId="{4580ABCB-F33B-448A-9F5A-61BFCA28F4C8}" destId="{9B4860DB-7908-4616-9D07-207EBEBCF03A}" srcOrd="3" destOrd="0" presId="urn:microsoft.com/office/officeart/2005/8/layout/chevron1"/>
    <dgm:cxn modelId="{3FEB5CDC-454C-4CB9-82F1-FCA4DB68ACBE}" type="presParOf" srcId="{4580ABCB-F33B-448A-9F5A-61BFCA28F4C8}" destId="{F682D8C7-A7EE-43EC-94E7-41A65C57064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59D1D6-08C2-4B52-A59E-932451EA8B3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EFF1608-6DF7-46AC-9DF8-324DDFFF2753}">
      <dgm:prSet phldrT="[文字]" custT="1"/>
      <dgm:spPr>
        <a:solidFill>
          <a:srgbClr val="0000FF"/>
        </a:solidFill>
      </dgm:spPr>
      <dgm:t>
        <a:bodyPr/>
        <a:lstStyle/>
        <a:p>
          <a:pPr algn="ctr"/>
          <a:r>
            <a:rPr lang="en-US" altLang="zh-TW" sz="20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3.</a:t>
          </a:r>
          <a:r>
            <a:rPr lang="zh-TW" altLang="zh-TW" sz="20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點選</a:t>
          </a:r>
          <a:r>
            <a:rPr lang="zh-TW" altLang="en-US" sz="20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將</a:t>
          </a:r>
          <a:r>
            <a:rPr lang="zh-TW" altLang="zh-TW" sz="20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「訊息加密」開啟</a:t>
          </a:r>
          <a:endParaRPr lang="zh-TW" altLang="en-US" sz="20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85F7685F-4D68-414F-8C35-41B15D989745}" type="par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8C4B06EF-818C-4C58-BAB0-DBBC5E9376AB}" type="sib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2DD62186-0DE7-4885-9E6E-BFC91C77FCEC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1.</a:t>
          </a:r>
          <a:r>
            <a:rPr lang="zh-TW" altLang="en-US" sz="2000" baseline="0" smtClean="0">
              <a:latin typeface="Times New Roman" panose="02020603050405020304" pitchFamily="18" charset="0"/>
              <a:ea typeface="標楷體" panose="03000509000000000000" pitchFamily="65" charset="-120"/>
            </a:rPr>
            <a:t>選取</a:t>
          </a:r>
          <a:r>
            <a:rPr lang="zh-TW" altLang="zh-TW" sz="2000" baseline="0" smtClean="0">
              <a:latin typeface="Times New Roman" panose="02020603050405020304" pitchFamily="18" charset="0"/>
              <a:ea typeface="標楷體" panose="03000509000000000000" pitchFamily="65" charset="-120"/>
            </a:rPr>
            <a:t>檔案</a:t>
          </a:r>
          <a:r>
            <a:rPr lang="zh-TW" altLang="en-US" sz="2000" baseline="0" smtClean="0">
              <a:latin typeface="Times New Roman" panose="02020603050405020304" pitchFamily="18" charset="0"/>
              <a:ea typeface="標楷體" panose="03000509000000000000" pitchFamily="65" charset="-120"/>
            </a:rPr>
            <a:t>，</a:t>
          </a:r>
          <a:r>
            <a:rPr lang="zh-TW" altLang="zh-TW" sz="2000" baseline="0" smtClean="0">
              <a:latin typeface="Times New Roman" panose="02020603050405020304" pitchFamily="18" charset="0"/>
              <a:ea typeface="標楷體" panose="03000509000000000000" pitchFamily="65" charset="-120"/>
            </a:rPr>
            <a:t>點選</a:t>
          </a:r>
          <a:r>
            <a:rPr lang="zh-TW" altLang="zh-TW" sz="20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「分享圖示</a:t>
          </a:r>
          <a:r>
            <a:rPr lang="en-US" altLang="zh-TW" sz="20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 </a:t>
          </a:r>
          <a:r>
            <a:rPr lang="zh-TW" altLang="zh-TW" sz="20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」按鈕</a:t>
          </a:r>
          <a:endParaRPr lang="zh-TW" altLang="en-US" sz="20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924A6CC-0A5F-4C8C-AE0A-67318FE48598}" type="sib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12749D83-67C5-462F-BC65-14841F933A4A}" type="par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D30AACF2-3E53-4AF7-8045-36C465B290A3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2.</a:t>
          </a:r>
          <a:r>
            <a:rPr lang="zh-TW" altLang="zh-TW" sz="20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分享工具列滑至最右側點擊「更多」</a:t>
          </a:r>
          <a:endParaRPr lang="zh-TW" altLang="en-US" sz="20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0962BCC3-54C5-4326-91F9-AA17936960DB}" type="parTrans" cxnId="{6FE01C45-CD3D-4E29-B97D-4C3CD8EBFAF5}">
      <dgm:prSet/>
      <dgm:spPr/>
      <dgm:t>
        <a:bodyPr/>
        <a:lstStyle/>
        <a:p>
          <a:endParaRPr lang="zh-TW" altLang="en-US"/>
        </a:p>
      </dgm:t>
    </dgm:pt>
    <dgm:pt modelId="{E95FD413-1111-4DE2-963A-D91D378B197B}" type="sibTrans" cxnId="{6FE01C45-CD3D-4E29-B97D-4C3CD8EBFAF5}">
      <dgm:prSet/>
      <dgm:spPr/>
      <dgm:t>
        <a:bodyPr/>
        <a:lstStyle/>
        <a:p>
          <a:endParaRPr lang="zh-TW" altLang="en-US"/>
        </a:p>
      </dgm:t>
    </dgm:pt>
    <dgm:pt modelId="{4580ABCB-F33B-448A-9F5A-61BFCA28F4C8}" type="pres">
      <dgm:prSet presAssocID="{1959D1D6-08C2-4B52-A59E-932451EA8B3E}" presName="Name0" presStyleCnt="0">
        <dgm:presLayoutVars>
          <dgm:dir/>
          <dgm:animLvl val="lvl"/>
          <dgm:resizeHandles val="exact"/>
        </dgm:presLayoutVars>
      </dgm:prSet>
      <dgm:spPr/>
    </dgm:pt>
    <dgm:pt modelId="{4A0B44DC-950D-4D47-B9CB-18D0BD67E1E0}" type="pres">
      <dgm:prSet presAssocID="{2DD62186-0DE7-4885-9E6E-BFC91C77FCE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C7169A5-46F1-41FF-A27C-990F24A549C5}" type="pres">
      <dgm:prSet presAssocID="{E924A6CC-0A5F-4C8C-AE0A-67318FE48598}" presName="parTxOnlySpace" presStyleCnt="0"/>
      <dgm:spPr/>
    </dgm:pt>
    <dgm:pt modelId="{B99ACA05-E121-4C4C-86B0-6450227CA8F7}" type="pres">
      <dgm:prSet presAssocID="{D30AACF2-3E53-4AF7-8045-36C465B290A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1C5ADE-A992-4700-A37C-46C347193B9C}" type="pres">
      <dgm:prSet presAssocID="{E95FD413-1111-4DE2-963A-D91D378B197B}" presName="parTxOnlySpace" presStyleCnt="0"/>
      <dgm:spPr/>
    </dgm:pt>
    <dgm:pt modelId="{0D54D21D-1FF7-4012-B005-54AC2C77D09D}" type="pres">
      <dgm:prSet presAssocID="{EEFF1608-6DF7-46AC-9DF8-324DDFFF275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E031EE7-7CCE-495D-B789-7CCE4A698824}" type="presOf" srcId="{1959D1D6-08C2-4B52-A59E-932451EA8B3E}" destId="{4580ABCB-F33B-448A-9F5A-61BFCA28F4C8}" srcOrd="0" destOrd="0" presId="urn:microsoft.com/office/officeart/2005/8/layout/chevron1"/>
    <dgm:cxn modelId="{6FE01C45-CD3D-4E29-B97D-4C3CD8EBFAF5}" srcId="{1959D1D6-08C2-4B52-A59E-932451EA8B3E}" destId="{D30AACF2-3E53-4AF7-8045-36C465B290A3}" srcOrd="1" destOrd="0" parTransId="{0962BCC3-54C5-4326-91F9-AA17936960DB}" sibTransId="{E95FD413-1111-4DE2-963A-D91D378B197B}"/>
    <dgm:cxn modelId="{B32C3F51-0823-47DC-BE42-C2FFCAAE8CD7}" srcId="{1959D1D6-08C2-4B52-A59E-932451EA8B3E}" destId="{2DD62186-0DE7-4885-9E6E-BFC91C77FCEC}" srcOrd="0" destOrd="0" parTransId="{12749D83-67C5-462F-BC65-14841F933A4A}" sibTransId="{E924A6CC-0A5F-4C8C-AE0A-67318FE48598}"/>
    <dgm:cxn modelId="{217187A3-188C-4AAF-8FAD-2005927F8D44}" type="presOf" srcId="{D30AACF2-3E53-4AF7-8045-36C465B290A3}" destId="{B99ACA05-E121-4C4C-86B0-6450227CA8F7}" srcOrd="0" destOrd="0" presId="urn:microsoft.com/office/officeart/2005/8/layout/chevron1"/>
    <dgm:cxn modelId="{83BD2D3E-F979-4D21-A3CB-B37118267EF8}" srcId="{1959D1D6-08C2-4B52-A59E-932451EA8B3E}" destId="{EEFF1608-6DF7-46AC-9DF8-324DDFFF2753}" srcOrd="2" destOrd="0" parTransId="{85F7685F-4D68-414F-8C35-41B15D989745}" sibTransId="{8C4B06EF-818C-4C58-BAB0-DBBC5E9376AB}"/>
    <dgm:cxn modelId="{8B1DEEAD-A1F2-4B8B-B8B5-4C77927C5562}" type="presOf" srcId="{EEFF1608-6DF7-46AC-9DF8-324DDFFF2753}" destId="{0D54D21D-1FF7-4012-B005-54AC2C77D09D}" srcOrd="0" destOrd="0" presId="urn:microsoft.com/office/officeart/2005/8/layout/chevron1"/>
    <dgm:cxn modelId="{6C384577-AAAB-410A-B524-345287B49DF8}" type="presOf" srcId="{2DD62186-0DE7-4885-9E6E-BFC91C77FCEC}" destId="{4A0B44DC-950D-4D47-B9CB-18D0BD67E1E0}" srcOrd="0" destOrd="0" presId="urn:microsoft.com/office/officeart/2005/8/layout/chevron1"/>
    <dgm:cxn modelId="{99F5C12E-4C54-4B89-890D-6F87230ED450}" type="presParOf" srcId="{4580ABCB-F33B-448A-9F5A-61BFCA28F4C8}" destId="{4A0B44DC-950D-4D47-B9CB-18D0BD67E1E0}" srcOrd="0" destOrd="0" presId="urn:microsoft.com/office/officeart/2005/8/layout/chevron1"/>
    <dgm:cxn modelId="{53BAFB00-905A-4777-95E2-50773A06116E}" type="presParOf" srcId="{4580ABCB-F33B-448A-9F5A-61BFCA28F4C8}" destId="{6C7169A5-46F1-41FF-A27C-990F24A549C5}" srcOrd="1" destOrd="0" presId="urn:microsoft.com/office/officeart/2005/8/layout/chevron1"/>
    <dgm:cxn modelId="{AF67A0CA-A06B-45A2-8A6C-BFB3DCC78443}" type="presParOf" srcId="{4580ABCB-F33B-448A-9F5A-61BFCA28F4C8}" destId="{B99ACA05-E121-4C4C-86B0-6450227CA8F7}" srcOrd="2" destOrd="0" presId="urn:microsoft.com/office/officeart/2005/8/layout/chevron1"/>
    <dgm:cxn modelId="{83596C4B-B545-4BAD-AB56-AF066AE3A6CE}" type="presParOf" srcId="{4580ABCB-F33B-448A-9F5A-61BFCA28F4C8}" destId="{751C5ADE-A992-4700-A37C-46C347193B9C}" srcOrd="3" destOrd="0" presId="urn:microsoft.com/office/officeart/2005/8/layout/chevron1"/>
    <dgm:cxn modelId="{D3246C21-602F-446B-8E6A-E7456D50E89D}" type="presParOf" srcId="{4580ABCB-F33B-448A-9F5A-61BFCA28F4C8}" destId="{0D54D21D-1FF7-4012-B005-54AC2C77D09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59D1D6-08C2-4B52-A59E-932451EA8B3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EFF1608-6DF7-46AC-9DF8-324DDFFF2753}">
      <dgm:prSet phldrT="[文字]" custT="1"/>
      <dgm:spPr>
        <a:solidFill>
          <a:srgbClr val="0000FF"/>
        </a:solidFill>
      </dgm:spPr>
      <dgm:t>
        <a:bodyPr/>
        <a:lstStyle/>
        <a:p>
          <a:pPr algn="ctr"/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6.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點選「加密檔案」按鈕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5F7685F-4D68-414F-8C35-41B15D989745}" type="par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8C4B06EF-818C-4C58-BAB0-DBBC5E9376AB}" type="sib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D33B2C92-3F16-4C36-9FBD-F2E6C195C6FB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7.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點選「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進行分享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」按鈕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E3F1345-47D5-44D9-9803-731935745A9F}" type="parTrans" cxnId="{B6228261-E8D1-4ECB-92AB-B1F033C03911}">
      <dgm:prSet/>
      <dgm:spPr/>
      <dgm:t>
        <a:bodyPr/>
        <a:lstStyle/>
        <a:p>
          <a:endParaRPr lang="zh-TW" altLang="en-US" sz="2000"/>
        </a:p>
      </dgm:t>
    </dgm:pt>
    <dgm:pt modelId="{9598E286-C60F-45AF-922E-7C89827B81A0}" type="sibTrans" cxnId="{B6228261-E8D1-4ECB-92AB-B1F033C03911}">
      <dgm:prSet/>
      <dgm:spPr/>
      <dgm:t>
        <a:bodyPr/>
        <a:lstStyle/>
        <a:p>
          <a:endParaRPr lang="zh-TW" altLang="en-US" sz="2000"/>
        </a:p>
      </dgm:t>
    </dgm:pt>
    <dgm:pt modelId="{2DD62186-0DE7-4885-9E6E-BFC91C77FCEC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4.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執行</a:t>
          </a:r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ME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924A6CC-0A5F-4C8C-AE0A-67318FE48598}" type="sib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12749D83-67C5-462F-BC65-14841F933A4A}" type="par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D30AACF2-3E53-4AF7-8045-36C465B290A3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5.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先選取欲使用之密碼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962BCC3-54C5-4326-91F9-AA17936960DB}" type="parTrans" cxnId="{6FE01C45-CD3D-4E29-B97D-4C3CD8EBFAF5}">
      <dgm:prSet/>
      <dgm:spPr/>
      <dgm:t>
        <a:bodyPr/>
        <a:lstStyle/>
        <a:p>
          <a:endParaRPr lang="zh-TW" altLang="en-US"/>
        </a:p>
      </dgm:t>
    </dgm:pt>
    <dgm:pt modelId="{E95FD413-1111-4DE2-963A-D91D378B197B}" type="sibTrans" cxnId="{6FE01C45-CD3D-4E29-B97D-4C3CD8EBFAF5}">
      <dgm:prSet/>
      <dgm:spPr/>
      <dgm:t>
        <a:bodyPr/>
        <a:lstStyle/>
        <a:p>
          <a:endParaRPr lang="zh-TW" altLang="en-US"/>
        </a:p>
      </dgm:t>
    </dgm:pt>
    <dgm:pt modelId="{4580ABCB-F33B-448A-9F5A-61BFCA28F4C8}" type="pres">
      <dgm:prSet presAssocID="{1959D1D6-08C2-4B52-A59E-932451EA8B3E}" presName="Name0" presStyleCnt="0">
        <dgm:presLayoutVars>
          <dgm:dir/>
          <dgm:animLvl val="lvl"/>
          <dgm:resizeHandles val="exact"/>
        </dgm:presLayoutVars>
      </dgm:prSet>
      <dgm:spPr/>
    </dgm:pt>
    <dgm:pt modelId="{4A0B44DC-950D-4D47-B9CB-18D0BD67E1E0}" type="pres">
      <dgm:prSet presAssocID="{2DD62186-0DE7-4885-9E6E-BFC91C77FCE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C7169A5-46F1-41FF-A27C-990F24A549C5}" type="pres">
      <dgm:prSet presAssocID="{E924A6CC-0A5F-4C8C-AE0A-67318FE48598}" presName="parTxOnlySpace" presStyleCnt="0"/>
      <dgm:spPr/>
    </dgm:pt>
    <dgm:pt modelId="{B99ACA05-E121-4C4C-86B0-6450227CA8F7}" type="pres">
      <dgm:prSet presAssocID="{D30AACF2-3E53-4AF7-8045-36C465B290A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1C5ADE-A992-4700-A37C-46C347193B9C}" type="pres">
      <dgm:prSet presAssocID="{E95FD413-1111-4DE2-963A-D91D378B197B}" presName="parTxOnlySpace" presStyleCnt="0"/>
      <dgm:spPr/>
    </dgm:pt>
    <dgm:pt modelId="{0D54D21D-1FF7-4012-B005-54AC2C77D09D}" type="pres">
      <dgm:prSet presAssocID="{EEFF1608-6DF7-46AC-9DF8-324DDFFF275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B4860DB-7908-4616-9D07-207EBEBCF03A}" type="pres">
      <dgm:prSet presAssocID="{8C4B06EF-818C-4C58-BAB0-DBBC5E9376AB}" presName="parTxOnlySpace" presStyleCnt="0"/>
      <dgm:spPr/>
    </dgm:pt>
    <dgm:pt modelId="{F682D8C7-A7EE-43EC-94E7-41A65C57064B}" type="pres">
      <dgm:prSet presAssocID="{D33B2C92-3F16-4C36-9FBD-F2E6C195C6F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E420867-DAA4-4D19-8C1E-CFB1717F1D21}" type="presOf" srcId="{D33B2C92-3F16-4C36-9FBD-F2E6C195C6FB}" destId="{F682D8C7-A7EE-43EC-94E7-41A65C57064B}" srcOrd="0" destOrd="0" presId="urn:microsoft.com/office/officeart/2005/8/layout/chevron1"/>
    <dgm:cxn modelId="{8F7591A1-22CD-486D-98F8-4C0560577285}" type="presOf" srcId="{2DD62186-0DE7-4885-9E6E-BFC91C77FCEC}" destId="{4A0B44DC-950D-4D47-B9CB-18D0BD67E1E0}" srcOrd="0" destOrd="0" presId="urn:microsoft.com/office/officeart/2005/8/layout/chevron1"/>
    <dgm:cxn modelId="{6FE01C45-CD3D-4E29-B97D-4C3CD8EBFAF5}" srcId="{1959D1D6-08C2-4B52-A59E-932451EA8B3E}" destId="{D30AACF2-3E53-4AF7-8045-36C465B290A3}" srcOrd="1" destOrd="0" parTransId="{0962BCC3-54C5-4326-91F9-AA17936960DB}" sibTransId="{E95FD413-1111-4DE2-963A-D91D378B197B}"/>
    <dgm:cxn modelId="{B32C3F51-0823-47DC-BE42-C2FFCAAE8CD7}" srcId="{1959D1D6-08C2-4B52-A59E-932451EA8B3E}" destId="{2DD62186-0DE7-4885-9E6E-BFC91C77FCEC}" srcOrd="0" destOrd="0" parTransId="{12749D83-67C5-462F-BC65-14841F933A4A}" sibTransId="{E924A6CC-0A5F-4C8C-AE0A-67318FE48598}"/>
    <dgm:cxn modelId="{78BBD84D-384F-4E1F-8CD9-0B22C28F0C19}" type="presOf" srcId="{1959D1D6-08C2-4B52-A59E-932451EA8B3E}" destId="{4580ABCB-F33B-448A-9F5A-61BFCA28F4C8}" srcOrd="0" destOrd="0" presId="urn:microsoft.com/office/officeart/2005/8/layout/chevron1"/>
    <dgm:cxn modelId="{83BD2D3E-F979-4D21-A3CB-B37118267EF8}" srcId="{1959D1D6-08C2-4B52-A59E-932451EA8B3E}" destId="{EEFF1608-6DF7-46AC-9DF8-324DDFFF2753}" srcOrd="2" destOrd="0" parTransId="{85F7685F-4D68-414F-8C35-41B15D989745}" sibTransId="{8C4B06EF-818C-4C58-BAB0-DBBC5E9376AB}"/>
    <dgm:cxn modelId="{B6228261-E8D1-4ECB-92AB-B1F033C03911}" srcId="{1959D1D6-08C2-4B52-A59E-932451EA8B3E}" destId="{D33B2C92-3F16-4C36-9FBD-F2E6C195C6FB}" srcOrd="3" destOrd="0" parTransId="{0E3F1345-47D5-44D9-9803-731935745A9F}" sibTransId="{9598E286-C60F-45AF-922E-7C89827B81A0}"/>
    <dgm:cxn modelId="{C450049D-D0BA-416E-B773-E77DDA36FC29}" type="presOf" srcId="{D30AACF2-3E53-4AF7-8045-36C465B290A3}" destId="{B99ACA05-E121-4C4C-86B0-6450227CA8F7}" srcOrd="0" destOrd="0" presId="urn:microsoft.com/office/officeart/2005/8/layout/chevron1"/>
    <dgm:cxn modelId="{87FE7B91-A985-4B38-93F0-7F1B2608A3B7}" type="presOf" srcId="{EEFF1608-6DF7-46AC-9DF8-324DDFFF2753}" destId="{0D54D21D-1FF7-4012-B005-54AC2C77D09D}" srcOrd="0" destOrd="0" presId="urn:microsoft.com/office/officeart/2005/8/layout/chevron1"/>
    <dgm:cxn modelId="{383E3B22-A81A-4970-BE6A-67A03261DAFF}" type="presParOf" srcId="{4580ABCB-F33B-448A-9F5A-61BFCA28F4C8}" destId="{4A0B44DC-950D-4D47-B9CB-18D0BD67E1E0}" srcOrd="0" destOrd="0" presId="urn:microsoft.com/office/officeart/2005/8/layout/chevron1"/>
    <dgm:cxn modelId="{EFECFEF5-95F2-4486-8A05-D6BB14DA996A}" type="presParOf" srcId="{4580ABCB-F33B-448A-9F5A-61BFCA28F4C8}" destId="{6C7169A5-46F1-41FF-A27C-990F24A549C5}" srcOrd="1" destOrd="0" presId="urn:microsoft.com/office/officeart/2005/8/layout/chevron1"/>
    <dgm:cxn modelId="{FB56DF33-83FE-4204-AA7C-9F422AE07260}" type="presParOf" srcId="{4580ABCB-F33B-448A-9F5A-61BFCA28F4C8}" destId="{B99ACA05-E121-4C4C-86B0-6450227CA8F7}" srcOrd="2" destOrd="0" presId="urn:microsoft.com/office/officeart/2005/8/layout/chevron1"/>
    <dgm:cxn modelId="{C1B100E2-996A-450C-986D-1D714FAA6D14}" type="presParOf" srcId="{4580ABCB-F33B-448A-9F5A-61BFCA28F4C8}" destId="{751C5ADE-A992-4700-A37C-46C347193B9C}" srcOrd="3" destOrd="0" presId="urn:microsoft.com/office/officeart/2005/8/layout/chevron1"/>
    <dgm:cxn modelId="{3A89AAAB-31E2-4A7D-B32C-F9EB527C88E2}" type="presParOf" srcId="{4580ABCB-F33B-448A-9F5A-61BFCA28F4C8}" destId="{0D54D21D-1FF7-4012-B005-54AC2C77D09D}" srcOrd="4" destOrd="0" presId="urn:microsoft.com/office/officeart/2005/8/layout/chevron1"/>
    <dgm:cxn modelId="{06CD0C07-A46B-4925-8EA9-E665FC33C12B}" type="presParOf" srcId="{4580ABCB-F33B-448A-9F5A-61BFCA28F4C8}" destId="{9B4860DB-7908-4616-9D07-207EBEBCF03A}" srcOrd="5" destOrd="0" presId="urn:microsoft.com/office/officeart/2005/8/layout/chevron1"/>
    <dgm:cxn modelId="{1A42DFEE-A665-462B-A49B-DE47D25683AF}" type="presParOf" srcId="{4580ABCB-F33B-448A-9F5A-61BFCA28F4C8}" destId="{F682D8C7-A7EE-43EC-94E7-41A65C57064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59D1D6-08C2-4B52-A59E-932451EA8B3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DD62186-0DE7-4885-9E6E-BFC91C77FCEC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8.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選擇欲分享之應用程式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2749D83-67C5-462F-BC65-14841F933A4A}" type="par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E924A6CC-0A5F-4C8C-AE0A-67318FE48598}" type="sib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EEFF1608-6DF7-46AC-9DF8-324DDFFF2753}">
      <dgm:prSet phldrT="[文字]" custT="1"/>
      <dgm:spPr>
        <a:solidFill>
          <a:srgbClr val="0000FF"/>
        </a:solidFill>
      </dgm:spPr>
      <dgm:t>
        <a:bodyPr/>
        <a:lstStyle/>
        <a:p>
          <a:pPr algn="ctr"/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9.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選擇要傳送加密檔案的好友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5F7685F-4D68-414F-8C35-41B15D989745}" type="par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8C4B06EF-818C-4C58-BAB0-DBBC5E9376AB}" type="sib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D33B2C92-3F16-4C36-9FBD-F2E6C195C6FB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10.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點選右上角「傳送」即可完成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E3F1345-47D5-44D9-9803-731935745A9F}" type="parTrans" cxnId="{B6228261-E8D1-4ECB-92AB-B1F033C03911}">
      <dgm:prSet/>
      <dgm:spPr/>
      <dgm:t>
        <a:bodyPr/>
        <a:lstStyle/>
        <a:p>
          <a:endParaRPr lang="zh-TW" altLang="en-US" sz="2000"/>
        </a:p>
      </dgm:t>
    </dgm:pt>
    <dgm:pt modelId="{9598E286-C60F-45AF-922E-7C89827B81A0}" type="sibTrans" cxnId="{B6228261-E8D1-4ECB-92AB-B1F033C03911}">
      <dgm:prSet/>
      <dgm:spPr/>
      <dgm:t>
        <a:bodyPr/>
        <a:lstStyle/>
        <a:p>
          <a:endParaRPr lang="zh-TW" altLang="en-US" sz="2000"/>
        </a:p>
      </dgm:t>
    </dgm:pt>
    <dgm:pt modelId="{7C266F43-B56F-4E93-A535-F76907B4B3DE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11.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加密檔案已送出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CF6A6D2-C0EE-46C7-9236-42D2B61942AF}" type="parTrans" cxnId="{2E8193D6-8536-45DC-8DFA-2E3183391442}">
      <dgm:prSet/>
      <dgm:spPr/>
      <dgm:t>
        <a:bodyPr/>
        <a:lstStyle/>
        <a:p>
          <a:endParaRPr lang="zh-TW" altLang="en-US"/>
        </a:p>
      </dgm:t>
    </dgm:pt>
    <dgm:pt modelId="{A9B45A68-5A6E-45FC-AA88-D31C1F5003F2}" type="sibTrans" cxnId="{2E8193D6-8536-45DC-8DFA-2E3183391442}">
      <dgm:prSet/>
      <dgm:spPr/>
      <dgm:t>
        <a:bodyPr/>
        <a:lstStyle/>
        <a:p>
          <a:endParaRPr lang="zh-TW" altLang="en-US"/>
        </a:p>
      </dgm:t>
    </dgm:pt>
    <dgm:pt modelId="{4580ABCB-F33B-448A-9F5A-61BFCA28F4C8}" type="pres">
      <dgm:prSet presAssocID="{1959D1D6-08C2-4B52-A59E-932451EA8B3E}" presName="Name0" presStyleCnt="0">
        <dgm:presLayoutVars>
          <dgm:dir/>
          <dgm:animLvl val="lvl"/>
          <dgm:resizeHandles val="exact"/>
        </dgm:presLayoutVars>
      </dgm:prSet>
      <dgm:spPr/>
    </dgm:pt>
    <dgm:pt modelId="{4A0B44DC-950D-4D47-B9CB-18D0BD67E1E0}" type="pres">
      <dgm:prSet presAssocID="{2DD62186-0DE7-4885-9E6E-BFC91C77FCEC}" presName="parTxOnly" presStyleLbl="node1" presStyleIdx="0" presStyleCnt="4" custScaleX="101668" custScaleY="1290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C7169A5-46F1-41FF-A27C-990F24A549C5}" type="pres">
      <dgm:prSet presAssocID="{E924A6CC-0A5F-4C8C-AE0A-67318FE48598}" presName="parTxOnlySpace" presStyleCnt="0"/>
      <dgm:spPr/>
    </dgm:pt>
    <dgm:pt modelId="{0D54D21D-1FF7-4012-B005-54AC2C77D09D}" type="pres">
      <dgm:prSet presAssocID="{EEFF1608-6DF7-46AC-9DF8-324DDFFF2753}" presName="parTxOnly" presStyleLbl="node1" presStyleIdx="1" presStyleCnt="4" custScaleY="1290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B4860DB-7908-4616-9D07-207EBEBCF03A}" type="pres">
      <dgm:prSet presAssocID="{8C4B06EF-818C-4C58-BAB0-DBBC5E9376AB}" presName="parTxOnlySpace" presStyleCnt="0"/>
      <dgm:spPr/>
    </dgm:pt>
    <dgm:pt modelId="{F682D8C7-A7EE-43EC-94E7-41A65C57064B}" type="pres">
      <dgm:prSet presAssocID="{D33B2C92-3F16-4C36-9FBD-F2E6C195C6FB}" presName="parTxOnly" presStyleLbl="node1" presStyleIdx="2" presStyleCnt="4" custScaleY="1200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A9AE20-2A87-4330-8418-71D5CB268ADE}" type="pres">
      <dgm:prSet presAssocID="{9598E286-C60F-45AF-922E-7C89827B81A0}" presName="parTxOnlySpace" presStyleCnt="0"/>
      <dgm:spPr/>
    </dgm:pt>
    <dgm:pt modelId="{657FF48F-290C-4E82-BF05-9CCA3C104764}" type="pres">
      <dgm:prSet presAssocID="{7C266F43-B56F-4E93-A535-F76907B4B3DE}" presName="parTxOnly" presStyleLbl="node1" presStyleIdx="3" presStyleCnt="4" custScaleY="1200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7CEA039-FF51-4DDD-882B-33FE1FEF28C8}" type="presOf" srcId="{EEFF1608-6DF7-46AC-9DF8-324DDFFF2753}" destId="{0D54D21D-1FF7-4012-B005-54AC2C77D09D}" srcOrd="0" destOrd="0" presId="urn:microsoft.com/office/officeart/2005/8/layout/chevron1"/>
    <dgm:cxn modelId="{1AA802ED-77FE-4C55-B190-98C1EBEBE869}" type="presOf" srcId="{D33B2C92-3F16-4C36-9FBD-F2E6C195C6FB}" destId="{F682D8C7-A7EE-43EC-94E7-41A65C57064B}" srcOrd="0" destOrd="0" presId="urn:microsoft.com/office/officeart/2005/8/layout/chevron1"/>
    <dgm:cxn modelId="{E2154A53-B578-4CDE-983B-47BBD0E7C51D}" type="presOf" srcId="{7C266F43-B56F-4E93-A535-F76907B4B3DE}" destId="{657FF48F-290C-4E82-BF05-9CCA3C104764}" srcOrd="0" destOrd="0" presId="urn:microsoft.com/office/officeart/2005/8/layout/chevron1"/>
    <dgm:cxn modelId="{01228142-DF0F-4CF0-9AA5-640D0B2A424C}" type="presOf" srcId="{2DD62186-0DE7-4885-9E6E-BFC91C77FCEC}" destId="{4A0B44DC-950D-4D47-B9CB-18D0BD67E1E0}" srcOrd="0" destOrd="0" presId="urn:microsoft.com/office/officeart/2005/8/layout/chevron1"/>
    <dgm:cxn modelId="{B6228261-E8D1-4ECB-92AB-B1F033C03911}" srcId="{1959D1D6-08C2-4B52-A59E-932451EA8B3E}" destId="{D33B2C92-3F16-4C36-9FBD-F2E6C195C6FB}" srcOrd="2" destOrd="0" parTransId="{0E3F1345-47D5-44D9-9803-731935745A9F}" sibTransId="{9598E286-C60F-45AF-922E-7C89827B81A0}"/>
    <dgm:cxn modelId="{83BD2D3E-F979-4D21-A3CB-B37118267EF8}" srcId="{1959D1D6-08C2-4B52-A59E-932451EA8B3E}" destId="{EEFF1608-6DF7-46AC-9DF8-324DDFFF2753}" srcOrd="1" destOrd="0" parTransId="{85F7685F-4D68-414F-8C35-41B15D989745}" sibTransId="{8C4B06EF-818C-4C58-BAB0-DBBC5E9376AB}"/>
    <dgm:cxn modelId="{B6E002F4-F36E-4C13-9500-E1E5A0C7DC43}" type="presOf" srcId="{1959D1D6-08C2-4B52-A59E-932451EA8B3E}" destId="{4580ABCB-F33B-448A-9F5A-61BFCA28F4C8}" srcOrd="0" destOrd="0" presId="urn:microsoft.com/office/officeart/2005/8/layout/chevron1"/>
    <dgm:cxn modelId="{2E8193D6-8536-45DC-8DFA-2E3183391442}" srcId="{1959D1D6-08C2-4B52-A59E-932451EA8B3E}" destId="{7C266F43-B56F-4E93-A535-F76907B4B3DE}" srcOrd="3" destOrd="0" parTransId="{DCF6A6D2-C0EE-46C7-9236-42D2B61942AF}" sibTransId="{A9B45A68-5A6E-45FC-AA88-D31C1F5003F2}"/>
    <dgm:cxn modelId="{B32C3F51-0823-47DC-BE42-C2FFCAAE8CD7}" srcId="{1959D1D6-08C2-4B52-A59E-932451EA8B3E}" destId="{2DD62186-0DE7-4885-9E6E-BFC91C77FCEC}" srcOrd="0" destOrd="0" parTransId="{12749D83-67C5-462F-BC65-14841F933A4A}" sibTransId="{E924A6CC-0A5F-4C8C-AE0A-67318FE48598}"/>
    <dgm:cxn modelId="{D4083801-5C65-4D77-87EC-738FA2AD292D}" type="presParOf" srcId="{4580ABCB-F33B-448A-9F5A-61BFCA28F4C8}" destId="{4A0B44DC-950D-4D47-B9CB-18D0BD67E1E0}" srcOrd="0" destOrd="0" presId="urn:microsoft.com/office/officeart/2005/8/layout/chevron1"/>
    <dgm:cxn modelId="{E80290EC-E65D-47FC-8C98-3B5E833232FD}" type="presParOf" srcId="{4580ABCB-F33B-448A-9F5A-61BFCA28F4C8}" destId="{6C7169A5-46F1-41FF-A27C-990F24A549C5}" srcOrd="1" destOrd="0" presId="urn:microsoft.com/office/officeart/2005/8/layout/chevron1"/>
    <dgm:cxn modelId="{46AA060B-61F2-4DFE-B37A-F4FA8F3915E7}" type="presParOf" srcId="{4580ABCB-F33B-448A-9F5A-61BFCA28F4C8}" destId="{0D54D21D-1FF7-4012-B005-54AC2C77D09D}" srcOrd="2" destOrd="0" presId="urn:microsoft.com/office/officeart/2005/8/layout/chevron1"/>
    <dgm:cxn modelId="{901F744D-8038-4CC4-8024-FC2361A3F505}" type="presParOf" srcId="{4580ABCB-F33B-448A-9F5A-61BFCA28F4C8}" destId="{9B4860DB-7908-4616-9D07-207EBEBCF03A}" srcOrd="3" destOrd="0" presId="urn:microsoft.com/office/officeart/2005/8/layout/chevron1"/>
    <dgm:cxn modelId="{B9FB7F16-4DFE-4CE7-9ED9-055D5C098399}" type="presParOf" srcId="{4580ABCB-F33B-448A-9F5A-61BFCA28F4C8}" destId="{F682D8C7-A7EE-43EC-94E7-41A65C57064B}" srcOrd="4" destOrd="0" presId="urn:microsoft.com/office/officeart/2005/8/layout/chevron1"/>
    <dgm:cxn modelId="{1ADB2108-7E51-4751-9A13-90BC0A03C108}" type="presParOf" srcId="{4580ABCB-F33B-448A-9F5A-61BFCA28F4C8}" destId="{85A9AE20-2A87-4330-8418-71D5CB268ADE}" srcOrd="5" destOrd="0" presId="urn:microsoft.com/office/officeart/2005/8/layout/chevron1"/>
    <dgm:cxn modelId="{8A81819B-B88E-4817-9E3B-3F3B2F9E0D21}" type="presParOf" srcId="{4580ABCB-F33B-448A-9F5A-61BFCA28F4C8}" destId="{657FF48F-290C-4E82-BF05-9CCA3C10476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59D1D6-08C2-4B52-A59E-932451EA8B3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EFF1608-6DF7-46AC-9DF8-324DDFFF2753}">
      <dgm:prSet phldrT="[文字]" custT="1"/>
      <dgm:spPr>
        <a:solidFill>
          <a:srgbClr val="0000FF"/>
        </a:solidFill>
      </dgm:spPr>
      <dgm:t>
        <a:bodyPr/>
        <a:lstStyle/>
        <a:p>
          <a:pPr algn="ctr"/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點選使用「訊息加密」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5F7685F-4D68-414F-8C35-41B15D989745}" type="par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8C4B06EF-818C-4C58-BAB0-DBBC5E9376AB}" type="sib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2DD62186-0DE7-4885-9E6E-BFC91C77FCEC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點選收到的加密檔案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924A6CC-0A5F-4C8C-AE0A-67318FE48598}" type="sib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12749D83-67C5-462F-BC65-14841F933A4A}" type="par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D30AACF2-3E53-4AF7-8045-36C465B290A3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點選左下角開啟選項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962BCC3-54C5-4326-91F9-AA17936960DB}" type="parTrans" cxnId="{6FE01C45-CD3D-4E29-B97D-4C3CD8EBFAF5}">
      <dgm:prSet/>
      <dgm:spPr/>
      <dgm:t>
        <a:bodyPr/>
        <a:lstStyle/>
        <a:p>
          <a:endParaRPr lang="zh-TW" altLang="en-US"/>
        </a:p>
      </dgm:t>
    </dgm:pt>
    <dgm:pt modelId="{E95FD413-1111-4DE2-963A-D91D378B197B}" type="sibTrans" cxnId="{6FE01C45-CD3D-4E29-B97D-4C3CD8EBFAF5}">
      <dgm:prSet/>
      <dgm:spPr/>
      <dgm:t>
        <a:bodyPr/>
        <a:lstStyle/>
        <a:p>
          <a:endParaRPr lang="zh-TW" altLang="en-US"/>
        </a:p>
      </dgm:t>
    </dgm:pt>
    <dgm:pt modelId="{4580ABCB-F33B-448A-9F5A-61BFCA28F4C8}" type="pres">
      <dgm:prSet presAssocID="{1959D1D6-08C2-4B52-A59E-932451EA8B3E}" presName="Name0" presStyleCnt="0">
        <dgm:presLayoutVars>
          <dgm:dir/>
          <dgm:animLvl val="lvl"/>
          <dgm:resizeHandles val="exact"/>
        </dgm:presLayoutVars>
      </dgm:prSet>
      <dgm:spPr/>
    </dgm:pt>
    <dgm:pt modelId="{4A0B44DC-950D-4D47-B9CB-18D0BD67E1E0}" type="pres">
      <dgm:prSet presAssocID="{2DD62186-0DE7-4885-9E6E-BFC91C77FCE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C7169A5-46F1-41FF-A27C-990F24A549C5}" type="pres">
      <dgm:prSet presAssocID="{E924A6CC-0A5F-4C8C-AE0A-67318FE48598}" presName="parTxOnlySpace" presStyleCnt="0"/>
      <dgm:spPr/>
    </dgm:pt>
    <dgm:pt modelId="{B99ACA05-E121-4C4C-86B0-6450227CA8F7}" type="pres">
      <dgm:prSet presAssocID="{D30AACF2-3E53-4AF7-8045-36C465B290A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1C5ADE-A992-4700-A37C-46C347193B9C}" type="pres">
      <dgm:prSet presAssocID="{E95FD413-1111-4DE2-963A-D91D378B197B}" presName="parTxOnlySpace" presStyleCnt="0"/>
      <dgm:spPr/>
    </dgm:pt>
    <dgm:pt modelId="{0D54D21D-1FF7-4012-B005-54AC2C77D09D}" type="pres">
      <dgm:prSet presAssocID="{EEFF1608-6DF7-46AC-9DF8-324DDFFF275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B7C24BE-B998-4799-890D-253F89BE872A}" type="presOf" srcId="{2DD62186-0DE7-4885-9E6E-BFC91C77FCEC}" destId="{4A0B44DC-950D-4D47-B9CB-18D0BD67E1E0}" srcOrd="0" destOrd="0" presId="urn:microsoft.com/office/officeart/2005/8/layout/chevron1"/>
    <dgm:cxn modelId="{2D658247-B549-4552-8B0A-EC08A8D3ED73}" type="presOf" srcId="{D30AACF2-3E53-4AF7-8045-36C465B290A3}" destId="{B99ACA05-E121-4C4C-86B0-6450227CA8F7}" srcOrd="0" destOrd="0" presId="urn:microsoft.com/office/officeart/2005/8/layout/chevron1"/>
    <dgm:cxn modelId="{6FE01C45-CD3D-4E29-B97D-4C3CD8EBFAF5}" srcId="{1959D1D6-08C2-4B52-A59E-932451EA8B3E}" destId="{D30AACF2-3E53-4AF7-8045-36C465B290A3}" srcOrd="1" destOrd="0" parTransId="{0962BCC3-54C5-4326-91F9-AA17936960DB}" sibTransId="{E95FD413-1111-4DE2-963A-D91D378B197B}"/>
    <dgm:cxn modelId="{651AB529-73B0-42D2-893B-7A279C40D687}" type="presOf" srcId="{1959D1D6-08C2-4B52-A59E-932451EA8B3E}" destId="{4580ABCB-F33B-448A-9F5A-61BFCA28F4C8}" srcOrd="0" destOrd="0" presId="urn:microsoft.com/office/officeart/2005/8/layout/chevron1"/>
    <dgm:cxn modelId="{B32C3F51-0823-47DC-BE42-C2FFCAAE8CD7}" srcId="{1959D1D6-08C2-4B52-A59E-932451EA8B3E}" destId="{2DD62186-0DE7-4885-9E6E-BFC91C77FCEC}" srcOrd="0" destOrd="0" parTransId="{12749D83-67C5-462F-BC65-14841F933A4A}" sibTransId="{E924A6CC-0A5F-4C8C-AE0A-67318FE48598}"/>
    <dgm:cxn modelId="{83BD2D3E-F979-4D21-A3CB-B37118267EF8}" srcId="{1959D1D6-08C2-4B52-A59E-932451EA8B3E}" destId="{EEFF1608-6DF7-46AC-9DF8-324DDFFF2753}" srcOrd="2" destOrd="0" parTransId="{85F7685F-4D68-414F-8C35-41B15D989745}" sibTransId="{8C4B06EF-818C-4C58-BAB0-DBBC5E9376AB}"/>
    <dgm:cxn modelId="{151557D0-005E-4151-BEB5-344A1D571913}" type="presOf" srcId="{EEFF1608-6DF7-46AC-9DF8-324DDFFF2753}" destId="{0D54D21D-1FF7-4012-B005-54AC2C77D09D}" srcOrd="0" destOrd="0" presId="urn:microsoft.com/office/officeart/2005/8/layout/chevron1"/>
    <dgm:cxn modelId="{436FB5DA-0D07-4DDE-AAF2-09017F05C0E0}" type="presParOf" srcId="{4580ABCB-F33B-448A-9F5A-61BFCA28F4C8}" destId="{4A0B44DC-950D-4D47-B9CB-18D0BD67E1E0}" srcOrd="0" destOrd="0" presId="urn:microsoft.com/office/officeart/2005/8/layout/chevron1"/>
    <dgm:cxn modelId="{5B506493-03F8-4751-B08E-F0ED3D9C7E06}" type="presParOf" srcId="{4580ABCB-F33B-448A-9F5A-61BFCA28F4C8}" destId="{6C7169A5-46F1-41FF-A27C-990F24A549C5}" srcOrd="1" destOrd="0" presId="urn:microsoft.com/office/officeart/2005/8/layout/chevron1"/>
    <dgm:cxn modelId="{788CB6CC-F986-4E66-9826-89C5E727979B}" type="presParOf" srcId="{4580ABCB-F33B-448A-9F5A-61BFCA28F4C8}" destId="{B99ACA05-E121-4C4C-86B0-6450227CA8F7}" srcOrd="2" destOrd="0" presId="urn:microsoft.com/office/officeart/2005/8/layout/chevron1"/>
    <dgm:cxn modelId="{C497CF95-8579-4783-AA38-287F82F80DEA}" type="presParOf" srcId="{4580ABCB-F33B-448A-9F5A-61BFCA28F4C8}" destId="{751C5ADE-A992-4700-A37C-46C347193B9C}" srcOrd="3" destOrd="0" presId="urn:microsoft.com/office/officeart/2005/8/layout/chevron1"/>
    <dgm:cxn modelId="{CA2E88DD-3026-4648-B578-FC7F8F8568B0}" type="presParOf" srcId="{4580ABCB-F33B-448A-9F5A-61BFCA28F4C8}" destId="{0D54D21D-1FF7-4012-B005-54AC2C77D09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59D1D6-08C2-4B52-A59E-932451EA8B3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DD62186-0DE7-4885-9E6E-BFC91C77FCEC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4.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選擇檔案解密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2749D83-67C5-462F-BC65-14841F933A4A}" type="par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E924A6CC-0A5F-4C8C-AE0A-67318FE48598}" type="sibTrans" cxnId="{B32C3F51-0823-47DC-BE42-C2FFCAAE8CD7}">
      <dgm:prSet/>
      <dgm:spPr/>
      <dgm:t>
        <a:bodyPr/>
        <a:lstStyle/>
        <a:p>
          <a:endParaRPr lang="zh-TW" altLang="en-US" sz="2000"/>
        </a:p>
      </dgm:t>
    </dgm:pt>
    <dgm:pt modelId="{EEFF1608-6DF7-46AC-9DF8-324DDFFF2753}">
      <dgm:prSet phldrT="[文字]" custT="1"/>
      <dgm:spPr>
        <a:solidFill>
          <a:srgbClr val="0000FF"/>
        </a:solidFill>
      </dgm:spPr>
      <dgm:t>
        <a:bodyPr/>
        <a:lstStyle/>
        <a:p>
          <a:pPr algn="ctr"/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5.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點選全部儲存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5F7685F-4D68-414F-8C35-41B15D989745}" type="par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8C4B06EF-818C-4C58-BAB0-DBBC5E9376AB}" type="sibTrans" cxnId="{83BD2D3E-F979-4D21-A3CB-B37118267EF8}">
      <dgm:prSet/>
      <dgm:spPr/>
      <dgm:t>
        <a:bodyPr/>
        <a:lstStyle/>
        <a:p>
          <a:endParaRPr lang="zh-TW" altLang="en-US" sz="2000"/>
        </a:p>
      </dgm:t>
    </dgm:pt>
    <dgm:pt modelId="{D33B2C92-3F16-4C36-9FBD-F2E6C195C6FB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6.</a:t>
          </a:r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點選確定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E3F1345-47D5-44D9-9803-731935745A9F}" type="parTrans" cxnId="{B6228261-E8D1-4ECB-92AB-B1F033C03911}">
      <dgm:prSet/>
      <dgm:spPr/>
      <dgm:t>
        <a:bodyPr/>
        <a:lstStyle/>
        <a:p>
          <a:endParaRPr lang="zh-TW" altLang="en-US" sz="2000"/>
        </a:p>
      </dgm:t>
    </dgm:pt>
    <dgm:pt modelId="{9598E286-C60F-45AF-922E-7C89827B81A0}" type="sibTrans" cxnId="{B6228261-E8D1-4ECB-92AB-B1F033C03911}">
      <dgm:prSet/>
      <dgm:spPr/>
      <dgm:t>
        <a:bodyPr/>
        <a:lstStyle/>
        <a:p>
          <a:endParaRPr lang="zh-TW" altLang="en-US" sz="2000"/>
        </a:p>
      </dgm:t>
    </dgm:pt>
    <dgm:pt modelId="{7C266F43-B56F-4E93-A535-F76907B4B3DE}">
      <dgm:prSet phldrT="[文字]" custT="1"/>
      <dgm:spPr>
        <a:solidFill>
          <a:srgbClr val="0000FF"/>
        </a:solidFill>
      </dgm:spPr>
      <dgm:t>
        <a:bodyPr/>
        <a:lstStyle/>
        <a:p>
          <a:r>
            <a: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7.</a:t>
          </a:r>
          <a:r>
            <a:rPr lang="zh-TW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檔案全部儲存置檔案保險箱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CF6A6D2-C0EE-46C7-9236-42D2B61942AF}" type="parTrans" cxnId="{2E8193D6-8536-45DC-8DFA-2E3183391442}">
      <dgm:prSet/>
      <dgm:spPr/>
      <dgm:t>
        <a:bodyPr/>
        <a:lstStyle/>
        <a:p>
          <a:endParaRPr lang="zh-TW" altLang="en-US"/>
        </a:p>
      </dgm:t>
    </dgm:pt>
    <dgm:pt modelId="{A9B45A68-5A6E-45FC-AA88-D31C1F5003F2}" type="sibTrans" cxnId="{2E8193D6-8536-45DC-8DFA-2E3183391442}">
      <dgm:prSet/>
      <dgm:spPr/>
      <dgm:t>
        <a:bodyPr/>
        <a:lstStyle/>
        <a:p>
          <a:endParaRPr lang="zh-TW" altLang="en-US"/>
        </a:p>
      </dgm:t>
    </dgm:pt>
    <dgm:pt modelId="{4580ABCB-F33B-448A-9F5A-61BFCA28F4C8}" type="pres">
      <dgm:prSet presAssocID="{1959D1D6-08C2-4B52-A59E-932451EA8B3E}" presName="Name0" presStyleCnt="0">
        <dgm:presLayoutVars>
          <dgm:dir/>
          <dgm:animLvl val="lvl"/>
          <dgm:resizeHandles val="exact"/>
        </dgm:presLayoutVars>
      </dgm:prSet>
      <dgm:spPr/>
    </dgm:pt>
    <dgm:pt modelId="{4A0B44DC-950D-4D47-B9CB-18D0BD67E1E0}" type="pres">
      <dgm:prSet presAssocID="{2DD62186-0DE7-4885-9E6E-BFC91C77FCEC}" presName="parTxOnly" presStyleLbl="node1" presStyleIdx="0" presStyleCnt="4" custScaleX="101668" custScaleY="1290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C7169A5-46F1-41FF-A27C-990F24A549C5}" type="pres">
      <dgm:prSet presAssocID="{E924A6CC-0A5F-4C8C-AE0A-67318FE48598}" presName="parTxOnlySpace" presStyleCnt="0"/>
      <dgm:spPr/>
    </dgm:pt>
    <dgm:pt modelId="{0D54D21D-1FF7-4012-B005-54AC2C77D09D}" type="pres">
      <dgm:prSet presAssocID="{EEFF1608-6DF7-46AC-9DF8-324DDFFF2753}" presName="parTxOnly" presStyleLbl="node1" presStyleIdx="1" presStyleCnt="4" custScaleY="1290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B4860DB-7908-4616-9D07-207EBEBCF03A}" type="pres">
      <dgm:prSet presAssocID="{8C4B06EF-818C-4C58-BAB0-DBBC5E9376AB}" presName="parTxOnlySpace" presStyleCnt="0"/>
      <dgm:spPr/>
    </dgm:pt>
    <dgm:pt modelId="{F682D8C7-A7EE-43EC-94E7-41A65C57064B}" type="pres">
      <dgm:prSet presAssocID="{D33B2C92-3F16-4C36-9FBD-F2E6C195C6FB}" presName="parTxOnly" presStyleLbl="node1" presStyleIdx="2" presStyleCnt="4" custScaleY="1200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A9AE20-2A87-4330-8418-71D5CB268ADE}" type="pres">
      <dgm:prSet presAssocID="{9598E286-C60F-45AF-922E-7C89827B81A0}" presName="parTxOnlySpace" presStyleCnt="0"/>
      <dgm:spPr/>
    </dgm:pt>
    <dgm:pt modelId="{657FF48F-290C-4E82-BF05-9CCA3C104764}" type="pres">
      <dgm:prSet presAssocID="{7C266F43-B56F-4E93-A535-F76907B4B3DE}" presName="parTxOnly" presStyleLbl="node1" presStyleIdx="3" presStyleCnt="4" custScaleY="1200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F449258-5757-438B-AFAE-898766C6091A}" type="presOf" srcId="{EEFF1608-6DF7-46AC-9DF8-324DDFFF2753}" destId="{0D54D21D-1FF7-4012-B005-54AC2C77D09D}" srcOrd="0" destOrd="0" presId="urn:microsoft.com/office/officeart/2005/8/layout/chevron1"/>
    <dgm:cxn modelId="{B32C3F51-0823-47DC-BE42-C2FFCAAE8CD7}" srcId="{1959D1D6-08C2-4B52-A59E-932451EA8B3E}" destId="{2DD62186-0DE7-4885-9E6E-BFC91C77FCEC}" srcOrd="0" destOrd="0" parTransId="{12749D83-67C5-462F-BC65-14841F933A4A}" sibTransId="{E924A6CC-0A5F-4C8C-AE0A-67318FE48598}"/>
    <dgm:cxn modelId="{A590715B-75BB-4422-BF6D-36B05FF854C7}" type="presOf" srcId="{2DD62186-0DE7-4885-9E6E-BFC91C77FCEC}" destId="{4A0B44DC-950D-4D47-B9CB-18D0BD67E1E0}" srcOrd="0" destOrd="0" presId="urn:microsoft.com/office/officeart/2005/8/layout/chevron1"/>
    <dgm:cxn modelId="{83BD2D3E-F979-4D21-A3CB-B37118267EF8}" srcId="{1959D1D6-08C2-4B52-A59E-932451EA8B3E}" destId="{EEFF1608-6DF7-46AC-9DF8-324DDFFF2753}" srcOrd="1" destOrd="0" parTransId="{85F7685F-4D68-414F-8C35-41B15D989745}" sibTransId="{8C4B06EF-818C-4C58-BAB0-DBBC5E9376AB}"/>
    <dgm:cxn modelId="{B6228261-E8D1-4ECB-92AB-B1F033C03911}" srcId="{1959D1D6-08C2-4B52-A59E-932451EA8B3E}" destId="{D33B2C92-3F16-4C36-9FBD-F2E6C195C6FB}" srcOrd="2" destOrd="0" parTransId="{0E3F1345-47D5-44D9-9803-731935745A9F}" sibTransId="{9598E286-C60F-45AF-922E-7C89827B81A0}"/>
    <dgm:cxn modelId="{E04FC2DE-0562-4087-A055-559E67F06169}" type="presOf" srcId="{1959D1D6-08C2-4B52-A59E-932451EA8B3E}" destId="{4580ABCB-F33B-448A-9F5A-61BFCA28F4C8}" srcOrd="0" destOrd="0" presId="urn:microsoft.com/office/officeart/2005/8/layout/chevron1"/>
    <dgm:cxn modelId="{205FD95E-94F8-4AE7-8F7A-4AFF6F38CAD1}" type="presOf" srcId="{D33B2C92-3F16-4C36-9FBD-F2E6C195C6FB}" destId="{F682D8C7-A7EE-43EC-94E7-41A65C57064B}" srcOrd="0" destOrd="0" presId="urn:microsoft.com/office/officeart/2005/8/layout/chevron1"/>
    <dgm:cxn modelId="{AE71EAA8-8C1B-49CA-AC9F-94B648B67068}" type="presOf" srcId="{7C266F43-B56F-4E93-A535-F76907B4B3DE}" destId="{657FF48F-290C-4E82-BF05-9CCA3C104764}" srcOrd="0" destOrd="0" presId="urn:microsoft.com/office/officeart/2005/8/layout/chevron1"/>
    <dgm:cxn modelId="{2E8193D6-8536-45DC-8DFA-2E3183391442}" srcId="{1959D1D6-08C2-4B52-A59E-932451EA8B3E}" destId="{7C266F43-B56F-4E93-A535-F76907B4B3DE}" srcOrd="3" destOrd="0" parTransId="{DCF6A6D2-C0EE-46C7-9236-42D2B61942AF}" sibTransId="{A9B45A68-5A6E-45FC-AA88-D31C1F5003F2}"/>
    <dgm:cxn modelId="{2083F89A-C406-4977-AA26-830604A3B1E0}" type="presParOf" srcId="{4580ABCB-F33B-448A-9F5A-61BFCA28F4C8}" destId="{4A0B44DC-950D-4D47-B9CB-18D0BD67E1E0}" srcOrd="0" destOrd="0" presId="urn:microsoft.com/office/officeart/2005/8/layout/chevron1"/>
    <dgm:cxn modelId="{5F7990A8-7159-44F9-B2AB-4791A647ED5C}" type="presParOf" srcId="{4580ABCB-F33B-448A-9F5A-61BFCA28F4C8}" destId="{6C7169A5-46F1-41FF-A27C-990F24A549C5}" srcOrd="1" destOrd="0" presId="urn:microsoft.com/office/officeart/2005/8/layout/chevron1"/>
    <dgm:cxn modelId="{F6BACB63-9032-4E53-BDA9-365EBB7F0B84}" type="presParOf" srcId="{4580ABCB-F33B-448A-9F5A-61BFCA28F4C8}" destId="{0D54D21D-1FF7-4012-B005-54AC2C77D09D}" srcOrd="2" destOrd="0" presId="urn:microsoft.com/office/officeart/2005/8/layout/chevron1"/>
    <dgm:cxn modelId="{DD0E13B7-F576-4236-92AC-D406055476C9}" type="presParOf" srcId="{4580ABCB-F33B-448A-9F5A-61BFCA28F4C8}" destId="{9B4860DB-7908-4616-9D07-207EBEBCF03A}" srcOrd="3" destOrd="0" presId="urn:microsoft.com/office/officeart/2005/8/layout/chevron1"/>
    <dgm:cxn modelId="{7AEA5B99-49F9-40B5-BE14-6C0B7AB13816}" type="presParOf" srcId="{4580ABCB-F33B-448A-9F5A-61BFCA28F4C8}" destId="{F682D8C7-A7EE-43EC-94E7-41A65C57064B}" srcOrd="4" destOrd="0" presId="urn:microsoft.com/office/officeart/2005/8/layout/chevron1"/>
    <dgm:cxn modelId="{93320B5B-065E-4520-BFF6-239AD7BB793E}" type="presParOf" srcId="{4580ABCB-F33B-448A-9F5A-61BFCA28F4C8}" destId="{85A9AE20-2A87-4330-8418-71D5CB268ADE}" srcOrd="5" destOrd="0" presId="urn:microsoft.com/office/officeart/2005/8/layout/chevron1"/>
    <dgm:cxn modelId="{2C2CA1BB-2372-4A0A-BA67-707BA2B3E7D6}" type="presParOf" srcId="{4580ABCB-F33B-448A-9F5A-61BFCA28F4C8}" destId="{657FF48F-290C-4E82-BF05-9CCA3C10476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B44DC-950D-4D47-B9CB-18D0BD67E1E0}">
      <dsp:nvSpPr>
        <dsp:cNvPr id="0" name=""/>
        <dsp:cNvSpPr/>
      </dsp:nvSpPr>
      <dsp:spPr>
        <a:xfrm>
          <a:off x="3854" y="216647"/>
          <a:ext cx="2243792" cy="897517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主選單執行密碼設定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52613" y="216647"/>
        <a:ext cx="1346275" cy="897517"/>
      </dsp:txXfrm>
    </dsp:sp>
    <dsp:sp modelId="{0D54D21D-1FF7-4012-B005-54AC2C77D09D}">
      <dsp:nvSpPr>
        <dsp:cNvPr id="0" name=""/>
        <dsp:cNvSpPr/>
      </dsp:nvSpPr>
      <dsp:spPr>
        <a:xfrm>
          <a:off x="2023267" y="216647"/>
          <a:ext cx="2243792" cy="897517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擊新增密碼按鈕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472026" y="216647"/>
        <a:ext cx="1346275" cy="897517"/>
      </dsp:txXfrm>
    </dsp:sp>
    <dsp:sp modelId="{F682D8C7-A7EE-43EC-94E7-41A65C57064B}">
      <dsp:nvSpPr>
        <dsp:cNvPr id="0" name=""/>
        <dsp:cNvSpPr/>
      </dsp:nvSpPr>
      <dsp:spPr>
        <a:xfrm>
          <a:off x="4042681" y="216647"/>
          <a:ext cx="2243792" cy="897517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輸入聊天室名稱及密碼</a:t>
          </a:r>
          <a:endParaRPr lang="en-US" altLang="zh-TW" sz="2000" kern="1200" dirty="0" smtClean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491440" y="216647"/>
        <a:ext cx="1346275" cy="897517"/>
      </dsp:txXfrm>
    </dsp:sp>
    <dsp:sp modelId="{F914A704-D488-4DDD-9CD1-60211B121947}">
      <dsp:nvSpPr>
        <dsp:cNvPr id="0" name=""/>
        <dsp:cNvSpPr/>
      </dsp:nvSpPr>
      <dsp:spPr>
        <a:xfrm>
          <a:off x="6062094" y="216647"/>
          <a:ext cx="2243792" cy="897517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4.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密碼列表列出</a:t>
          </a:r>
          <a:endParaRPr lang="en-US" altLang="zh-TW" sz="2000" kern="1200" dirty="0" smtClean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510853" y="216647"/>
        <a:ext cx="1346275" cy="897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B44DC-950D-4D47-B9CB-18D0BD67E1E0}">
      <dsp:nvSpPr>
        <dsp:cNvPr id="0" name=""/>
        <dsp:cNvSpPr/>
      </dsp:nvSpPr>
      <dsp:spPr>
        <a:xfrm>
          <a:off x="2434" y="0"/>
          <a:ext cx="2966026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對話框內輸入訊息</a:t>
          </a: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,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點選進行加密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07827" y="0"/>
        <a:ext cx="1955241" cy="1010785"/>
      </dsp:txXfrm>
    </dsp:sp>
    <dsp:sp modelId="{0D54D21D-1FF7-4012-B005-54AC2C77D09D}">
      <dsp:nvSpPr>
        <dsp:cNvPr id="0" name=""/>
        <dsp:cNvSpPr/>
      </dsp:nvSpPr>
      <dsp:spPr>
        <a:xfrm>
          <a:off x="2671857" y="0"/>
          <a:ext cx="2966026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開啟</a:t>
          </a: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line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在對話框內貼上密</a:t>
          </a:r>
          <a:r>
            <a:rPr lang="zh-TW" altLang="en-US" sz="2000" kern="1200" dirty="0" smtClean="0"/>
            <a:t>文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177250" y="0"/>
        <a:ext cx="1955241" cy="1010785"/>
      </dsp:txXfrm>
    </dsp:sp>
    <dsp:sp modelId="{F682D8C7-A7EE-43EC-94E7-41A65C57064B}">
      <dsp:nvSpPr>
        <dsp:cNvPr id="0" name=""/>
        <dsp:cNvSpPr/>
      </dsp:nvSpPr>
      <dsp:spPr>
        <a:xfrm>
          <a:off x="5341281" y="0"/>
          <a:ext cx="2966026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點擊傳送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846674" y="0"/>
        <a:ext cx="1955241" cy="10107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B44DC-950D-4D47-B9CB-18D0BD67E1E0}">
      <dsp:nvSpPr>
        <dsp:cNvPr id="0" name=""/>
        <dsp:cNvSpPr/>
      </dsp:nvSpPr>
      <dsp:spPr>
        <a:xfrm>
          <a:off x="2434" y="0"/>
          <a:ext cx="2966026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在</a:t>
          </a: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Line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聊天室窗內複製密文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07827" y="0"/>
        <a:ext cx="1955241" cy="1010785"/>
      </dsp:txXfrm>
    </dsp:sp>
    <dsp:sp modelId="{0D54D21D-1FF7-4012-B005-54AC2C77D09D}">
      <dsp:nvSpPr>
        <dsp:cNvPr id="0" name=""/>
        <dsp:cNvSpPr/>
      </dsp:nvSpPr>
      <dsp:spPr>
        <a:xfrm>
          <a:off x="2671857" y="0"/>
          <a:ext cx="2966026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開啟</a:t>
          </a: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ME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 </a:t>
          </a: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app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密文會自動貼上並解密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177250" y="0"/>
        <a:ext cx="1955241" cy="1010785"/>
      </dsp:txXfrm>
    </dsp:sp>
    <dsp:sp modelId="{F682D8C7-A7EE-43EC-94E7-41A65C57064B}">
      <dsp:nvSpPr>
        <dsp:cNvPr id="0" name=""/>
        <dsp:cNvSpPr/>
      </dsp:nvSpPr>
      <dsp:spPr>
        <a:xfrm>
          <a:off x="5341281" y="0"/>
          <a:ext cx="2966026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網址以條列式呈現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846674" y="0"/>
        <a:ext cx="1955241" cy="10107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B44DC-950D-4D47-B9CB-18D0BD67E1E0}">
      <dsp:nvSpPr>
        <dsp:cNvPr id="0" name=""/>
        <dsp:cNvSpPr/>
      </dsp:nvSpPr>
      <dsp:spPr>
        <a:xfrm>
          <a:off x="2875" y="0"/>
          <a:ext cx="3503405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1.</a:t>
          </a:r>
          <a:r>
            <a:rPr lang="zh-TW" altLang="en-US" sz="2000" kern="1200" baseline="0" smtClean="0">
              <a:latin typeface="Times New Roman" panose="02020603050405020304" pitchFamily="18" charset="0"/>
              <a:ea typeface="標楷體" panose="03000509000000000000" pitchFamily="65" charset="-120"/>
            </a:rPr>
            <a:t>選取</a:t>
          </a:r>
          <a:r>
            <a:rPr lang="zh-TW" altLang="zh-TW" sz="2000" kern="1200" baseline="0" smtClean="0">
              <a:latin typeface="Times New Roman" panose="02020603050405020304" pitchFamily="18" charset="0"/>
              <a:ea typeface="標楷體" panose="03000509000000000000" pitchFamily="65" charset="-120"/>
            </a:rPr>
            <a:t>檔案</a:t>
          </a:r>
          <a:r>
            <a:rPr lang="zh-TW" altLang="en-US" sz="2000" kern="1200" baseline="0" smtClean="0">
              <a:latin typeface="Times New Roman" panose="02020603050405020304" pitchFamily="18" charset="0"/>
              <a:ea typeface="標楷體" panose="03000509000000000000" pitchFamily="65" charset="-120"/>
            </a:rPr>
            <a:t>，</a:t>
          </a:r>
          <a:r>
            <a:rPr lang="zh-TW" altLang="zh-TW" sz="2000" kern="1200" baseline="0" smtClean="0">
              <a:latin typeface="Times New Roman" panose="02020603050405020304" pitchFamily="18" charset="0"/>
              <a:ea typeface="標楷體" panose="03000509000000000000" pitchFamily="65" charset="-120"/>
            </a:rPr>
            <a:t>點選</a:t>
          </a:r>
          <a:r>
            <a:rPr lang="zh-TW" altLang="zh-TW" sz="2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「分享圖示</a:t>
          </a:r>
          <a:r>
            <a:rPr lang="en-US" altLang="zh-TW" sz="2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 </a:t>
          </a:r>
          <a:r>
            <a:rPr lang="zh-TW" altLang="zh-TW" sz="2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」按鈕</a:t>
          </a:r>
          <a:endParaRPr lang="zh-TW" altLang="en-US" sz="20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08268" y="0"/>
        <a:ext cx="2492620" cy="1010785"/>
      </dsp:txXfrm>
    </dsp:sp>
    <dsp:sp modelId="{B99ACA05-E121-4C4C-86B0-6450227CA8F7}">
      <dsp:nvSpPr>
        <dsp:cNvPr id="0" name=""/>
        <dsp:cNvSpPr/>
      </dsp:nvSpPr>
      <dsp:spPr>
        <a:xfrm>
          <a:off x="3155940" y="0"/>
          <a:ext cx="3503405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2.</a:t>
          </a:r>
          <a:r>
            <a:rPr lang="zh-TW" altLang="zh-TW" sz="2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分享工具列滑至最右側點擊「更多」</a:t>
          </a:r>
          <a:endParaRPr lang="zh-TW" altLang="en-US" sz="20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661333" y="0"/>
        <a:ext cx="2492620" cy="1010785"/>
      </dsp:txXfrm>
    </dsp:sp>
    <dsp:sp modelId="{0D54D21D-1FF7-4012-B005-54AC2C77D09D}">
      <dsp:nvSpPr>
        <dsp:cNvPr id="0" name=""/>
        <dsp:cNvSpPr/>
      </dsp:nvSpPr>
      <dsp:spPr>
        <a:xfrm>
          <a:off x="6309005" y="0"/>
          <a:ext cx="3503405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3.</a:t>
          </a:r>
          <a:r>
            <a:rPr lang="zh-TW" altLang="zh-TW" sz="2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點選</a:t>
          </a:r>
          <a:r>
            <a:rPr lang="zh-TW" altLang="en-US" sz="2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將</a:t>
          </a:r>
          <a:r>
            <a:rPr lang="zh-TW" altLang="zh-TW" sz="2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「訊息加密」開啟</a:t>
          </a:r>
          <a:endParaRPr lang="zh-TW" altLang="en-US" sz="20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814398" y="0"/>
        <a:ext cx="2492620" cy="10107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B44DC-950D-4D47-B9CB-18D0BD67E1E0}">
      <dsp:nvSpPr>
        <dsp:cNvPr id="0" name=""/>
        <dsp:cNvSpPr/>
      </dsp:nvSpPr>
      <dsp:spPr>
        <a:xfrm>
          <a:off x="4552" y="0"/>
          <a:ext cx="2650318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4.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執行</a:t>
          </a: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ME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09945" y="0"/>
        <a:ext cx="1639533" cy="1010785"/>
      </dsp:txXfrm>
    </dsp:sp>
    <dsp:sp modelId="{B99ACA05-E121-4C4C-86B0-6450227CA8F7}">
      <dsp:nvSpPr>
        <dsp:cNvPr id="0" name=""/>
        <dsp:cNvSpPr/>
      </dsp:nvSpPr>
      <dsp:spPr>
        <a:xfrm>
          <a:off x="2389840" y="0"/>
          <a:ext cx="2650318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5.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先選取欲使用之密碼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895233" y="0"/>
        <a:ext cx="1639533" cy="1010785"/>
      </dsp:txXfrm>
    </dsp:sp>
    <dsp:sp modelId="{0D54D21D-1FF7-4012-B005-54AC2C77D09D}">
      <dsp:nvSpPr>
        <dsp:cNvPr id="0" name=""/>
        <dsp:cNvSpPr/>
      </dsp:nvSpPr>
      <dsp:spPr>
        <a:xfrm>
          <a:off x="4775127" y="0"/>
          <a:ext cx="2650318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6.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點選「加密檔案」按鈕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280520" y="0"/>
        <a:ext cx="1639533" cy="1010785"/>
      </dsp:txXfrm>
    </dsp:sp>
    <dsp:sp modelId="{F682D8C7-A7EE-43EC-94E7-41A65C57064B}">
      <dsp:nvSpPr>
        <dsp:cNvPr id="0" name=""/>
        <dsp:cNvSpPr/>
      </dsp:nvSpPr>
      <dsp:spPr>
        <a:xfrm>
          <a:off x="7160414" y="0"/>
          <a:ext cx="2650318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7.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點選「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進行分享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」按鈕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665807" y="0"/>
        <a:ext cx="1639533" cy="10107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B44DC-950D-4D47-B9CB-18D0BD67E1E0}">
      <dsp:nvSpPr>
        <dsp:cNvPr id="0" name=""/>
        <dsp:cNvSpPr/>
      </dsp:nvSpPr>
      <dsp:spPr>
        <a:xfrm>
          <a:off x="239" y="0"/>
          <a:ext cx="2456024" cy="1245598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8.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選擇欲分享之應用程式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23038" y="0"/>
        <a:ext cx="1210426" cy="1245598"/>
      </dsp:txXfrm>
    </dsp:sp>
    <dsp:sp modelId="{0D54D21D-1FF7-4012-B005-54AC2C77D09D}">
      <dsp:nvSpPr>
        <dsp:cNvPr id="0" name=""/>
        <dsp:cNvSpPr/>
      </dsp:nvSpPr>
      <dsp:spPr>
        <a:xfrm>
          <a:off x="2214691" y="0"/>
          <a:ext cx="2415730" cy="1245598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9.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選擇要傳送加密檔案的好友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837490" y="0"/>
        <a:ext cx="1170132" cy="1245598"/>
      </dsp:txXfrm>
    </dsp:sp>
    <dsp:sp modelId="{F682D8C7-A7EE-43EC-94E7-41A65C57064B}">
      <dsp:nvSpPr>
        <dsp:cNvPr id="0" name=""/>
        <dsp:cNvSpPr/>
      </dsp:nvSpPr>
      <dsp:spPr>
        <a:xfrm>
          <a:off x="4388848" y="43644"/>
          <a:ext cx="2415730" cy="1158309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10.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點選右上角「傳送」即可完成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968003" y="43644"/>
        <a:ext cx="1257421" cy="1158309"/>
      </dsp:txXfrm>
    </dsp:sp>
    <dsp:sp modelId="{657FF48F-290C-4E82-BF05-9CCA3C104764}">
      <dsp:nvSpPr>
        <dsp:cNvPr id="0" name=""/>
        <dsp:cNvSpPr/>
      </dsp:nvSpPr>
      <dsp:spPr>
        <a:xfrm>
          <a:off x="6563005" y="43644"/>
          <a:ext cx="2415730" cy="1158309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11.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加密檔案已送出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142160" y="43644"/>
        <a:ext cx="1257421" cy="11583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B44DC-950D-4D47-B9CB-18D0BD67E1E0}">
      <dsp:nvSpPr>
        <dsp:cNvPr id="0" name=""/>
        <dsp:cNvSpPr/>
      </dsp:nvSpPr>
      <dsp:spPr>
        <a:xfrm>
          <a:off x="2875" y="0"/>
          <a:ext cx="3503405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1.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點選收到的加密檔案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08268" y="0"/>
        <a:ext cx="2492620" cy="1010785"/>
      </dsp:txXfrm>
    </dsp:sp>
    <dsp:sp modelId="{B99ACA05-E121-4C4C-86B0-6450227CA8F7}">
      <dsp:nvSpPr>
        <dsp:cNvPr id="0" name=""/>
        <dsp:cNvSpPr/>
      </dsp:nvSpPr>
      <dsp:spPr>
        <a:xfrm>
          <a:off x="3155940" y="0"/>
          <a:ext cx="3503405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2.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點選左下角開啟選項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661333" y="0"/>
        <a:ext cx="2492620" cy="1010785"/>
      </dsp:txXfrm>
    </dsp:sp>
    <dsp:sp modelId="{0D54D21D-1FF7-4012-B005-54AC2C77D09D}">
      <dsp:nvSpPr>
        <dsp:cNvPr id="0" name=""/>
        <dsp:cNvSpPr/>
      </dsp:nvSpPr>
      <dsp:spPr>
        <a:xfrm>
          <a:off x="6309005" y="0"/>
          <a:ext cx="3503405" cy="1010785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3.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點選使用「訊息加密」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814398" y="0"/>
        <a:ext cx="2492620" cy="10107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B44DC-950D-4D47-B9CB-18D0BD67E1E0}">
      <dsp:nvSpPr>
        <dsp:cNvPr id="0" name=""/>
        <dsp:cNvSpPr/>
      </dsp:nvSpPr>
      <dsp:spPr>
        <a:xfrm>
          <a:off x="239" y="0"/>
          <a:ext cx="2456024" cy="1245598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4.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選擇檔案解密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23038" y="0"/>
        <a:ext cx="1210426" cy="1245598"/>
      </dsp:txXfrm>
    </dsp:sp>
    <dsp:sp modelId="{0D54D21D-1FF7-4012-B005-54AC2C77D09D}">
      <dsp:nvSpPr>
        <dsp:cNvPr id="0" name=""/>
        <dsp:cNvSpPr/>
      </dsp:nvSpPr>
      <dsp:spPr>
        <a:xfrm>
          <a:off x="2214691" y="0"/>
          <a:ext cx="2415730" cy="1245598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5.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點選全部儲存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837490" y="0"/>
        <a:ext cx="1170132" cy="1245598"/>
      </dsp:txXfrm>
    </dsp:sp>
    <dsp:sp modelId="{F682D8C7-A7EE-43EC-94E7-41A65C57064B}">
      <dsp:nvSpPr>
        <dsp:cNvPr id="0" name=""/>
        <dsp:cNvSpPr/>
      </dsp:nvSpPr>
      <dsp:spPr>
        <a:xfrm>
          <a:off x="4388848" y="43644"/>
          <a:ext cx="2415730" cy="1158309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6.</a:t>
          </a: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點選確定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968003" y="43644"/>
        <a:ext cx="1257421" cy="1158309"/>
      </dsp:txXfrm>
    </dsp:sp>
    <dsp:sp modelId="{657FF48F-290C-4E82-BF05-9CCA3C104764}">
      <dsp:nvSpPr>
        <dsp:cNvPr id="0" name=""/>
        <dsp:cNvSpPr/>
      </dsp:nvSpPr>
      <dsp:spPr>
        <a:xfrm>
          <a:off x="6563005" y="43644"/>
          <a:ext cx="2415730" cy="1158309"/>
        </a:xfrm>
        <a:prstGeom prst="chevron">
          <a:avLst/>
        </a:prstGeom>
        <a:solidFill>
          <a:srgbClr val="00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7.</a:t>
          </a:r>
          <a:r>
            <a:rPr lang="zh-TW" altLang="zh-TW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檔案全部儲存置檔案保險箱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142160" y="43644"/>
        <a:ext cx="1257421" cy="1158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5" tIns="46701" rIns="93395" bIns="46701" numCol="1" anchor="t" anchorCtr="0" compatLnSpc="1">
            <a:prstTxWarp prst="textNoShape">
              <a:avLst/>
            </a:prstTxWarp>
          </a:bodyPr>
          <a:lstStyle>
            <a:lvl1pPr algn="l" defTabSz="934570">
              <a:spcBef>
                <a:spcPct val="0"/>
              </a:spcBef>
              <a:buSzTx/>
              <a:defRPr sz="1200" u="none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5" tIns="46701" rIns="93395" bIns="46701" numCol="1" anchor="t" anchorCtr="0" compatLnSpc="1">
            <a:prstTxWarp prst="textNoShape">
              <a:avLst/>
            </a:prstTxWarp>
          </a:bodyPr>
          <a:lstStyle>
            <a:lvl1pPr algn="r" defTabSz="934570">
              <a:spcBef>
                <a:spcPct val="0"/>
              </a:spcBef>
              <a:buSzTx/>
              <a:defRPr sz="1200" u="none">
                <a:ea typeface="新細明體" pitchFamily="18" charset="-120"/>
              </a:defRPr>
            </a:lvl1pPr>
          </a:lstStyle>
          <a:p>
            <a:pPr>
              <a:defRPr/>
            </a:pPr>
            <a:fld id="{DDDFBE34-FBE9-483B-B538-59F57FEB2022}" type="datetime1">
              <a:rPr lang="zh-TW" altLang="en-US"/>
              <a:pPr>
                <a:defRPr/>
              </a:pPr>
              <a:t>2017/10/26</a:t>
            </a:fld>
            <a:endParaRPr lang="en-US" altLang="zh-TW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95"/>
            <a:ext cx="2948939" cy="4974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5" tIns="46701" rIns="93395" bIns="46701" numCol="1" anchor="b" anchorCtr="0" compatLnSpc="1">
            <a:prstTxWarp prst="textNoShape">
              <a:avLst/>
            </a:prstTxWarp>
          </a:bodyPr>
          <a:lstStyle>
            <a:lvl1pPr algn="l" defTabSz="934570">
              <a:spcBef>
                <a:spcPct val="0"/>
              </a:spcBef>
              <a:buSzTx/>
              <a:defRPr sz="1200" u="none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95"/>
            <a:ext cx="2948938" cy="4974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5" tIns="46701" rIns="93395" bIns="46701" numCol="1" anchor="b" anchorCtr="0" compatLnSpc="1">
            <a:prstTxWarp prst="textNoShape">
              <a:avLst/>
            </a:prstTxWarp>
          </a:bodyPr>
          <a:lstStyle>
            <a:lvl1pPr algn="r" defTabSz="934570">
              <a:spcBef>
                <a:spcPct val="0"/>
              </a:spcBef>
              <a:buSzTx/>
              <a:defRPr sz="1200" u="none">
                <a:ea typeface="新細明體" pitchFamily="18" charset="-120"/>
              </a:defRPr>
            </a:lvl1pPr>
          </a:lstStyle>
          <a:p>
            <a:pPr>
              <a:defRPr/>
            </a:pPr>
            <a:fld id="{92783766-CAF4-4D4F-B376-5C5525E225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1778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4375" cy="4672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406" tIns="46707" rIns="93406" bIns="46707" numCol="1" anchor="t" anchorCtr="0" compatLnSpc="1">
            <a:prstTxWarp prst="textNoShape">
              <a:avLst/>
            </a:prstTxWarp>
          </a:bodyPr>
          <a:lstStyle>
            <a:lvl1pPr algn="l" defTabSz="934570">
              <a:spcBef>
                <a:spcPct val="0"/>
              </a:spcBef>
              <a:buSzTx/>
              <a:defRPr sz="1200" u="none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9185" y="1"/>
            <a:ext cx="2974374" cy="4672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406" tIns="46707" rIns="93406" bIns="46707" numCol="1" anchor="t" anchorCtr="0" compatLnSpc="1">
            <a:prstTxWarp prst="textNoShape">
              <a:avLst/>
            </a:prstTxWarp>
          </a:bodyPr>
          <a:lstStyle>
            <a:lvl1pPr algn="r" defTabSz="934570">
              <a:spcBef>
                <a:spcPct val="0"/>
              </a:spcBef>
              <a:buSzTx/>
              <a:defRPr sz="1200" u="none">
                <a:ea typeface="新細明體" pitchFamily="18" charset="-120"/>
              </a:defRPr>
            </a:lvl1pPr>
          </a:lstStyle>
          <a:p>
            <a:pPr>
              <a:defRPr/>
            </a:pPr>
            <a:fld id="{11B69EA4-0811-4036-9FC3-13C50673CC2A}" type="datetime1">
              <a:rPr lang="zh-TW" altLang="en-US"/>
              <a:pPr>
                <a:defRPr/>
              </a:pPr>
              <a:t>2017/10/26</a:t>
            </a:fld>
            <a:endParaRPr lang="en-US" altLang="zh-TW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8513" y="777875"/>
            <a:ext cx="5157787" cy="3654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527" y="4743992"/>
            <a:ext cx="4934505" cy="44372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406" tIns="46707" rIns="93406" bIns="46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3288"/>
            <a:ext cx="2974375" cy="5451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406" tIns="46707" rIns="93406" bIns="46707" numCol="1" anchor="b" anchorCtr="0" compatLnSpc="1">
            <a:prstTxWarp prst="textNoShape">
              <a:avLst/>
            </a:prstTxWarp>
          </a:bodyPr>
          <a:lstStyle>
            <a:lvl1pPr algn="l" defTabSz="934570">
              <a:spcBef>
                <a:spcPct val="0"/>
              </a:spcBef>
              <a:buSzTx/>
              <a:defRPr sz="1200" u="none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9185" y="9413288"/>
            <a:ext cx="2974374" cy="5451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406" tIns="46707" rIns="93406" bIns="46707" numCol="1" anchor="b" anchorCtr="0" compatLnSpc="1">
            <a:prstTxWarp prst="textNoShape">
              <a:avLst/>
            </a:prstTxWarp>
          </a:bodyPr>
          <a:lstStyle>
            <a:lvl1pPr algn="r" defTabSz="934570">
              <a:spcBef>
                <a:spcPct val="0"/>
              </a:spcBef>
              <a:buSzTx/>
              <a:defRPr sz="1200" u="none">
                <a:ea typeface="新細明體" pitchFamily="18" charset="-120"/>
              </a:defRPr>
            </a:lvl1pPr>
          </a:lstStyle>
          <a:p>
            <a:pPr>
              <a:defRPr/>
            </a:pPr>
            <a:fld id="{D78133B1-8EE0-4CFE-9C8F-09C9832CA4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66335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9620" y="2259145"/>
            <a:ext cx="8722360" cy="155883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39240" y="4120992"/>
            <a:ext cx="7183120" cy="18584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0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1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2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3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4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5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0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07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6CFE-0D7B-4BB5-92E2-B939E79603B3}" type="datetime1">
              <a:rPr lang="zh-TW" altLang="en-US" smtClean="0"/>
              <a:pPr/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F2E-9AAE-4A03-8891-7DCB3DB898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320"/>
            <a:ext cx="1171160" cy="94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697" y="21045"/>
            <a:ext cx="1160903" cy="94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30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403B-D181-49A1-83D3-E77D3C5A93EA}" type="datetime1">
              <a:rPr lang="zh-TW" altLang="en-US" smtClean="0"/>
              <a:pPr/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F2E-9AAE-4A03-8891-7DCB3DB898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92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89FA-80D8-4515-8464-9125DF1490DA}" type="datetime1">
              <a:rPr lang="zh-TW" altLang="en-US" smtClean="0"/>
              <a:pPr/>
              <a:t>2017/10/26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F2E-9AAE-4A03-8891-7DCB3DB898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66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縮排-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3080" y="200037"/>
            <a:ext cx="9235440" cy="82487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ct val="0"/>
              </a:spcAft>
              <a:defRPr/>
            </a:pPr>
            <a:endParaRPr kumimoji="1"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ct val="0"/>
              </a:spcAft>
              <a:defRPr/>
            </a:pPr>
            <a:endParaRPr kumimoji="1"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ct val="0"/>
              </a:spcAft>
              <a:defRPr/>
            </a:pPr>
            <a:fld id="{B7BCFA42-C83D-4271-9C97-E3352A2526AF}" type="slidenum">
              <a:rPr kumimoji="1" lang="en-US" altLang="zh-TW" smtClean="0"/>
              <a:pPr>
                <a:spcAft>
                  <a:spcPct val="0"/>
                </a:spcAft>
                <a:defRPr/>
              </a:pPr>
              <a:t>‹#›</a:t>
            </a:fld>
            <a:endParaRPr kumimoji="1" lang="en-US" altLang="zh-TW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41400" y="1039980"/>
            <a:ext cx="9978800" cy="5739900"/>
          </a:xfrm>
        </p:spPr>
        <p:txBody>
          <a:bodyPr/>
          <a:lstStyle>
            <a:lvl1pPr marL="631083" indent="-631083" algn="l">
              <a:lnSpc>
                <a:spcPct val="100000"/>
              </a:lnSpc>
              <a:buClr>
                <a:srgbClr val="FF0000"/>
              </a:buClr>
              <a:buSzPct val="100000"/>
              <a:buFont typeface="標楷體" pitchFamily="65" charset="-120"/>
              <a:buChar char="■"/>
              <a:defRPr sz="4400">
                <a:solidFill>
                  <a:srgbClr val="FFFF00"/>
                </a:solidFill>
                <a:latin typeface="+mn-ea"/>
                <a:ea typeface="+mn-ea"/>
              </a:defRPr>
            </a:lvl1pPr>
            <a:lvl2pPr marL="629631" marR="0" indent="-629631" algn="l" defTabSz="10018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100000"/>
              <a:buFont typeface="標楷體" pitchFamily="65" charset="-120"/>
              <a:buChar char="●"/>
              <a:tabLst/>
              <a:defRPr sz="4400">
                <a:solidFill>
                  <a:srgbClr val="FFFF00"/>
                </a:solidFill>
                <a:latin typeface="+mn-ea"/>
                <a:ea typeface="+mn-ea"/>
              </a:defRPr>
            </a:lvl2pPr>
            <a:lvl3pPr marL="1179254" marR="0" indent="-629631" algn="l" defTabSz="10018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FF33"/>
              </a:buClr>
              <a:buSzTx/>
              <a:buFont typeface="標楷體" pitchFamily="65" charset="-120"/>
              <a:buChar char="◆"/>
              <a:tabLst/>
              <a:defRPr sz="4400">
                <a:solidFill>
                  <a:srgbClr val="FFFF00"/>
                </a:solidFill>
                <a:latin typeface="+mn-ea"/>
                <a:ea typeface="+mn-ea"/>
              </a:defRPr>
            </a:lvl3pPr>
            <a:lvl4pPr marL="1669739" marR="0" indent="-629631" algn="l" defTabSz="10018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標楷體" pitchFamily="65" charset="-120"/>
              <a:buChar char="▲"/>
              <a:tabLst/>
              <a:defRPr sz="4400">
                <a:solidFill>
                  <a:srgbClr val="FFFF00"/>
                </a:solidFill>
                <a:latin typeface="+mn-ea"/>
                <a:ea typeface="+mn-ea"/>
              </a:defRPr>
            </a:lvl4pPr>
            <a:lvl5pPr>
              <a:defRPr sz="4400">
                <a:solidFill>
                  <a:srgbClr val="FFFF00"/>
                </a:solidFill>
                <a:latin typeface="+mn-ea"/>
              </a:defRPr>
            </a:lvl5pPr>
          </a:lstStyle>
          <a:p>
            <a:pPr lvl="0"/>
            <a:r>
              <a:rPr lang="zh-TW" altLang="en-US" dirty="0" smtClean="0"/>
              <a:t>按一下編輯內文，按</a:t>
            </a:r>
            <a:r>
              <a:rPr lang="en-US" altLang="zh-TW" dirty="0" smtClean="0"/>
              <a:t>TAB</a:t>
            </a:r>
            <a:r>
              <a:rPr lang="zh-TW" altLang="en-US" dirty="0" smtClean="0"/>
              <a:t>增加階層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26885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13080" y="291230"/>
            <a:ext cx="9235440" cy="1212056"/>
          </a:xfrm>
          <a:prstGeom prst="rect">
            <a:avLst/>
          </a:prstGeom>
        </p:spPr>
        <p:txBody>
          <a:bodyPr vert="horz" lIns="100191" tIns="50095" rIns="100191" bIns="50095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13080" y="1696885"/>
            <a:ext cx="9235440" cy="4799407"/>
          </a:xfrm>
          <a:prstGeom prst="rect">
            <a:avLst/>
          </a:prstGeom>
        </p:spPr>
        <p:txBody>
          <a:bodyPr vert="horz" lIns="100191" tIns="50095" rIns="100191" bIns="50095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13080" y="6740386"/>
            <a:ext cx="2394373" cy="387185"/>
          </a:xfrm>
          <a:prstGeom prst="rect">
            <a:avLst/>
          </a:prstGeom>
        </p:spPr>
        <p:txBody>
          <a:bodyPr vert="horz" lIns="100191" tIns="50095" rIns="100191" bIns="5009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45474-BF97-4033-BB36-D471066BA782}" type="datetime1">
              <a:rPr lang="zh-TW" altLang="en-US" smtClean="0"/>
              <a:pPr/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506047" y="6740386"/>
            <a:ext cx="3249507" cy="387185"/>
          </a:xfrm>
          <a:prstGeom prst="rect">
            <a:avLst/>
          </a:prstGeom>
        </p:spPr>
        <p:txBody>
          <a:bodyPr vert="horz" lIns="100191" tIns="50095" rIns="100191" bIns="5009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354147" y="6740386"/>
            <a:ext cx="2394373" cy="387185"/>
          </a:xfrm>
          <a:prstGeom prst="rect">
            <a:avLst/>
          </a:prstGeom>
        </p:spPr>
        <p:txBody>
          <a:bodyPr vert="horz" lIns="100191" tIns="50095" rIns="100191" bIns="5009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AFF2E-9AAE-4A03-8891-7DCB3DB898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320"/>
            <a:ext cx="1171160" cy="94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697" y="21044"/>
            <a:ext cx="1160903" cy="94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94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1001908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716" indent="-375716" algn="l" defTabSz="1001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4050" indent="-313096" algn="l" defTabSz="1001908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2385" indent="-250477" algn="l" defTabSz="1001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3339" indent="-250477" algn="l" defTabSz="1001908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4293" indent="-250477" algn="l" defTabSz="1001908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5247" indent="-250477" algn="l" defTabSz="1001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6201" indent="-250477" algn="l" defTabSz="1001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7155" indent="-250477" algn="l" defTabSz="1001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58109" indent="-250477" algn="l" defTabSz="1001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0019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0954" algn="l" defTabSz="10019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1908" algn="l" defTabSz="10019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2862" algn="l" defTabSz="10019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3816" algn="l" defTabSz="10019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4770" algn="l" defTabSz="10019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5724" algn="l" defTabSz="10019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6678" algn="l" defTabSz="10019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7632" algn="l" defTabSz="10019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7.pn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10.jpe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1907704" y="65989"/>
            <a:ext cx="6408712" cy="98023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50000">
                <a:srgbClr val="FFF3C2"/>
              </a:gs>
              <a:gs pos="100000">
                <a:srgbClr val="FFCC00"/>
              </a:gs>
            </a:gsLst>
            <a:lin ang="5400000" scaled="1"/>
          </a:gradFill>
          <a:ln w="38100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rgbClr val="FF9900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n"/>
              <a:defRPr kumimoji="1" sz="28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u"/>
              <a:defRPr kumimoji="1" sz="24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</a:t>
            </a:r>
            <a:r>
              <a:rPr lang="zh-TW" altLang="en-US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 操作說明</a:t>
            </a:r>
            <a:r>
              <a:rPr lang="en-US" altLang="zh-TW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(1/8)</a:t>
            </a:r>
            <a:endParaRPr lang="en-US" altLang="zh-TW" sz="4400" b="1" u="non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54147" y="6740386"/>
            <a:ext cx="2394373" cy="38718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1AA183D-5FBE-46AD-B50B-1C975D94016E}" type="slidenum">
              <a:rPr lang="en-US" altLang="zh-TW" u="none" smtClean="0"/>
              <a:pPr/>
              <a:t>0</a:t>
            </a:fld>
            <a:endParaRPr lang="en-US" altLang="zh-TW" u="none" dirty="0" smtClean="0"/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721052951"/>
              </p:ext>
            </p:extLst>
          </p:nvPr>
        </p:nvGraphicFramePr>
        <p:xfrm>
          <a:off x="1182696" y="1717187"/>
          <a:ext cx="8309742" cy="133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矩形 18"/>
          <p:cNvSpPr/>
          <p:nvPr/>
        </p:nvSpPr>
        <p:spPr>
          <a:xfrm>
            <a:off x="932317" y="1142192"/>
            <a:ext cx="2976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u="none" dirty="0" smtClean="0"/>
              <a:t>1.</a:t>
            </a:r>
            <a:r>
              <a:rPr lang="zh-TW" altLang="en-US" u="none" dirty="0" smtClean="0"/>
              <a:t>密碼設定</a:t>
            </a:r>
            <a:r>
              <a:rPr lang="en-US" altLang="zh-TW" u="none" dirty="0" smtClean="0"/>
              <a:t>:</a:t>
            </a:r>
            <a:endParaRPr lang="zh-TW" altLang="en-US" u="none" dirty="0"/>
          </a:p>
        </p:txBody>
      </p:sp>
      <p:pic>
        <p:nvPicPr>
          <p:cNvPr id="15" name="圖片 14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83" y="3494571"/>
            <a:ext cx="1944216" cy="3312368"/>
          </a:xfrm>
          <a:prstGeom prst="rect">
            <a:avLst/>
          </a:prstGeom>
        </p:spPr>
      </p:pic>
      <p:pic>
        <p:nvPicPr>
          <p:cNvPr id="16" name="圖片 15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337" y="3494571"/>
            <a:ext cx="1772477" cy="3312368"/>
          </a:xfrm>
          <a:prstGeom prst="rect">
            <a:avLst/>
          </a:prstGeom>
        </p:spPr>
      </p:pic>
      <p:pic>
        <p:nvPicPr>
          <p:cNvPr id="17" name="圖片 16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839" y="3494571"/>
            <a:ext cx="1800200" cy="3312368"/>
          </a:xfrm>
          <a:prstGeom prst="rect">
            <a:avLst/>
          </a:prstGeom>
        </p:spPr>
      </p:pic>
      <p:pic>
        <p:nvPicPr>
          <p:cNvPr id="18" name="圖片 17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71" y="3469857"/>
            <a:ext cx="1800200" cy="3327954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127382" y="3897405"/>
            <a:ext cx="690531" cy="625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474029" y="3469856"/>
            <a:ext cx="638032" cy="427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112061" y="4003108"/>
            <a:ext cx="2040720" cy="993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674739" y="5395428"/>
            <a:ext cx="914400" cy="757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387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1907704" y="65989"/>
            <a:ext cx="6408712" cy="98023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50000">
                <a:srgbClr val="FFF3C2"/>
              </a:gs>
              <a:gs pos="100000">
                <a:srgbClr val="FFCC00"/>
              </a:gs>
            </a:gsLst>
            <a:lin ang="5400000" scaled="1"/>
          </a:gradFill>
          <a:ln w="38100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rgbClr val="FF9900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n"/>
              <a:defRPr kumimoji="1" sz="28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u"/>
              <a:defRPr kumimoji="1" sz="24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44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</a:t>
            </a:r>
            <a:r>
              <a:rPr lang="zh-TW" altLang="en-US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 操作說明</a:t>
            </a:r>
            <a:r>
              <a:rPr lang="en-US" altLang="zh-TW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(2/8)</a:t>
            </a:r>
            <a:endParaRPr lang="en-US" altLang="zh-TW" sz="4400" b="1" u="non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54147" y="6740386"/>
            <a:ext cx="2394373" cy="38718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1AA183D-5FBE-46AD-B50B-1C975D94016E}" type="slidenum">
              <a:rPr lang="en-US" altLang="zh-TW" u="none" smtClean="0"/>
              <a:pPr/>
              <a:t>1</a:t>
            </a:fld>
            <a:endParaRPr lang="en-US" altLang="zh-TW" u="none" dirty="0" smtClean="0"/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1873791368"/>
              </p:ext>
            </p:extLst>
          </p:nvPr>
        </p:nvGraphicFramePr>
        <p:xfrm>
          <a:off x="1182696" y="1717187"/>
          <a:ext cx="8309742" cy="1010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矩形 18"/>
          <p:cNvSpPr/>
          <p:nvPr/>
        </p:nvSpPr>
        <p:spPr>
          <a:xfrm>
            <a:off x="932317" y="1142192"/>
            <a:ext cx="2976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u="none" dirty="0" smtClean="0"/>
              <a:t>2.</a:t>
            </a:r>
            <a:r>
              <a:rPr lang="zh-TW" altLang="en-US" u="none" dirty="0" smtClean="0"/>
              <a:t>文字加密與傳送</a:t>
            </a:r>
            <a:r>
              <a:rPr lang="en-US" altLang="zh-TW" u="none" dirty="0" smtClean="0"/>
              <a:t>:</a:t>
            </a:r>
            <a:endParaRPr lang="zh-TW" altLang="en-US" u="none" dirty="0"/>
          </a:p>
        </p:txBody>
      </p:sp>
      <p:pic>
        <p:nvPicPr>
          <p:cNvPr id="20" name="圖片 19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89" y="3026948"/>
            <a:ext cx="2232248" cy="3774401"/>
          </a:xfrm>
          <a:prstGeom prst="rect">
            <a:avLst/>
          </a:prstGeom>
        </p:spPr>
      </p:pic>
      <p:pic>
        <p:nvPicPr>
          <p:cNvPr id="21" name="圖片 20" descr="IMG_0364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701" y="3041765"/>
            <a:ext cx="2232248" cy="3744766"/>
          </a:xfrm>
          <a:prstGeom prst="rect">
            <a:avLst/>
          </a:prstGeom>
        </p:spPr>
      </p:pic>
      <p:pic>
        <p:nvPicPr>
          <p:cNvPr id="22" name="圖片 21" descr="IMG_0364.jp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05" y="3026947"/>
            <a:ext cx="2016224" cy="37744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73629" y="3597732"/>
            <a:ext cx="2536371" cy="1094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273628" y="4740734"/>
            <a:ext cx="2536371" cy="397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210701" y="4740733"/>
            <a:ext cx="901359" cy="397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8316416" y="4955728"/>
            <a:ext cx="901359" cy="397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49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1907704" y="65989"/>
            <a:ext cx="6408712" cy="98023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50000">
                <a:srgbClr val="FFF3C2"/>
              </a:gs>
              <a:gs pos="100000">
                <a:srgbClr val="FFCC00"/>
              </a:gs>
            </a:gsLst>
            <a:lin ang="5400000" scaled="1"/>
          </a:gradFill>
          <a:ln w="38100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rgbClr val="FF9900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n"/>
              <a:defRPr kumimoji="1" sz="28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u"/>
              <a:defRPr kumimoji="1" sz="24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44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</a:t>
            </a:r>
            <a:r>
              <a:rPr lang="zh-TW" altLang="en-US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 操作說明</a:t>
            </a:r>
            <a:r>
              <a:rPr lang="en-US" altLang="zh-TW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(2/8)</a:t>
            </a:r>
            <a:endParaRPr lang="en-US" altLang="zh-TW" sz="4400" b="1" u="non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54147" y="6740386"/>
            <a:ext cx="2394373" cy="38718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1AA183D-5FBE-46AD-B50B-1C975D94016E}" type="slidenum">
              <a:rPr lang="en-US" altLang="zh-TW" u="none" smtClean="0"/>
              <a:pPr/>
              <a:t>2</a:t>
            </a:fld>
            <a:endParaRPr lang="en-US" altLang="zh-TW" u="none" dirty="0" smtClean="0"/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2529796409"/>
              </p:ext>
            </p:extLst>
          </p:nvPr>
        </p:nvGraphicFramePr>
        <p:xfrm>
          <a:off x="1182696" y="1717187"/>
          <a:ext cx="8309742" cy="1010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矩形 18"/>
          <p:cNvSpPr/>
          <p:nvPr/>
        </p:nvSpPr>
        <p:spPr>
          <a:xfrm>
            <a:off x="932317" y="1142192"/>
            <a:ext cx="2976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u="none" dirty="0" smtClean="0"/>
              <a:t>3.</a:t>
            </a:r>
            <a:r>
              <a:rPr lang="zh-TW" altLang="en-US" u="none" dirty="0" smtClean="0"/>
              <a:t>文字解密</a:t>
            </a:r>
            <a:r>
              <a:rPr lang="en-US" altLang="zh-TW" u="none" dirty="0" smtClean="0"/>
              <a:t>:</a:t>
            </a:r>
            <a:endParaRPr lang="zh-TW" altLang="en-US" u="none" dirty="0"/>
          </a:p>
        </p:txBody>
      </p:sp>
      <p:pic>
        <p:nvPicPr>
          <p:cNvPr id="13" name="圖片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40420" y="3076278"/>
            <a:ext cx="2160241" cy="3671813"/>
          </a:xfrm>
          <a:prstGeom prst="rect">
            <a:avLst/>
          </a:prstGeom>
        </p:spPr>
      </p:pic>
      <p:pic>
        <p:nvPicPr>
          <p:cNvPr id="15" name="圖片 14" descr="C:\Users\c10tcw.STAFF\Desktop\IOS ME\wei\IMG_0098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733" y="3076278"/>
            <a:ext cx="2232248" cy="3640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圖片 15" descr="C:\Users\c10tcw.STAFF\Desktop\IOS ME\wei\IMG_0100.PN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061" y="3076278"/>
            <a:ext cx="2016224" cy="36490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矩形 24"/>
          <p:cNvSpPr/>
          <p:nvPr/>
        </p:nvSpPr>
        <p:spPr>
          <a:xfrm>
            <a:off x="1426029" y="5445585"/>
            <a:ext cx="541545" cy="397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917187" y="3639347"/>
            <a:ext cx="2536371" cy="1094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540829" y="5976264"/>
            <a:ext cx="541545" cy="397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21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FF2E-9AAE-4A03-8891-7DCB3DB898BA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1907704" y="65989"/>
            <a:ext cx="6408712" cy="98023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50000">
                <a:srgbClr val="FFF3C2"/>
              </a:gs>
              <a:gs pos="100000">
                <a:srgbClr val="FFCC00"/>
              </a:gs>
            </a:gsLst>
            <a:lin ang="5400000" scaled="1"/>
          </a:gradFill>
          <a:ln w="38100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rgbClr val="FF9900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n"/>
              <a:defRPr kumimoji="1" sz="28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u"/>
              <a:defRPr kumimoji="1" sz="24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44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</a:t>
            </a:r>
            <a:r>
              <a:rPr lang="zh-TW" altLang="en-US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 操作說明</a:t>
            </a:r>
            <a:r>
              <a:rPr lang="en-US" altLang="zh-TW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(4/8)</a:t>
            </a:r>
            <a:endParaRPr lang="en-US" altLang="zh-TW" sz="4400" b="1" u="none" dirty="0"/>
          </a:p>
        </p:txBody>
      </p:sp>
      <p:sp>
        <p:nvSpPr>
          <p:cNvPr id="8" name="矩形 7"/>
          <p:cNvSpPr/>
          <p:nvPr/>
        </p:nvSpPr>
        <p:spPr>
          <a:xfrm>
            <a:off x="932317" y="1142192"/>
            <a:ext cx="2976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u="none" dirty="0" smtClean="0"/>
              <a:t>4.</a:t>
            </a:r>
            <a:r>
              <a:rPr lang="zh-TW" altLang="en-US" u="none" dirty="0" smtClean="0"/>
              <a:t>檔案加密與傳送</a:t>
            </a:r>
            <a:r>
              <a:rPr lang="en-US" altLang="zh-TW" u="none" dirty="0" smtClean="0"/>
              <a:t>:</a:t>
            </a:r>
            <a:endParaRPr lang="zh-TW" altLang="en-US" u="none" dirty="0"/>
          </a:p>
        </p:txBody>
      </p:sp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395167806"/>
              </p:ext>
            </p:extLst>
          </p:nvPr>
        </p:nvGraphicFramePr>
        <p:xfrm>
          <a:off x="250366" y="1717187"/>
          <a:ext cx="9815286" cy="1010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C:\Users\c10tcw.STAFF\Desktop\IOS ME\mdm10202-20171020T031920Z-001\mdm10202\IMG_000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1" y="2863512"/>
            <a:ext cx="2231234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c10tcw.STAFF\Desktop\IOS ME\mdm10202-20171020T031920Z-001\mdm10202\IMG_0008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476" y="2863512"/>
            <a:ext cx="2211213" cy="392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c10tcw.STAFF\Desktop\IOS ME\mdm10202-20171020T031920Z-001\mdm10202\IMG_0009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002" y="2863512"/>
            <a:ext cx="2178825" cy="386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圓角矩形 12"/>
          <p:cNvSpPr/>
          <p:nvPr/>
        </p:nvSpPr>
        <p:spPr>
          <a:xfrm>
            <a:off x="648071" y="6535920"/>
            <a:ext cx="360040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5575660" y="5132232"/>
            <a:ext cx="432048" cy="64807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227001" y="5074744"/>
            <a:ext cx="1872209" cy="3240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37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1907704" y="65989"/>
            <a:ext cx="6408712" cy="98023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50000">
                <a:srgbClr val="FFF3C2"/>
              </a:gs>
              <a:gs pos="100000">
                <a:srgbClr val="FFCC00"/>
              </a:gs>
            </a:gsLst>
            <a:lin ang="5400000" scaled="1"/>
          </a:gradFill>
          <a:ln w="38100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rgbClr val="FF9900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n"/>
              <a:defRPr kumimoji="1" sz="28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u"/>
              <a:defRPr kumimoji="1" sz="24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44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</a:t>
            </a:r>
            <a:r>
              <a:rPr lang="zh-TW" altLang="en-US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 操作說明</a:t>
            </a:r>
            <a:r>
              <a:rPr lang="en-US" altLang="zh-TW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44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altLang="zh-TW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/8)</a:t>
            </a:r>
            <a:endParaRPr lang="en-US" altLang="zh-TW" sz="4400" b="1" u="non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54147" y="6740386"/>
            <a:ext cx="2394373" cy="38718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1AA183D-5FBE-46AD-B50B-1C975D94016E}" type="slidenum">
              <a:rPr lang="en-US" altLang="zh-TW" u="none" smtClean="0"/>
              <a:pPr/>
              <a:t>4</a:t>
            </a:fld>
            <a:endParaRPr lang="en-US" altLang="zh-TW" u="none" dirty="0" smtClean="0"/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2435335073"/>
              </p:ext>
            </p:extLst>
          </p:nvPr>
        </p:nvGraphicFramePr>
        <p:xfrm>
          <a:off x="250366" y="1717187"/>
          <a:ext cx="9815286" cy="1010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矩形 18"/>
          <p:cNvSpPr/>
          <p:nvPr/>
        </p:nvSpPr>
        <p:spPr>
          <a:xfrm>
            <a:off x="932317" y="1142192"/>
            <a:ext cx="37386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u="none" dirty="0" smtClean="0"/>
              <a:t>4.</a:t>
            </a:r>
            <a:r>
              <a:rPr lang="zh-TW" altLang="en-US" u="none" dirty="0" smtClean="0"/>
              <a:t>檔案加密與傳送</a:t>
            </a:r>
            <a:r>
              <a:rPr lang="en-US" altLang="zh-TW" u="none" dirty="0" smtClean="0"/>
              <a:t>:</a:t>
            </a:r>
            <a:endParaRPr lang="zh-TW" altLang="en-US" u="none" dirty="0"/>
          </a:p>
        </p:txBody>
      </p:sp>
      <p:pic>
        <p:nvPicPr>
          <p:cNvPr id="13" name="圖片 12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491" y="3013886"/>
            <a:ext cx="2232248" cy="3887983"/>
          </a:xfrm>
          <a:prstGeom prst="rect">
            <a:avLst/>
          </a:prstGeom>
        </p:spPr>
      </p:pic>
      <p:pic>
        <p:nvPicPr>
          <p:cNvPr id="21" name="Picture 2" descr="C:\Users\c10tcw.STAFF\Desktop\IOS ME\mdm10202-20171020T031920Z-001\mdm10202\IMG_001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34" y="2906390"/>
            <a:ext cx="2190414" cy="388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圖片 21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46" y="2972620"/>
            <a:ext cx="2160240" cy="388843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959429" y="5040086"/>
            <a:ext cx="641919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722646" y="4031129"/>
            <a:ext cx="2536371" cy="344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737615" y="4962755"/>
            <a:ext cx="827582" cy="463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860" y="2960371"/>
            <a:ext cx="2160240" cy="3888431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6147020" y="4278086"/>
            <a:ext cx="641919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45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1907704" y="65989"/>
            <a:ext cx="6408712" cy="98023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50000">
                <a:srgbClr val="FFF3C2"/>
              </a:gs>
              <a:gs pos="100000">
                <a:srgbClr val="FFCC00"/>
              </a:gs>
            </a:gsLst>
            <a:lin ang="5400000" scaled="1"/>
          </a:gradFill>
          <a:ln w="38100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rgbClr val="FF9900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n"/>
              <a:defRPr kumimoji="1" sz="28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u"/>
              <a:defRPr kumimoji="1" sz="24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44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</a:t>
            </a:r>
            <a:r>
              <a:rPr lang="zh-TW" altLang="en-US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 操作說明</a:t>
            </a:r>
            <a:r>
              <a:rPr lang="en-US" altLang="zh-TW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44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altLang="zh-TW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/8)</a:t>
            </a:r>
            <a:endParaRPr lang="en-US" altLang="zh-TW" sz="4400" b="1" u="non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54147" y="6740386"/>
            <a:ext cx="2394373" cy="38718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1AA183D-5FBE-46AD-B50B-1C975D94016E}" type="slidenum">
              <a:rPr lang="en-US" altLang="zh-TW" u="none" smtClean="0"/>
              <a:pPr/>
              <a:t>5</a:t>
            </a:fld>
            <a:endParaRPr lang="en-US" altLang="zh-TW" u="none" dirty="0" smtClean="0"/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2382502925"/>
              </p:ext>
            </p:extLst>
          </p:nvPr>
        </p:nvGraphicFramePr>
        <p:xfrm>
          <a:off x="481596" y="1621767"/>
          <a:ext cx="8978976" cy="124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矩形 18"/>
          <p:cNvSpPr/>
          <p:nvPr/>
        </p:nvSpPr>
        <p:spPr>
          <a:xfrm>
            <a:off x="932317" y="1142192"/>
            <a:ext cx="3797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u="none" dirty="0" smtClean="0"/>
              <a:t>4.</a:t>
            </a:r>
            <a:r>
              <a:rPr lang="zh-TW" altLang="en-US" u="none" dirty="0"/>
              <a:t>檔案加密與傳送</a:t>
            </a:r>
            <a:r>
              <a:rPr lang="en-US" altLang="zh-TW" u="none" dirty="0" smtClean="0"/>
              <a:t>:</a:t>
            </a:r>
            <a:endParaRPr lang="zh-TW" altLang="en-US" u="none" dirty="0"/>
          </a:p>
        </p:txBody>
      </p:sp>
      <p:pic>
        <p:nvPicPr>
          <p:cNvPr id="12" name="圖片 11" descr="C:\Users\c10tcw.STAFF\Desktop\IOS ME\mdm10202-20171020T031920Z-001\mdm10202\IMG_0014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24" y="2867365"/>
            <a:ext cx="1968360" cy="3868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圖片 17" descr="C:\Users\c10tcw.STAFF\Desktop\IOS ME\mdm10202-20171020T031920Z-001\mdm10202\IMG_0016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59" y="2917889"/>
            <a:ext cx="1914481" cy="3841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圖片 19" descr="C:\Users\c10tcw.STAFF\Desktop\IOS ME\mdm10202-20171020T031920Z-001\mdm10202\IMG_0013.PN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00" y="2894395"/>
            <a:ext cx="2088232" cy="3888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矩形 24"/>
          <p:cNvSpPr/>
          <p:nvPr/>
        </p:nvSpPr>
        <p:spPr>
          <a:xfrm>
            <a:off x="2149768" y="4602740"/>
            <a:ext cx="541545" cy="676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156858" y="4441288"/>
            <a:ext cx="541545" cy="397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088085" y="4042412"/>
            <a:ext cx="1534886" cy="819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 descr="C:\Users\c10tcw.STAFF\Desktop\IOS ME\mdm10202-20171020T031920Z-001\mdm10202\IMG_0014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152" y="2867365"/>
            <a:ext cx="1968360" cy="38680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1"/>
          <p:cNvSpPr/>
          <p:nvPr/>
        </p:nvSpPr>
        <p:spPr>
          <a:xfrm>
            <a:off x="6847115" y="3156774"/>
            <a:ext cx="541545" cy="397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72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1907704" y="65989"/>
            <a:ext cx="6408712" cy="98023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50000">
                <a:srgbClr val="FFF3C2"/>
              </a:gs>
              <a:gs pos="100000">
                <a:srgbClr val="FFCC00"/>
              </a:gs>
            </a:gsLst>
            <a:lin ang="5400000" scaled="1"/>
          </a:gradFill>
          <a:ln w="38100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rgbClr val="FF9900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n"/>
              <a:defRPr kumimoji="1" sz="28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u"/>
              <a:defRPr kumimoji="1" sz="24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44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</a:t>
            </a:r>
            <a:r>
              <a:rPr lang="zh-TW" altLang="en-US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 操作說明</a:t>
            </a:r>
            <a:r>
              <a:rPr lang="en-US" altLang="zh-TW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44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/8)</a:t>
            </a:r>
            <a:endParaRPr lang="en-US" altLang="zh-TW" sz="4400" b="1" u="non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54147" y="6740386"/>
            <a:ext cx="2394373" cy="38718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1AA183D-5FBE-46AD-B50B-1C975D94016E}" type="slidenum">
              <a:rPr lang="en-US" altLang="zh-TW" u="none" smtClean="0"/>
              <a:pPr/>
              <a:t>6</a:t>
            </a:fld>
            <a:endParaRPr lang="en-US" altLang="zh-TW" u="none" dirty="0" smtClean="0"/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802608634"/>
              </p:ext>
            </p:extLst>
          </p:nvPr>
        </p:nvGraphicFramePr>
        <p:xfrm>
          <a:off x="250366" y="1717187"/>
          <a:ext cx="9815286" cy="1010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矩形 18"/>
          <p:cNvSpPr/>
          <p:nvPr/>
        </p:nvSpPr>
        <p:spPr>
          <a:xfrm>
            <a:off x="932317" y="1142192"/>
            <a:ext cx="2976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u="none" dirty="0" smtClean="0"/>
              <a:t>5.</a:t>
            </a:r>
            <a:r>
              <a:rPr lang="zh-TW" altLang="en-US" u="none" dirty="0" smtClean="0"/>
              <a:t>檔案解密</a:t>
            </a:r>
            <a:r>
              <a:rPr lang="en-US" altLang="zh-TW" u="none" dirty="0" smtClean="0"/>
              <a:t>:</a:t>
            </a:r>
            <a:endParaRPr lang="zh-TW" altLang="en-US" u="none" dirty="0"/>
          </a:p>
        </p:txBody>
      </p:sp>
      <p:pic>
        <p:nvPicPr>
          <p:cNvPr id="15" name="圖片 14" descr="C:\Users\c10tcw.STAFF\Desktop\IOS ME\mdm10202-20171020T031920Z-001\mdm10202\IMG_0017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42" y="3050646"/>
            <a:ext cx="2016224" cy="388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圖片 15" descr="C:\Users\c10tcw.STAFF\Desktop\IOS ME\mdm10202-20171020T031920Z-001\mdm10202\IMG_0018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601" y="3050646"/>
            <a:ext cx="2088232" cy="388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圖片 16" descr="C:\Users\c10tcw.STAFF\Desktop\IOS ME\mdm10202-20171020T031920Z-001\mdm10202\IMG_0019.PN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00" y="3050646"/>
            <a:ext cx="2088232" cy="3888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矩形 24"/>
          <p:cNvSpPr/>
          <p:nvPr/>
        </p:nvSpPr>
        <p:spPr>
          <a:xfrm>
            <a:off x="1048804" y="4800599"/>
            <a:ext cx="1585064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908766" y="6555074"/>
            <a:ext cx="827582" cy="463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8187442" y="4688776"/>
            <a:ext cx="641919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37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1907704" y="65989"/>
            <a:ext cx="6408712" cy="98023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50000">
                <a:srgbClr val="FFF3C2"/>
              </a:gs>
              <a:gs pos="100000">
                <a:srgbClr val="FFCC00"/>
              </a:gs>
            </a:gsLst>
            <a:lin ang="5400000" scaled="1"/>
          </a:gradFill>
          <a:ln w="38100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rgbClr val="FF9900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n"/>
              <a:defRPr kumimoji="1" sz="28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u"/>
              <a:defRPr kumimoji="1" sz="24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44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</a:t>
            </a:r>
            <a:r>
              <a:rPr lang="zh-TW" altLang="en-US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 操作說明</a:t>
            </a:r>
            <a:r>
              <a:rPr lang="en-US" altLang="zh-TW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44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altLang="zh-TW" sz="4400" b="1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/8)</a:t>
            </a:r>
            <a:endParaRPr lang="en-US" altLang="zh-TW" sz="4400" b="1" u="non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54147" y="6740386"/>
            <a:ext cx="2394373" cy="38718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1AA183D-5FBE-46AD-B50B-1C975D94016E}" type="slidenum">
              <a:rPr lang="en-US" altLang="zh-TW" u="none" smtClean="0"/>
              <a:pPr/>
              <a:t>7</a:t>
            </a:fld>
            <a:endParaRPr lang="en-US" altLang="zh-TW" u="none" dirty="0" smtClean="0"/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3684549164"/>
              </p:ext>
            </p:extLst>
          </p:nvPr>
        </p:nvGraphicFramePr>
        <p:xfrm>
          <a:off x="481596" y="1621767"/>
          <a:ext cx="8978976" cy="124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矩形 18"/>
          <p:cNvSpPr/>
          <p:nvPr/>
        </p:nvSpPr>
        <p:spPr>
          <a:xfrm>
            <a:off x="932317" y="1142192"/>
            <a:ext cx="2976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u="none" dirty="0" smtClean="0"/>
              <a:t>5.</a:t>
            </a:r>
            <a:r>
              <a:rPr lang="zh-TW" altLang="en-US" u="none" dirty="0" smtClean="0"/>
              <a:t>檔案解密</a:t>
            </a:r>
            <a:r>
              <a:rPr lang="en-US" altLang="zh-TW" u="none" dirty="0" smtClean="0"/>
              <a:t>:</a:t>
            </a:r>
            <a:endParaRPr lang="zh-TW" altLang="en-US" u="none" dirty="0"/>
          </a:p>
        </p:txBody>
      </p:sp>
      <p:pic>
        <p:nvPicPr>
          <p:cNvPr id="15" name="圖片 14" descr="C:\Users\c10tcw.STAFF\Desktop\IOS ME\mdm10202-20171020T031920Z-001\mdm10202\IMG_0021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25" y="3087621"/>
            <a:ext cx="1944216" cy="3672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圖片 15" descr="C:\Users\c10tcw.STAFF\Desktop\IOS ME\mdm10202-20171020T031920Z-001\mdm10202\IMG_0022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92" y="3087621"/>
            <a:ext cx="1944216" cy="3672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圖片 22" descr="C:\Users\c10tcw.STAFF\Desktop\IOS ME\mdm10202-20171020T031920Z-001\mdm10202\IMG_0023.PN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3087621"/>
            <a:ext cx="1944216" cy="3672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圖片 23" descr="C:\Users\c10tcw.STAFF\Desktop\IOS ME\mdm10202-20171020T031920Z-001\mdm10202\IMG_0027.PNG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087621"/>
            <a:ext cx="1728192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矩形 24"/>
          <p:cNvSpPr/>
          <p:nvPr/>
        </p:nvSpPr>
        <p:spPr>
          <a:xfrm>
            <a:off x="1034141" y="3299636"/>
            <a:ext cx="819133" cy="760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186963" y="3169297"/>
            <a:ext cx="541545" cy="397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813395" y="5043533"/>
            <a:ext cx="541545" cy="397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369628" y="3483346"/>
            <a:ext cx="1915886" cy="3004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406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85810</TotalTime>
  <Words>286</Words>
  <Application>Microsoft Macintosh PowerPoint</Application>
  <PresentationFormat>自訂</PresentationFormat>
  <Paragraphs>52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Csist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Tseng</dc:creator>
  <cp:lastModifiedBy>ying ou</cp:lastModifiedBy>
  <cp:revision>3593</cp:revision>
  <dcterms:created xsi:type="dcterms:W3CDTF">2004-07-31T04:34:01Z</dcterms:created>
  <dcterms:modified xsi:type="dcterms:W3CDTF">2017-10-26T01:03:33Z</dcterms:modified>
</cp:coreProperties>
</file>