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396BE5-AFC5-460D-87D6-DB9AB768900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146501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6BE5-AFC5-460D-87D6-DB9AB768900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159799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6BE5-AFC5-460D-87D6-DB9AB768900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233986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96BE5-AFC5-460D-87D6-DB9AB768900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121990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396BE5-AFC5-460D-87D6-DB9AB768900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197720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396BE5-AFC5-460D-87D6-DB9AB768900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16695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396BE5-AFC5-460D-87D6-DB9AB768900E}"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331962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396BE5-AFC5-460D-87D6-DB9AB768900E}"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74202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96BE5-AFC5-460D-87D6-DB9AB768900E}"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99371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96BE5-AFC5-460D-87D6-DB9AB768900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128226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96BE5-AFC5-460D-87D6-DB9AB768900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2ECFA-2185-439F-BF65-E473CB5B7158}" type="slidenum">
              <a:rPr lang="en-US" smtClean="0"/>
              <a:t>‹#›</a:t>
            </a:fld>
            <a:endParaRPr lang="en-US"/>
          </a:p>
        </p:txBody>
      </p:sp>
    </p:spTree>
    <p:extLst>
      <p:ext uri="{BB962C8B-B14F-4D97-AF65-F5344CB8AC3E}">
        <p14:creationId xmlns:p14="http://schemas.microsoft.com/office/powerpoint/2010/main" val="64669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96BE5-AFC5-460D-87D6-DB9AB768900E}" type="datetimeFigureOut">
              <a:rPr lang="en-US" smtClean="0"/>
              <a:t>5/4/2017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2ECFA-2185-439F-BF65-E473CB5B7158}" type="slidenum">
              <a:rPr lang="en-US" smtClean="0"/>
              <a:t>‹#›</a:t>
            </a:fld>
            <a:endParaRPr lang="en-US"/>
          </a:p>
        </p:txBody>
      </p:sp>
    </p:spTree>
    <p:extLst>
      <p:ext uri="{BB962C8B-B14F-4D97-AF65-F5344CB8AC3E}">
        <p14:creationId xmlns:p14="http://schemas.microsoft.com/office/powerpoint/2010/main" val="144325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636912"/>
            <a:ext cx="8229600" cy="1143000"/>
          </a:xfrm>
        </p:spPr>
        <p:txBody>
          <a:bodyPr>
            <a:normAutofit fontScale="90000"/>
          </a:bodyPr>
          <a:lstStyle/>
          <a:p>
            <a:r>
              <a:rPr lang="en-IN" dirty="0" smtClean="0"/>
              <a:t>Voice Controlled and Obstacle Avoidance Robot Car</a:t>
            </a:r>
            <a:endParaRPr lang="en-US" dirty="0"/>
          </a:p>
        </p:txBody>
      </p:sp>
    </p:spTree>
    <p:extLst>
      <p:ext uri="{BB962C8B-B14F-4D97-AF65-F5344CB8AC3E}">
        <p14:creationId xmlns:p14="http://schemas.microsoft.com/office/powerpoint/2010/main" val="208448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chor="t">
            <a:normAutofit/>
          </a:bodyPr>
          <a:lstStyle/>
          <a:p>
            <a:pPr algn="l"/>
            <a:r>
              <a:rPr lang="en-US" sz="1400" dirty="0" smtClean="0"/>
              <a:t> motor2.run(BACKWARD);</a:t>
            </a:r>
            <a:br>
              <a:rPr lang="en-US" sz="1400" dirty="0" smtClean="0"/>
            </a:br>
            <a:r>
              <a:rPr lang="en-US" sz="1400" dirty="0" smtClean="0"/>
              <a:t>  motor2.setSpeed(170);</a:t>
            </a:r>
            <a:br>
              <a:rPr lang="en-US" sz="1400" dirty="0" smtClean="0"/>
            </a:br>
            <a:r>
              <a:rPr lang="en-US" sz="1400" dirty="0" smtClean="0"/>
              <a:t>  delay(1000);</a:t>
            </a:r>
            <a:br>
              <a:rPr lang="en-US" sz="1400" dirty="0" smtClean="0"/>
            </a:br>
            <a:r>
              <a:rPr lang="en-US" sz="1400" dirty="0" smtClean="0"/>
              <a:t>  motor1.run(RELEASE);</a:t>
            </a:r>
            <a:br>
              <a:rPr lang="en-US" sz="1400" dirty="0" smtClean="0"/>
            </a:br>
            <a:r>
              <a:rPr lang="en-US" sz="1400" dirty="0" smtClean="0"/>
              <a:t>  motor2.run(RELEASE);</a:t>
            </a:r>
            <a:br>
              <a:rPr lang="en-US" sz="1400" dirty="0" smtClean="0"/>
            </a:br>
            <a:r>
              <a:rPr lang="en-US" sz="1400" dirty="0" smtClean="0"/>
              <a:t>}</a:t>
            </a:r>
            <a:br>
              <a:rPr lang="en-US" sz="1400" dirty="0" smtClean="0"/>
            </a:br>
            <a:r>
              <a:rPr lang="en-US" sz="1400" dirty="0" smtClean="0"/>
              <a:t>  </a:t>
            </a:r>
            <a:br>
              <a:rPr lang="en-US" sz="1400" dirty="0" smtClean="0"/>
            </a:br>
            <a:r>
              <a:rPr lang="en-US" sz="1400" dirty="0" smtClean="0"/>
              <a:t>void </a:t>
            </a:r>
            <a:r>
              <a:rPr lang="en-US" sz="1400" dirty="0" err="1" smtClean="0"/>
              <a:t>left_car</a:t>
            </a:r>
            <a:r>
              <a:rPr lang="en-US" sz="1400" dirty="0" smtClean="0"/>
              <a:t>()</a:t>
            </a:r>
            <a:br>
              <a:rPr lang="en-US" sz="1400" dirty="0" smtClean="0"/>
            </a:br>
            <a:r>
              <a:rPr lang="en-US" sz="1400" dirty="0" smtClean="0"/>
              <a:t>{</a:t>
            </a:r>
            <a:br>
              <a:rPr lang="en-US" sz="1400" dirty="0" smtClean="0"/>
            </a:br>
            <a:r>
              <a:rPr lang="en-US" sz="1400" dirty="0" smtClean="0"/>
              <a:t>  </a:t>
            </a:r>
            <a:r>
              <a:rPr lang="en-US" sz="1400" dirty="0" err="1" smtClean="0"/>
              <a:t>myServo.write</a:t>
            </a:r>
            <a:r>
              <a:rPr lang="en-US" sz="1400" dirty="0" smtClean="0"/>
              <a:t>(180);</a:t>
            </a:r>
            <a:br>
              <a:rPr lang="en-US" sz="1400" dirty="0" smtClean="0"/>
            </a:br>
            <a:r>
              <a:rPr lang="en-US" sz="1400" dirty="0" smtClean="0"/>
              <a:t>  delay(1000);</a:t>
            </a:r>
            <a:br>
              <a:rPr lang="en-US" sz="1400" dirty="0" smtClean="0"/>
            </a:br>
            <a:r>
              <a:rPr lang="en-US" sz="1400" dirty="0" smtClean="0"/>
              <a:t>  </a:t>
            </a:r>
            <a:r>
              <a:rPr lang="en-US" sz="1400" dirty="0" err="1" smtClean="0"/>
              <a:t>myServo.write</a:t>
            </a:r>
            <a:r>
              <a:rPr lang="en-US" sz="1400" dirty="0" smtClean="0"/>
              <a:t>(90);</a:t>
            </a:r>
            <a:br>
              <a:rPr lang="en-US" sz="1400" dirty="0" smtClean="0"/>
            </a:br>
            <a:r>
              <a:rPr lang="en-US" sz="1400" dirty="0" smtClean="0"/>
              <a:t>  delay(1000);</a:t>
            </a:r>
            <a:br>
              <a:rPr lang="en-US" sz="1400" dirty="0" smtClean="0"/>
            </a:br>
            <a:r>
              <a:rPr lang="en-US" sz="1400" dirty="0" smtClean="0"/>
              <a:t>  motor1.run(BACKWARD);</a:t>
            </a:r>
            <a:br>
              <a:rPr lang="en-US" sz="1400" dirty="0" smtClean="0"/>
            </a:br>
            <a:r>
              <a:rPr lang="en-US" sz="1400" dirty="0" smtClean="0"/>
              <a:t>  motor1.setSpeed(170);</a:t>
            </a:r>
            <a:br>
              <a:rPr lang="en-US" sz="1400" dirty="0" smtClean="0"/>
            </a:br>
            <a:r>
              <a:rPr lang="en-US" sz="1400" dirty="0" smtClean="0"/>
              <a:t>  motor2.run(FORWARD);</a:t>
            </a:r>
            <a:br>
              <a:rPr lang="en-US" sz="1400" dirty="0" smtClean="0"/>
            </a:br>
            <a:r>
              <a:rPr lang="en-US" sz="1400" dirty="0" smtClean="0"/>
              <a:t>  motor2.setSpeed(170);</a:t>
            </a:r>
            <a:br>
              <a:rPr lang="en-US" sz="1400" dirty="0" smtClean="0"/>
            </a:br>
            <a:r>
              <a:rPr lang="en-US" sz="1400" dirty="0" smtClean="0"/>
              <a:t>  delay(1000);</a:t>
            </a:r>
            <a:br>
              <a:rPr lang="en-US" sz="1400" dirty="0" smtClean="0"/>
            </a:br>
            <a:r>
              <a:rPr lang="en-US" sz="1400" dirty="0" smtClean="0"/>
              <a:t>  motor1.run(RELEASE);</a:t>
            </a:r>
            <a:br>
              <a:rPr lang="en-US" sz="1400" dirty="0" smtClean="0"/>
            </a:br>
            <a:r>
              <a:rPr lang="en-US" sz="1400" dirty="0" smtClean="0"/>
              <a:t>  motor2.run(RELEASE);</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void </a:t>
            </a:r>
            <a:r>
              <a:rPr lang="en-US" sz="1400" dirty="0" err="1" smtClean="0"/>
              <a:t>LED_on</a:t>
            </a:r>
            <a:r>
              <a:rPr lang="en-US" sz="1400" dirty="0" smtClean="0"/>
              <a:t> ()</a:t>
            </a:r>
            <a:br>
              <a:rPr lang="en-US" sz="1400" dirty="0" smtClean="0"/>
            </a:br>
            <a:r>
              <a:rPr lang="en-US" sz="1400" dirty="0" smtClean="0"/>
              <a:t>{</a:t>
            </a:r>
            <a:br>
              <a:rPr lang="en-US" sz="1400" dirty="0" smtClean="0"/>
            </a:br>
            <a:r>
              <a:rPr lang="en-US" sz="1400" dirty="0" smtClean="0"/>
              <a:t>  </a:t>
            </a:r>
            <a:r>
              <a:rPr lang="en-US" sz="1400" dirty="0" err="1" smtClean="0"/>
              <a:t>digitalWrite</a:t>
            </a:r>
            <a:r>
              <a:rPr lang="en-US" sz="1400" dirty="0" smtClean="0"/>
              <a:t>(LED1, HIGH);</a:t>
            </a:r>
            <a:br>
              <a:rPr lang="en-US" sz="1400" dirty="0" smtClean="0"/>
            </a:br>
            <a:r>
              <a:rPr lang="en-US" sz="1400" dirty="0" smtClean="0"/>
              <a:t>  </a:t>
            </a:r>
            <a:r>
              <a:rPr lang="en-US" sz="1400" dirty="0" err="1" smtClean="0"/>
              <a:t>digitalWrite</a:t>
            </a:r>
            <a:r>
              <a:rPr lang="en-US" sz="1400" dirty="0" smtClean="0"/>
              <a:t>(LED2, HIGH);</a:t>
            </a:r>
            <a:br>
              <a:rPr lang="en-US" sz="1400" dirty="0" smtClean="0"/>
            </a:br>
            <a:r>
              <a:rPr lang="en-US" sz="1400" dirty="0" smtClean="0"/>
              <a:t>}</a:t>
            </a:r>
            <a:br>
              <a:rPr lang="en-US" sz="1400" dirty="0" smtClean="0"/>
            </a:br>
            <a:r>
              <a:rPr lang="en-US" sz="1400" dirty="0" smtClean="0"/>
              <a:t/>
            </a:r>
            <a:br>
              <a:rPr lang="en-US" sz="1400" dirty="0" smtClean="0"/>
            </a:br>
            <a:endParaRPr lang="en-US" sz="1400" dirty="0"/>
          </a:p>
        </p:txBody>
      </p:sp>
    </p:spTree>
    <p:extLst>
      <p:ext uri="{BB962C8B-B14F-4D97-AF65-F5344CB8AC3E}">
        <p14:creationId xmlns:p14="http://schemas.microsoft.com/office/powerpoint/2010/main" val="39051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chor="t">
            <a:normAutofit/>
          </a:bodyPr>
          <a:lstStyle/>
          <a:p>
            <a:pPr algn="l"/>
            <a:r>
              <a:rPr lang="en-US" sz="1400" dirty="0" smtClean="0"/>
              <a:t>void </a:t>
            </a:r>
            <a:r>
              <a:rPr lang="en-US" sz="1400" dirty="0" err="1" smtClean="0"/>
              <a:t>LED_off</a:t>
            </a:r>
            <a:r>
              <a:rPr lang="en-US" sz="1400" dirty="0" smtClean="0"/>
              <a:t> ()</a:t>
            </a:r>
            <a:br>
              <a:rPr lang="en-US" sz="1400" dirty="0" smtClean="0"/>
            </a:br>
            <a:r>
              <a:rPr lang="en-US" sz="1400" dirty="0" smtClean="0"/>
              <a:t>{</a:t>
            </a:r>
            <a:br>
              <a:rPr lang="en-US" sz="1400" dirty="0" smtClean="0"/>
            </a:br>
            <a:r>
              <a:rPr lang="en-US" sz="1400" dirty="0" smtClean="0"/>
              <a:t>  </a:t>
            </a:r>
            <a:r>
              <a:rPr lang="en-US" sz="1400" dirty="0" err="1" smtClean="0"/>
              <a:t>digitalWrite</a:t>
            </a:r>
            <a:r>
              <a:rPr lang="en-US" sz="1400" dirty="0" smtClean="0"/>
              <a:t>(LED1, LOW);</a:t>
            </a:r>
            <a:br>
              <a:rPr lang="en-US" sz="1400" dirty="0" smtClean="0"/>
            </a:br>
            <a:r>
              <a:rPr lang="en-US" sz="1400" dirty="0" smtClean="0"/>
              <a:t>  </a:t>
            </a:r>
            <a:r>
              <a:rPr lang="en-US" sz="1400" dirty="0" err="1" smtClean="0"/>
              <a:t>digitalWrite</a:t>
            </a:r>
            <a:r>
              <a:rPr lang="en-US" sz="1400" dirty="0" smtClean="0"/>
              <a:t>(LED2, LOW);</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void </a:t>
            </a:r>
            <a:r>
              <a:rPr lang="en-US" sz="1400" dirty="0" err="1" smtClean="0"/>
              <a:t>buzzer_on</a:t>
            </a:r>
            <a:r>
              <a:rPr lang="en-US" sz="1400" dirty="0" smtClean="0"/>
              <a:t> ()</a:t>
            </a:r>
            <a:br>
              <a:rPr lang="en-US" sz="1400" dirty="0" smtClean="0"/>
            </a:br>
            <a:r>
              <a:rPr lang="en-US" sz="1400" dirty="0" smtClean="0"/>
              <a:t>{</a:t>
            </a:r>
            <a:br>
              <a:rPr lang="en-US" sz="1400" dirty="0" smtClean="0"/>
            </a:br>
            <a:r>
              <a:rPr lang="en-US" sz="1400" dirty="0" smtClean="0"/>
              <a:t>  tone(</a:t>
            </a:r>
            <a:r>
              <a:rPr lang="en-US" sz="1400" dirty="0" err="1" smtClean="0"/>
              <a:t>buzzerPin</a:t>
            </a:r>
            <a:r>
              <a:rPr lang="en-US" sz="1400" dirty="0" smtClean="0"/>
              <a:t>, 100);</a:t>
            </a:r>
            <a:br>
              <a:rPr lang="en-US" sz="1400" dirty="0" smtClean="0"/>
            </a:br>
            <a:r>
              <a:rPr lang="en-US" sz="1400" dirty="0" smtClean="0"/>
              <a:t>  delay(800);</a:t>
            </a:r>
            <a:br>
              <a:rPr lang="en-US" sz="1400" dirty="0" smtClean="0"/>
            </a:br>
            <a:r>
              <a:rPr lang="en-US" sz="1400" dirty="0" smtClean="0"/>
              <a:t>  </a:t>
            </a:r>
            <a:r>
              <a:rPr lang="en-US" sz="1400" dirty="0" err="1" smtClean="0"/>
              <a:t>noTone</a:t>
            </a:r>
            <a:r>
              <a:rPr lang="en-US" sz="1400" dirty="0" smtClean="0"/>
              <a:t>(</a:t>
            </a:r>
            <a:r>
              <a:rPr lang="en-US" sz="1400" dirty="0" err="1" smtClean="0"/>
              <a:t>buzzerPin</a:t>
            </a:r>
            <a:r>
              <a:rPr lang="en-US" sz="1400" dirty="0" smtClean="0"/>
              <a:t>);</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void </a:t>
            </a:r>
            <a:r>
              <a:rPr lang="en-US" sz="1400" dirty="0" err="1" smtClean="0"/>
              <a:t>stop_car</a:t>
            </a:r>
            <a:r>
              <a:rPr lang="en-US" sz="1400" dirty="0" smtClean="0"/>
              <a:t> ()</a:t>
            </a:r>
            <a:br>
              <a:rPr lang="en-US" sz="1400" dirty="0" smtClean="0"/>
            </a:br>
            <a:r>
              <a:rPr lang="en-US" sz="1400" dirty="0" smtClean="0"/>
              <a:t>{</a:t>
            </a:r>
            <a:br>
              <a:rPr lang="en-US" sz="1400" dirty="0" smtClean="0"/>
            </a:br>
            <a:r>
              <a:rPr lang="en-US" sz="1400" dirty="0" smtClean="0"/>
              <a:t>  motor1.run(RELEASE);</a:t>
            </a:r>
            <a:br>
              <a:rPr lang="en-US" sz="1400" dirty="0" smtClean="0"/>
            </a:br>
            <a:r>
              <a:rPr lang="en-US" sz="1400" dirty="0" smtClean="0"/>
              <a:t>  motor2.run(RELEASE);</a:t>
            </a:r>
            <a:br>
              <a:rPr lang="en-US" sz="1400" dirty="0" smtClean="0"/>
            </a:br>
            <a:r>
              <a:rPr lang="en-US" sz="1400" dirty="0" smtClean="0"/>
              <a:t>}</a:t>
            </a:r>
            <a:endParaRPr lang="en-US" sz="1400" dirty="0"/>
          </a:p>
        </p:txBody>
      </p:sp>
    </p:spTree>
    <p:extLst>
      <p:ext uri="{BB962C8B-B14F-4D97-AF65-F5344CB8AC3E}">
        <p14:creationId xmlns:p14="http://schemas.microsoft.com/office/powerpoint/2010/main" val="237784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08920"/>
            <a:ext cx="8229600" cy="1143000"/>
          </a:xfrm>
        </p:spPr>
        <p:txBody>
          <a:bodyPr>
            <a:normAutofit fontScale="90000"/>
          </a:bodyPr>
          <a:lstStyle/>
          <a:p>
            <a:r>
              <a:rPr lang="en-IN" dirty="0" smtClean="0"/>
              <a:t>Thank You For Watching…</a:t>
            </a:r>
            <a:br>
              <a:rPr lang="en-IN" dirty="0" smtClean="0"/>
            </a:br>
            <a:r>
              <a:rPr lang="en-IN" dirty="0"/>
              <a:t>	</a:t>
            </a:r>
            <a:r>
              <a:rPr lang="en-IN" dirty="0" smtClean="0"/>
              <a:t>		</a:t>
            </a:r>
            <a:r>
              <a:rPr lang="en-IN" sz="3100" dirty="0" smtClean="0"/>
              <a:t>Suggestions are always welcome</a:t>
            </a:r>
            <a:endParaRPr lang="en-US" sz="3100" dirty="0"/>
          </a:p>
        </p:txBody>
      </p:sp>
    </p:spTree>
    <p:extLst>
      <p:ext uri="{BB962C8B-B14F-4D97-AF65-F5344CB8AC3E}">
        <p14:creationId xmlns:p14="http://schemas.microsoft.com/office/powerpoint/2010/main" val="9058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7772400" cy="1470025"/>
          </a:xfrm>
        </p:spPr>
        <p:txBody>
          <a:bodyPr/>
          <a:lstStyle/>
          <a:p>
            <a:r>
              <a:rPr lang="en-IN" dirty="0" smtClean="0"/>
              <a:t>The model</a:t>
            </a:r>
            <a:endParaRPr lang="en-US" dirty="0"/>
          </a:p>
        </p:txBody>
      </p:sp>
      <p:pic>
        <p:nvPicPr>
          <p:cNvPr id="1026" name="Picture 2" descr="https://cdn.instructables.com/FW5/79T2/IQCMK4P1/FW579T2IQCMK4P1.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2047"/>
            <a:ext cx="4152120" cy="3116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nstructables.com/FUC/IH73/IQCMK4OX/FUCIH73IQCMK4OX.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2"/>
            <a:ext cx="4416425" cy="3314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16632"/>
            <a:ext cx="7772400" cy="1470025"/>
          </a:xfrm>
        </p:spPr>
        <p:txBody>
          <a:bodyPr/>
          <a:lstStyle/>
          <a:p>
            <a:r>
              <a:rPr lang="en-IN" dirty="0" smtClean="0"/>
              <a:t>About The Model</a:t>
            </a:r>
            <a:endParaRPr lang="en-US" dirty="0"/>
          </a:p>
        </p:txBody>
      </p:sp>
      <p:sp>
        <p:nvSpPr>
          <p:cNvPr id="3" name="Subtitle 2"/>
          <p:cNvSpPr>
            <a:spLocks noGrp="1"/>
          </p:cNvSpPr>
          <p:nvPr>
            <p:ph type="subTitle" idx="1"/>
          </p:nvPr>
        </p:nvSpPr>
        <p:spPr>
          <a:xfrm>
            <a:off x="1371600" y="1628800"/>
            <a:ext cx="6400800" cy="4752528"/>
          </a:xfrm>
        </p:spPr>
        <p:txBody>
          <a:bodyPr>
            <a:normAutofit/>
          </a:bodyPr>
          <a:lstStyle/>
          <a:p>
            <a:pPr algn="l"/>
            <a:r>
              <a:rPr lang="en-IN" sz="2400" dirty="0" smtClean="0"/>
              <a:t>The model is about a voice controlled robot car using a </a:t>
            </a:r>
            <a:r>
              <a:rPr lang="en-IN" sz="2400" dirty="0" err="1" smtClean="0"/>
              <a:t>bluetooth</a:t>
            </a:r>
            <a:r>
              <a:rPr lang="en-IN" sz="2400" dirty="0" smtClean="0"/>
              <a:t> module and a smartphone.  In this project we will be constructing a voice controlled robot car. This will work as we give voice instruction via our smartphone which will be connected to the robot via </a:t>
            </a:r>
            <a:r>
              <a:rPr lang="en-IN" sz="2400" dirty="0" err="1" smtClean="0"/>
              <a:t>bluetooth</a:t>
            </a:r>
            <a:r>
              <a:rPr lang="en-IN" sz="2400" dirty="0" smtClean="0"/>
              <a:t>. Initially the robot will be working on everyone’s instruction but gradually we will improvise it such that it only works for the specific voices that are stored in it. This will be done by voice identification process.</a:t>
            </a:r>
          </a:p>
        </p:txBody>
      </p:sp>
    </p:spTree>
    <p:extLst>
      <p:ext uri="{BB962C8B-B14F-4D97-AF65-F5344CB8AC3E}">
        <p14:creationId xmlns:p14="http://schemas.microsoft.com/office/powerpoint/2010/main" val="159596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16633"/>
            <a:ext cx="7772400" cy="1152128"/>
          </a:xfrm>
        </p:spPr>
        <p:txBody>
          <a:bodyPr>
            <a:normAutofit fontScale="90000"/>
          </a:bodyPr>
          <a:lstStyle/>
          <a:p>
            <a:r>
              <a:rPr lang="en-IN" sz="4000" dirty="0" smtClean="0"/>
              <a:t>The Equipment Required And Where To Get Them</a:t>
            </a:r>
            <a:endParaRPr lang="en-US" sz="4000" dirty="0"/>
          </a:p>
        </p:txBody>
      </p:sp>
      <p:sp>
        <p:nvSpPr>
          <p:cNvPr id="3" name="Subtitle 2"/>
          <p:cNvSpPr>
            <a:spLocks noGrp="1"/>
          </p:cNvSpPr>
          <p:nvPr>
            <p:ph type="subTitle" idx="1"/>
          </p:nvPr>
        </p:nvSpPr>
        <p:spPr>
          <a:xfrm>
            <a:off x="971600" y="1628800"/>
            <a:ext cx="7128792" cy="5589240"/>
          </a:xfrm>
        </p:spPr>
        <p:txBody>
          <a:bodyPr>
            <a:noAutofit/>
          </a:bodyPr>
          <a:lstStyle/>
          <a:p>
            <a:pPr marL="457200" indent="-457200" algn="l">
              <a:buFont typeface="Wingdings" pitchFamily="2" charset="2"/>
              <a:buChar char="Ø"/>
            </a:pPr>
            <a:r>
              <a:rPr lang="en-IN" sz="2400" dirty="0" err="1" smtClean="0"/>
              <a:t>Arduino</a:t>
            </a:r>
            <a:r>
              <a:rPr lang="en-IN" sz="2400" dirty="0" smtClean="0"/>
              <a:t> Uno</a:t>
            </a:r>
          </a:p>
          <a:p>
            <a:pPr marL="457200" indent="-457200" algn="l">
              <a:buFont typeface="Wingdings" pitchFamily="2" charset="2"/>
              <a:buChar char="Ø"/>
            </a:pPr>
            <a:r>
              <a:rPr lang="en-US" sz="2400" dirty="0"/>
              <a:t>L293D Motor </a:t>
            </a:r>
            <a:r>
              <a:rPr lang="en-US" sz="2400" dirty="0" smtClean="0"/>
              <a:t>Shield: ebay.in-price </a:t>
            </a:r>
            <a:r>
              <a:rPr lang="en-US" sz="2400" dirty="0" err="1" smtClean="0"/>
              <a:t>Rs</a:t>
            </a:r>
            <a:r>
              <a:rPr lang="en-US" sz="2400" dirty="0" smtClean="0"/>
              <a:t> 199</a:t>
            </a:r>
          </a:p>
          <a:p>
            <a:pPr marL="457200" indent="-457200" algn="l">
              <a:buFont typeface="Wingdings" pitchFamily="2" charset="2"/>
              <a:buChar char="Ø"/>
            </a:pPr>
            <a:r>
              <a:rPr lang="en-US" sz="2400" dirty="0" smtClean="0"/>
              <a:t>Bluetooth </a:t>
            </a:r>
            <a:r>
              <a:rPr lang="en-US" sz="2400" dirty="0"/>
              <a:t>Module (HC06</a:t>
            </a:r>
            <a:r>
              <a:rPr lang="en-US" sz="2400" dirty="0" smtClean="0"/>
              <a:t>): ebay.in-price </a:t>
            </a:r>
            <a:r>
              <a:rPr lang="en-US" sz="2400" dirty="0" err="1" smtClean="0"/>
              <a:t>Rs</a:t>
            </a:r>
            <a:r>
              <a:rPr lang="en-US" sz="2400" dirty="0" smtClean="0"/>
              <a:t> 328</a:t>
            </a:r>
          </a:p>
          <a:p>
            <a:pPr marL="457200" indent="-457200" algn="l">
              <a:buFont typeface="Wingdings" pitchFamily="2" charset="2"/>
              <a:buChar char="Ø"/>
            </a:pPr>
            <a:r>
              <a:rPr lang="en-US" sz="2400" dirty="0" smtClean="0"/>
              <a:t>DC </a:t>
            </a:r>
            <a:r>
              <a:rPr lang="en-US" sz="2400" dirty="0"/>
              <a:t>Motor and Wheel </a:t>
            </a:r>
            <a:r>
              <a:rPr lang="en-US" sz="2400" dirty="0" smtClean="0"/>
              <a:t>x2: ebay.in-price </a:t>
            </a:r>
            <a:r>
              <a:rPr lang="en-US" sz="2400" dirty="0" err="1" smtClean="0"/>
              <a:t>Rs</a:t>
            </a:r>
            <a:r>
              <a:rPr lang="en-US" sz="2400" dirty="0" smtClean="0"/>
              <a:t> 270</a:t>
            </a:r>
          </a:p>
          <a:p>
            <a:pPr marL="457200" indent="-457200" algn="l">
              <a:buFont typeface="Wingdings" pitchFamily="2" charset="2"/>
              <a:buChar char="Ø"/>
            </a:pPr>
            <a:r>
              <a:rPr lang="en-US" sz="2400" dirty="0" smtClean="0"/>
              <a:t>Bovine </a:t>
            </a:r>
            <a:r>
              <a:rPr lang="en-US" sz="2400" dirty="0"/>
              <a:t>wheel </a:t>
            </a:r>
            <a:endParaRPr lang="en-US" sz="2400" dirty="0" smtClean="0"/>
          </a:p>
          <a:p>
            <a:pPr marL="457200" indent="-457200" algn="l">
              <a:buFont typeface="Wingdings" pitchFamily="2" charset="2"/>
              <a:buChar char="Ø"/>
            </a:pPr>
            <a:r>
              <a:rPr lang="en-US" sz="2400" dirty="0" smtClean="0"/>
              <a:t>Wires </a:t>
            </a:r>
            <a:r>
              <a:rPr lang="en-US" sz="2400" dirty="0"/>
              <a:t> </a:t>
            </a:r>
            <a:endParaRPr lang="en-US" sz="2400" dirty="0" smtClean="0"/>
          </a:p>
          <a:p>
            <a:pPr marL="457200" indent="-457200" algn="l">
              <a:buFont typeface="Wingdings" pitchFamily="2" charset="2"/>
              <a:buChar char="Ø"/>
            </a:pPr>
            <a:r>
              <a:rPr lang="en-US" sz="2400" dirty="0" smtClean="0"/>
              <a:t>Breadboard : ebay.in- price </a:t>
            </a:r>
            <a:r>
              <a:rPr lang="en-US" sz="2400" dirty="0" err="1" smtClean="0"/>
              <a:t>Rs</a:t>
            </a:r>
            <a:r>
              <a:rPr lang="en-US" sz="2400" dirty="0" smtClean="0"/>
              <a:t> 48</a:t>
            </a:r>
          </a:p>
          <a:p>
            <a:pPr marL="457200" indent="-457200" algn="l">
              <a:buFont typeface="Wingdings" pitchFamily="2" charset="2"/>
              <a:buChar char="Ø"/>
            </a:pPr>
            <a:r>
              <a:rPr lang="en-US" sz="2400" dirty="0" smtClean="0"/>
              <a:t>Chassis: Need to be made by cardboard.</a:t>
            </a:r>
          </a:p>
          <a:p>
            <a:pPr marL="457200" indent="-457200" algn="l">
              <a:buFont typeface="Wingdings" pitchFamily="2" charset="2"/>
              <a:buChar char="Ø"/>
            </a:pPr>
            <a:r>
              <a:rPr lang="en-US" sz="2400" dirty="0" smtClean="0"/>
              <a:t>Battery </a:t>
            </a:r>
            <a:r>
              <a:rPr lang="en-US" sz="2400" dirty="0"/>
              <a:t>and Battery buckle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77658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1470025"/>
          </a:xfrm>
        </p:spPr>
        <p:txBody>
          <a:bodyPr/>
          <a:lstStyle/>
          <a:p>
            <a:r>
              <a:rPr lang="en-IN" dirty="0" smtClean="0"/>
              <a:t>Connections</a:t>
            </a:r>
            <a:endParaRPr lang="en-US" dirty="0"/>
          </a:p>
        </p:txBody>
      </p:sp>
      <p:sp>
        <p:nvSpPr>
          <p:cNvPr id="3" name="Subtitle 2"/>
          <p:cNvSpPr>
            <a:spLocks noGrp="1"/>
          </p:cNvSpPr>
          <p:nvPr>
            <p:ph type="subTitle" idx="1"/>
          </p:nvPr>
        </p:nvSpPr>
        <p:spPr>
          <a:xfrm>
            <a:off x="899592" y="1412776"/>
            <a:ext cx="7416824" cy="5256584"/>
          </a:xfrm>
        </p:spPr>
        <p:txBody>
          <a:bodyPr>
            <a:normAutofit fontScale="85000" lnSpcReduction="10000"/>
          </a:bodyPr>
          <a:lstStyle/>
          <a:p>
            <a:pPr marL="457200" indent="-457200" algn="l">
              <a:buFont typeface="Wingdings" pitchFamily="2" charset="2"/>
              <a:buChar char="§"/>
            </a:pPr>
            <a:r>
              <a:rPr lang="en-US" sz="2800" dirty="0" smtClean="0"/>
              <a:t>Bluetooth </a:t>
            </a:r>
            <a:r>
              <a:rPr lang="en-US" sz="2800" dirty="0"/>
              <a:t>RX connect to the </a:t>
            </a:r>
            <a:r>
              <a:rPr lang="en-US" sz="2800" dirty="0" err="1"/>
              <a:t>Arduino</a:t>
            </a:r>
            <a:r>
              <a:rPr lang="en-US" sz="2800" dirty="0"/>
              <a:t> TX </a:t>
            </a:r>
            <a:r>
              <a:rPr lang="en-US" sz="2800" dirty="0" smtClean="0"/>
              <a:t>input</a:t>
            </a:r>
          </a:p>
          <a:p>
            <a:pPr marL="457200" indent="-457200" algn="l">
              <a:buFont typeface="Wingdings" pitchFamily="2" charset="2"/>
              <a:buChar char="§"/>
            </a:pPr>
            <a:r>
              <a:rPr lang="en-US" sz="2800" dirty="0" smtClean="0"/>
              <a:t>Bluetooth </a:t>
            </a:r>
            <a:r>
              <a:rPr lang="en-US" sz="2800" dirty="0"/>
              <a:t>TX connect to the </a:t>
            </a:r>
            <a:r>
              <a:rPr lang="en-US" sz="2800" dirty="0" err="1"/>
              <a:t>Arduino</a:t>
            </a:r>
            <a:r>
              <a:rPr lang="en-US" sz="2800" dirty="0"/>
              <a:t> RX </a:t>
            </a:r>
            <a:r>
              <a:rPr lang="en-US" sz="2800" dirty="0" smtClean="0"/>
              <a:t>input</a:t>
            </a:r>
          </a:p>
          <a:p>
            <a:pPr marL="457200" indent="-457200" algn="l">
              <a:buFont typeface="Wingdings" pitchFamily="2" charset="2"/>
              <a:buChar char="§"/>
            </a:pPr>
            <a:r>
              <a:rPr lang="en-US" sz="2800" dirty="0" smtClean="0"/>
              <a:t>The </a:t>
            </a:r>
            <a:r>
              <a:rPr lang="en-US" sz="2800" dirty="0"/>
              <a:t>Motor Shield attach to the </a:t>
            </a:r>
            <a:r>
              <a:rPr lang="en-US" sz="2800" dirty="0" err="1"/>
              <a:t>Arduino</a:t>
            </a:r>
            <a:r>
              <a:rPr lang="en-US" sz="2800" dirty="0"/>
              <a:t> </a:t>
            </a:r>
            <a:r>
              <a:rPr lang="en-US" sz="2800" dirty="0" smtClean="0"/>
              <a:t>board</a:t>
            </a:r>
          </a:p>
          <a:p>
            <a:pPr marL="457200" indent="-457200" algn="l">
              <a:buFont typeface="Wingdings" pitchFamily="2" charset="2"/>
              <a:buChar char="§"/>
            </a:pPr>
            <a:r>
              <a:rPr lang="en-US" sz="2800" dirty="0" smtClean="0"/>
              <a:t>The </a:t>
            </a:r>
            <a:r>
              <a:rPr lang="en-US" sz="2800" dirty="0" err="1"/>
              <a:t>Arduino</a:t>
            </a:r>
            <a:r>
              <a:rPr lang="en-US" sz="2800" dirty="0"/>
              <a:t> GND connect to the Bluetooth module </a:t>
            </a:r>
            <a:r>
              <a:rPr lang="en-US" sz="2800" dirty="0" smtClean="0"/>
              <a:t>GND</a:t>
            </a:r>
          </a:p>
          <a:p>
            <a:pPr marL="457200" indent="-457200" algn="l">
              <a:buFont typeface="Wingdings" pitchFamily="2" charset="2"/>
              <a:buChar char="§"/>
            </a:pPr>
            <a:r>
              <a:rPr lang="en-US" sz="2800" dirty="0" smtClean="0"/>
              <a:t>The </a:t>
            </a:r>
            <a:r>
              <a:rPr lang="en-US" sz="2800" dirty="0" err="1"/>
              <a:t>Arduino</a:t>
            </a:r>
            <a:r>
              <a:rPr lang="en-US" sz="2800" dirty="0"/>
              <a:t> +5V connect to the Bluetooth module </a:t>
            </a:r>
            <a:r>
              <a:rPr lang="en-US" sz="2800" dirty="0" smtClean="0"/>
              <a:t>VCC</a:t>
            </a:r>
          </a:p>
          <a:p>
            <a:pPr marL="457200" indent="-457200" algn="l">
              <a:buFont typeface="Wingdings" pitchFamily="2" charset="2"/>
              <a:buChar char="§"/>
            </a:pPr>
            <a:r>
              <a:rPr lang="en-US" sz="2800" dirty="0" smtClean="0"/>
              <a:t>Left </a:t>
            </a:r>
            <a:r>
              <a:rPr lang="en-US" sz="2800" dirty="0"/>
              <a:t>DC Motor connect to the Motor Shield M1 </a:t>
            </a:r>
            <a:r>
              <a:rPr lang="en-US" sz="2800" dirty="0" smtClean="0"/>
              <a:t>inputs</a:t>
            </a:r>
          </a:p>
          <a:p>
            <a:pPr marL="457200" indent="-457200" algn="l">
              <a:buFont typeface="Wingdings" pitchFamily="2" charset="2"/>
              <a:buChar char="§"/>
            </a:pPr>
            <a:r>
              <a:rPr lang="en-US" sz="2800" dirty="0" smtClean="0"/>
              <a:t>Right </a:t>
            </a:r>
            <a:r>
              <a:rPr lang="en-US" sz="2800" dirty="0"/>
              <a:t>DC Motor connect to the Motor Shield M2 </a:t>
            </a:r>
            <a:r>
              <a:rPr lang="en-US" sz="2800" dirty="0" smtClean="0"/>
              <a:t>inputs</a:t>
            </a:r>
          </a:p>
          <a:p>
            <a:pPr marL="457200" indent="-457200" algn="l">
              <a:buFont typeface="Wingdings" pitchFamily="2" charset="2"/>
              <a:buChar char="§"/>
            </a:pPr>
            <a:r>
              <a:rPr lang="en-US" sz="2800" dirty="0" smtClean="0"/>
              <a:t>Battery </a:t>
            </a:r>
            <a:r>
              <a:rPr lang="en-US" sz="2800" dirty="0"/>
              <a:t>buckle connect to the Motor Shield +V and GND</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339671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88641"/>
            <a:ext cx="7772400" cy="936104"/>
          </a:xfrm>
        </p:spPr>
        <p:txBody>
          <a:bodyPr/>
          <a:lstStyle/>
          <a:p>
            <a:r>
              <a:rPr lang="en-IN" dirty="0" err="1" smtClean="0"/>
              <a:t>Arduino</a:t>
            </a:r>
            <a:r>
              <a:rPr lang="en-IN" dirty="0" smtClean="0"/>
              <a:t> Code</a:t>
            </a:r>
            <a:endParaRPr lang="en-US" dirty="0"/>
          </a:p>
        </p:txBody>
      </p:sp>
      <p:sp>
        <p:nvSpPr>
          <p:cNvPr id="3" name="Subtitle 2"/>
          <p:cNvSpPr>
            <a:spLocks noGrp="1"/>
          </p:cNvSpPr>
          <p:nvPr>
            <p:ph type="subTitle" idx="1"/>
          </p:nvPr>
        </p:nvSpPr>
        <p:spPr>
          <a:xfrm>
            <a:off x="323528" y="1196752"/>
            <a:ext cx="8352928" cy="5472608"/>
          </a:xfrm>
        </p:spPr>
        <p:txBody>
          <a:bodyPr>
            <a:noAutofit/>
          </a:bodyPr>
          <a:lstStyle/>
          <a:p>
            <a:pPr algn="l"/>
            <a:r>
              <a:rPr lang="en-US" sz="1600" dirty="0" smtClean="0"/>
              <a:t>/*</a:t>
            </a:r>
          </a:p>
          <a:p>
            <a:pPr algn="l"/>
            <a:r>
              <a:rPr lang="en-US" sz="1600" dirty="0" smtClean="0"/>
              <a:t> -----------------------------------------</a:t>
            </a:r>
          </a:p>
          <a:p>
            <a:pPr algn="l"/>
            <a:r>
              <a:rPr lang="en-US" sz="1600" dirty="0" smtClean="0"/>
              <a:t>  </a:t>
            </a:r>
            <a:r>
              <a:rPr lang="en-US" sz="1600" dirty="0" err="1" smtClean="0"/>
              <a:t>Mert</a:t>
            </a:r>
            <a:r>
              <a:rPr lang="en-US" sz="1600" dirty="0" smtClean="0"/>
              <a:t> </a:t>
            </a:r>
            <a:r>
              <a:rPr lang="en-US" sz="1600" dirty="0" err="1" smtClean="0"/>
              <a:t>Arduino</a:t>
            </a:r>
            <a:r>
              <a:rPr lang="en-US" sz="1600" dirty="0" smtClean="0"/>
              <a:t> Tutorial and Projects</a:t>
            </a:r>
          </a:p>
          <a:p>
            <a:pPr algn="l"/>
            <a:r>
              <a:rPr lang="en-US" sz="1600" dirty="0" smtClean="0"/>
              <a:t>  Subscribe for more videos and projects</a:t>
            </a:r>
          </a:p>
          <a:p>
            <a:pPr algn="l"/>
            <a:r>
              <a:rPr lang="en-US" sz="1600" dirty="0" smtClean="0"/>
              <a:t>  Thanks all subscribers ;)</a:t>
            </a:r>
          </a:p>
          <a:p>
            <a:pPr algn="l"/>
            <a:r>
              <a:rPr lang="en-US" sz="1600" dirty="0" smtClean="0"/>
              <a:t> ----------------------------------------</a:t>
            </a:r>
          </a:p>
          <a:p>
            <a:pPr algn="l"/>
            <a:r>
              <a:rPr lang="en-US" sz="1600" dirty="0" smtClean="0"/>
              <a:t>*/</a:t>
            </a:r>
          </a:p>
          <a:p>
            <a:pPr algn="l"/>
            <a:endParaRPr lang="en-US" sz="1600" dirty="0" smtClean="0"/>
          </a:p>
          <a:p>
            <a:pPr algn="l"/>
            <a:r>
              <a:rPr lang="en-US" sz="1600" dirty="0" smtClean="0"/>
              <a:t>#include &lt;</a:t>
            </a:r>
            <a:r>
              <a:rPr lang="en-US" sz="1600" dirty="0" err="1" smtClean="0"/>
              <a:t>AFMotor.h</a:t>
            </a:r>
            <a:r>
              <a:rPr lang="en-US" sz="1600" dirty="0" smtClean="0"/>
              <a:t>&gt; //</a:t>
            </a:r>
            <a:r>
              <a:rPr lang="en-US" sz="1600" dirty="0" err="1" smtClean="0"/>
              <a:t>Adafruit</a:t>
            </a:r>
            <a:r>
              <a:rPr lang="en-US" sz="1600" dirty="0" smtClean="0"/>
              <a:t> Motor Shield Library. First you must download and install </a:t>
            </a:r>
            <a:r>
              <a:rPr lang="en-US" sz="1600" dirty="0" err="1" smtClean="0"/>
              <a:t>AFMotor</a:t>
            </a:r>
            <a:r>
              <a:rPr lang="en-US" sz="1600" dirty="0" smtClean="0"/>
              <a:t> library</a:t>
            </a:r>
          </a:p>
          <a:p>
            <a:pPr algn="l"/>
            <a:r>
              <a:rPr lang="en-US" sz="1600" dirty="0" smtClean="0"/>
              <a:t>#include &lt;</a:t>
            </a:r>
            <a:r>
              <a:rPr lang="en-US" sz="1600" dirty="0" err="1" smtClean="0"/>
              <a:t>Servo.h</a:t>
            </a:r>
            <a:r>
              <a:rPr lang="en-US" sz="1600" dirty="0" smtClean="0"/>
              <a:t>&gt;   //Servo library. This is standard library. (Sketch -&gt; Include Library -&gt; Servo)</a:t>
            </a:r>
          </a:p>
          <a:p>
            <a:pPr algn="l"/>
            <a:r>
              <a:rPr lang="en-US" sz="1600" dirty="0" smtClean="0"/>
              <a:t>String voice;</a:t>
            </a:r>
          </a:p>
          <a:p>
            <a:pPr algn="l"/>
            <a:endParaRPr lang="en-US" sz="1600" dirty="0" smtClean="0"/>
          </a:p>
          <a:p>
            <a:pPr algn="l"/>
            <a:r>
              <a:rPr lang="en-US" sz="1600" dirty="0" err="1" smtClean="0"/>
              <a:t>AF_DCMotor</a:t>
            </a:r>
            <a:r>
              <a:rPr lang="en-US" sz="1600" dirty="0" smtClean="0"/>
              <a:t> motor1 (1, MOTOR12_1KHZ); //create motor #1 using M1 output on Motor Drive Shield, set to 1kHz PWM frequency</a:t>
            </a:r>
          </a:p>
          <a:p>
            <a:pPr algn="l"/>
            <a:r>
              <a:rPr lang="en-US" sz="1600" dirty="0" err="1" smtClean="0"/>
              <a:t>AF_DCMotor</a:t>
            </a:r>
            <a:r>
              <a:rPr lang="en-US" sz="1600" dirty="0" smtClean="0"/>
              <a:t> motor2 (2, MOTOR12_1KHZ); //create motor #2 using M2 output on Motor Drive Shield, set to 1kHz PWM frequency</a:t>
            </a:r>
          </a:p>
          <a:p>
            <a:pPr algn="l"/>
            <a:r>
              <a:rPr lang="en-US" sz="1600" dirty="0" smtClean="0"/>
              <a:t>Servo </a:t>
            </a:r>
            <a:r>
              <a:rPr lang="en-US" sz="1600" dirty="0" err="1" smtClean="0"/>
              <a:t>myServo</a:t>
            </a:r>
            <a:r>
              <a:rPr lang="en-US" sz="1600" dirty="0" smtClean="0"/>
              <a:t>; //define servo name</a:t>
            </a:r>
          </a:p>
        </p:txBody>
      </p:sp>
    </p:spTree>
    <p:extLst>
      <p:ext uri="{BB962C8B-B14F-4D97-AF65-F5344CB8AC3E}">
        <p14:creationId xmlns:p14="http://schemas.microsoft.com/office/powerpoint/2010/main" val="127240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chor="t">
            <a:normAutofit/>
          </a:bodyPr>
          <a:lstStyle/>
          <a:p>
            <a:pPr algn="l"/>
            <a:r>
              <a:rPr lang="en-US" sz="1400" dirty="0" err="1" smtClean="0"/>
              <a:t>int</a:t>
            </a:r>
            <a:r>
              <a:rPr lang="en-US" sz="1400" dirty="0" smtClean="0"/>
              <a:t> LED1 = A0; //define LED 1 pin</a:t>
            </a:r>
            <a:br>
              <a:rPr lang="en-US" sz="1400" dirty="0" smtClean="0"/>
            </a:br>
            <a:r>
              <a:rPr lang="en-US" sz="1400" dirty="0" err="1" smtClean="0"/>
              <a:t>int</a:t>
            </a:r>
            <a:r>
              <a:rPr lang="en-US" sz="1400" dirty="0" smtClean="0"/>
              <a:t> LED2 = A1; //define LED 2 pin</a:t>
            </a:r>
            <a:br>
              <a:rPr lang="en-US" sz="1400" dirty="0" smtClean="0"/>
            </a:br>
            <a:r>
              <a:rPr lang="en-US" sz="1400" dirty="0" err="1" smtClean="0"/>
              <a:t>int</a:t>
            </a:r>
            <a:r>
              <a:rPr lang="en-US" sz="1400" dirty="0" smtClean="0"/>
              <a:t> </a:t>
            </a:r>
            <a:r>
              <a:rPr lang="en-US" sz="1400" dirty="0" err="1" smtClean="0"/>
              <a:t>buzzerPin</a:t>
            </a:r>
            <a:r>
              <a:rPr lang="en-US" sz="1400" dirty="0" smtClean="0"/>
              <a:t> = A2; //define buzzer pin</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void setup()</a:t>
            </a:r>
            <a:br>
              <a:rPr lang="en-US" sz="1400" dirty="0" smtClean="0"/>
            </a:br>
            <a:r>
              <a:rPr lang="en-US" sz="1400" dirty="0" smtClean="0"/>
              <a:t>{</a:t>
            </a:r>
            <a:br>
              <a:rPr lang="en-US" sz="1400" dirty="0" smtClean="0"/>
            </a:br>
            <a:r>
              <a:rPr lang="en-US" sz="1400" dirty="0" smtClean="0"/>
              <a:t>  </a:t>
            </a:r>
            <a:r>
              <a:rPr lang="en-US" sz="1400" dirty="0" err="1" smtClean="0"/>
              <a:t>Serial.begin</a:t>
            </a:r>
            <a:r>
              <a:rPr lang="en-US" sz="1400" dirty="0" smtClean="0"/>
              <a:t>(9600); //start serial communication</a:t>
            </a:r>
            <a:br>
              <a:rPr lang="en-US" sz="1400" dirty="0" smtClean="0"/>
            </a:br>
            <a:r>
              <a:rPr lang="en-US" sz="1400" dirty="0" smtClean="0"/>
              <a:t>  </a:t>
            </a:r>
            <a:r>
              <a:rPr lang="en-US" sz="1400" dirty="0" err="1" smtClean="0"/>
              <a:t>myServo.attach</a:t>
            </a:r>
            <a:r>
              <a:rPr lang="en-US" sz="1400" dirty="0" smtClean="0"/>
              <a:t>(10); //define our servo pin (the motor shield servo1 input = digital pin 10)</a:t>
            </a:r>
            <a:br>
              <a:rPr lang="en-US" sz="1400" dirty="0" smtClean="0"/>
            </a:br>
            <a:r>
              <a:rPr lang="en-US" sz="1400" dirty="0" smtClean="0"/>
              <a:t>  </a:t>
            </a:r>
            <a:r>
              <a:rPr lang="en-US" sz="1400" dirty="0" err="1" smtClean="0"/>
              <a:t>myServo.write</a:t>
            </a:r>
            <a:r>
              <a:rPr lang="en-US" sz="1400" dirty="0" smtClean="0"/>
              <a:t>(90);  //servo position is 90 degrees</a:t>
            </a:r>
            <a:br>
              <a:rPr lang="en-US" sz="1400" dirty="0" smtClean="0"/>
            </a:br>
            <a:r>
              <a:rPr lang="en-US" sz="1400" dirty="0" smtClean="0"/>
              <a:t>  </a:t>
            </a:r>
            <a:r>
              <a:rPr lang="en-US" sz="1400" dirty="0" err="1" smtClean="0"/>
              <a:t>pinMode</a:t>
            </a:r>
            <a:r>
              <a:rPr lang="en-US" sz="1400" dirty="0" smtClean="0"/>
              <a:t>(LED1, OUTPUT); //A0 is output pin</a:t>
            </a:r>
            <a:br>
              <a:rPr lang="en-US" sz="1400" dirty="0" smtClean="0"/>
            </a:br>
            <a:r>
              <a:rPr lang="en-US" sz="1400" dirty="0" smtClean="0"/>
              <a:t>  </a:t>
            </a:r>
            <a:r>
              <a:rPr lang="en-US" sz="1400" dirty="0" err="1" smtClean="0"/>
              <a:t>pinMode</a:t>
            </a:r>
            <a:r>
              <a:rPr lang="en-US" sz="1400" dirty="0" smtClean="0"/>
              <a:t>(LED2, OUTPUT); //A1 is output pin</a:t>
            </a:r>
            <a:br>
              <a:rPr lang="en-US" sz="1400" dirty="0" smtClean="0"/>
            </a:br>
            <a:r>
              <a:rPr lang="en-US" sz="1400" dirty="0" smtClean="0"/>
              <a:t>  </a:t>
            </a:r>
            <a:r>
              <a:rPr lang="en-US" sz="1400" dirty="0" err="1" smtClean="0"/>
              <a:t>pinMode</a:t>
            </a:r>
            <a:r>
              <a:rPr lang="en-US" sz="1400" dirty="0" smtClean="0"/>
              <a:t>(</a:t>
            </a:r>
            <a:r>
              <a:rPr lang="en-US" sz="1400" dirty="0" err="1" smtClean="0"/>
              <a:t>buzzerPin</a:t>
            </a:r>
            <a:r>
              <a:rPr lang="en-US" sz="1400" dirty="0" smtClean="0"/>
              <a:t>, OUTPUT); //A2 is output pin</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void loop() </a:t>
            </a:r>
            <a:br>
              <a:rPr lang="en-US" sz="1400" dirty="0" smtClean="0"/>
            </a:br>
            <a:r>
              <a:rPr lang="en-US" sz="1400" dirty="0" smtClean="0"/>
              <a:t>{</a:t>
            </a:r>
            <a:br>
              <a:rPr lang="en-US" sz="1400" dirty="0" smtClean="0"/>
            </a:br>
            <a:r>
              <a:rPr lang="en-US" sz="1400" dirty="0" smtClean="0"/>
              <a:t>  while (</a:t>
            </a:r>
            <a:r>
              <a:rPr lang="en-US" sz="1400" dirty="0" err="1" smtClean="0"/>
              <a:t>Serial.available</a:t>
            </a:r>
            <a:r>
              <a:rPr lang="en-US" sz="1400" dirty="0" smtClean="0"/>
              <a:t>()){ //Check if there is an available byte to read</a:t>
            </a:r>
            <a:br>
              <a:rPr lang="en-US" sz="1400" dirty="0" smtClean="0"/>
            </a:br>
            <a:r>
              <a:rPr lang="en-US" sz="1400" dirty="0" smtClean="0"/>
              <a:t>     delay(10); //Delay added to make thing stable </a:t>
            </a:r>
            <a:br>
              <a:rPr lang="en-US" sz="1400" dirty="0" smtClean="0"/>
            </a:br>
            <a:r>
              <a:rPr lang="en-US" sz="1400" dirty="0" smtClean="0"/>
              <a:t>    char c = </a:t>
            </a:r>
            <a:r>
              <a:rPr lang="en-US" sz="1400" dirty="0" err="1" smtClean="0"/>
              <a:t>Serial.read</a:t>
            </a:r>
            <a:r>
              <a:rPr lang="en-US" sz="1400" dirty="0" smtClean="0"/>
              <a:t>(); //Conduct a serial read</a:t>
            </a:r>
            <a:br>
              <a:rPr lang="en-US" sz="1400" dirty="0" smtClean="0"/>
            </a:br>
            <a:r>
              <a:rPr lang="en-US" sz="1400" dirty="0" smtClean="0"/>
              <a:t>    if (c == '#') {break;} //Exit the loop when the # is detected after the word</a:t>
            </a:r>
            <a:br>
              <a:rPr lang="en-US" sz="1400" dirty="0" smtClean="0"/>
            </a:br>
            <a:r>
              <a:rPr lang="en-US" sz="1400" dirty="0" smtClean="0"/>
              <a:t>    voice += c; //Shorthand for voice = voice + c</a:t>
            </a:r>
            <a:br>
              <a:rPr lang="en-US" sz="1400" dirty="0" smtClean="0"/>
            </a:br>
            <a:r>
              <a:rPr lang="en-US" sz="1400" dirty="0" smtClean="0"/>
              <a:t>  }</a:t>
            </a:r>
            <a:br>
              <a:rPr lang="en-US" sz="1400" dirty="0" smtClean="0"/>
            </a:br>
            <a:r>
              <a:rPr lang="en-US" sz="1400" dirty="0" smtClean="0"/>
              <a:t>  if (</a:t>
            </a:r>
            <a:r>
              <a:rPr lang="en-US" sz="1400" dirty="0" err="1" smtClean="0"/>
              <a:t>voice.length</a:t>
            </a:r>
            <a:r>
              <a:rPr lang="en-US" sz="1400" dirty="0" smtClean="0"/>
              <a:t>() &gt; 0){</a:t>
            </a:r>
            <a:br>
              <a:rPr lang="en-US" sz="1400" dirty="0" smtClean="0"/>
            </a:br>
            <a:r>
              <a:rPr lang="en-US" sz="1400" dirty="0" smtClean="0"/>
              <a:t>    if(voice == "*go ahead"){</a:t>
            </a:r>
            <a:br>
              <a:rPr lang="en-US" sz="1400" dirty="0" smtClean="0"/>
            </a:br>
            <a:r>
              <a:rPr lang="en-US" sz="1400" dirty="0" smtClean="0"/>
              <a:t>      </a:t>
            </a:r>
            <a:r>
              <a:rPr lang="en-US" sz="1400" dirty="0" err="1" smtClean="0"/>
              <a:t>forward_car</a:t>
            </a:r>
            <a:r>
              <a:rPr lang="en-US" sz="1400" dirty="0" smtClean="0"/>
              <a:t>();</a:t>
            </a:r>
            <a:br>
              <a:rPr lang="en-US" sz="1400" dirty="0" smtClean="0"/>
            </a:br>
            <a:r>
              <a:rPr lang="en-US" sz="1400" dirty="0" smtClean="0"/>
              <a:t>      }</a:t>
            </a:r>
            <a:br>
              <a:rPr lang="en-US" sz="1400" dirty="0" smtClean="0"/>
            </a:br>
            <a:r>
              <a:rPr lang="en-US" sz="1400" dirty="0" smtClean="0"/>
              <a:t>   </a:t>
            </a:r>
            <a:endParaRPr lang="en-US" sz="1400" dirty="0"/>
          </a:p>
        </p:txBody>
      </p:sp>
    </p:spTree>
    <p:extLst>
      <p:ext uri="{BB962C8B-B14F-4D97-AF65-F5344CB8AC3E}">
        <p14:creationId xmlns:p14="http://schemas.microsoft.com/office/powerpoint/2010/main" val="304936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66730"/>
          </a:xfrm>
        </p:spPr>
        <p:txBody>
          <a:bodyPr anchor="t">
            <a:normAutofit fontScale="90000"/>
          </a:bodyPr>
          <a:lstStyle/>
          <a:p>
            <a:pPr algn="l"/>
            <a:r>
              <a:rPr lang="en-US" sz="1400" dirty="0" smtClean="0"/>
              <a:t> else if(voice == "*go back"){</a:t>
            </a:r>
            <a:br>
              <a:rPr lang="en-US" sz="1400" dirty="0" smtClean="0"/>
            </a:br>
            <a:r>
              <a:rPr lang="en-US" sz="1400" dirty="0" smtClean="0"/>
              <a:t>      </a:t>
            </a:r>
            <a:r>
              <a:rPr lang="en-US" sz="1400" dirty="0" err="1" smtClean="0"/>
              <a:t>back_car</a:t>
            </a:r>
            <a:r>
              <a:rPr lang="en-US" sz="1400" dirty="0" smtClean="0"/>
              <a:t>();</a:t>
            </a:r>
            <a:br>
              <a:rPr lang="en-US" sz="1400" dirty="0" smtClean="0"/>
            </a:br>
            <a:r>
              <a:rPr lang="en-US" sz="1400" dirty="0" smtClean="0"/>
              <a:t>      }</a:t>
            </a:r>
            <a:br>
              <a:rPr lang="en-US" sz="1400" dirty="0" smtClean="0"/>
            </a:br>
            <a:r>
              <a:rPr lang="en-US" sz="1400" dirty="0" smtClean="0"/>
              <a:t>    else if(voice == "*turn right") {</a:t>
            </a:r>
            <a:br>
              <a:rPr lang="en-US" sz="1400" dirty="0" smtClean="0"/>
            </a:br>
            <a:r>
              <a:rPr lang="en-US" sz="1400" dirty="0" smtClean="0"/>
              <a:t>      </a:t>
            </a:r>
            <a:r>
              <a:rPr lang="en-US" sz="1400" dirty="0" err="1" smtClean="0"/>
              <a:t>right_car</a:t>
            </a:r>
            <a:r>
              <a:rPr lang="en-US" sz="1400" dirty="0" smtClean="0"/>
              <a:t>();</a:t>
            </a:r>
            <a:br>
              <a:rPr lang="en-US" sz="1400" dirty="0" smtClean="0"/>
            </a:br>
            <a:r>
              <a:rPr lang="en-US" sz="1400" dirty="0" smtClean="0"/>
              <a:t>    }</a:t>
            </a:r>
            <a:br>
              <a:rPr lang="en-US" sz="1400" dirty="0" smtClean="0"/>
            </a:br>
            <a:r>
              <a:rPr lang="en-US" sz="1400" dirty="0" smtClean="0"/>
              <a:t>    else if(voice == "*turn left") {</a:t>
            </a:r>
            <a:br>
              <a:rPr lang="en-US" sz="1400" dirty="0" smtClean="0"/>
            </a:br>
            <a:r>
              <a:rPr lang="en-US" sz="1400" dirty="0" smtClean="0"/>
              <a:t>      </a:t>
            </a:r>
            <a:r>
              <a:rPr lang="en-US" sz="1400" dirty="0" err="1" smtClean="0"/>
              <a:t>left_car</a:t>
            </a:r>
            <a:r>
              <a:rPr lang="en-US" sz="1400" dirty="0" smtClean="0"/>
              <a:t>();</a:t>
            </a:r>
            <a:br>
              <a:rPr lang="en-US" sz="1400" dirty="0" smtClean="0"/>
            </a:br>
            <a:r>
              <a:rPr lang="en-US" sz="1400" dirty="0" smtClean="0"/>
              <a:t>    }</a:t>
            </a:r>
            <a:br>
              <a:rPr lang="en-US" sz="1400" dirty="0" smtClean="0"/>
            </a:br>
            <a:r>
              <a:rPr lang="en-US" sz="1400" dirty="0" smtClean="0"/>
              <a:t>    else if(voice == "*turn on light") {</a:t>
            </a:r>
            <a:br>
              <a:rPr lang="en-US" sz="1400" dirty="0" smtClean="0"/>
            </a:br>
            <a:r>
              <a:rPr lang="en-US" sz="1400" dirty="0" smtClean="0"/>
              <a:t>      </a:t>
            </a:r>
            <a:r>
              <a:rPr lang="en-US" sz="1400" dirty="0" err="1" smtClean="0"/>
              <a:t>LED_on</a:t>
            </a:r>
            <a:r>
              <a:rPr lang="en-US" sz="1400" dirty="0" smtClean="0"/>
              <a:t>();</a:t>
            </a:r>
            <a:br>
              <a:rPr lang="en-US" sz="1400" dirty="0" smtClean="0"/>
            </a:br>
            <a:r>
              <a:rPr lang="en-US" sz="1400" dirty="0" smtClean="0"/>
              <a:t>    }</a:t>
            </a:r>
            <a:br>
              <a:rPr lang="en-US" sz="1400" dirty="0" smtClean="0"/>
            </a:br>
            <a:r>
              <a:rPr lang="en-US" sz="1400" dirty="0" smtClean="0"/>
              <a:t>    else if(voice == "*turn off light") {</a:t>
            </a:r>
            <a:br>
              <a:rPr lang="en-US" sz="1400" dirty="0" smtClean="0"/>
            </a:br>
            <a:r>
              <a:rPr lang="en-US" sz="1400" dirty="0" smtClean="0"/>
              <a:t>      </a:t>
            </a:r>
            <a:r>
              <a:rPr lang="en-US" sz="1400" dirty="0" err="1" smtClean="0"/>
              <a:t>LED_off</a:t>
            </a:r>
            <a:r>
              <a:rPr lang="en-US" sz="1400" dirty="0" smtClean="0"/>
              <a:t>();</a:t>
            </a:r>
            <a:br>
              <a:rPr lang="en-US" sz="1400" dirty="0" smtClean="0"/>
            </a:br>
            <a:r>
              <a:rPr lang="en-US" sz="1400" dirty="0" smtClean="0"/>
              <a:t>    }</a:t>
            </a:r>
            <a:br>
              <a:rPr lang="en-US" sz="1400" dirty="0" smtClean="0"/>
            </a:br>
            <a:r>
              <a:rPr lang="en-US" sz="1400" dirty="0" smtClean="0"/>
              <a:t>    else if(voice == "*buzzer") {</a:t>
            </a:r>
            <a:br>
              <a:rPr lang="en-US" sz="1400" dirty="0" smtClean="0"/>
            </a:br>
            <a:r>
              <a:rPr lang="en-US" sz="1400" dirty="0" smtClean="0"/>
              <a:t>      </a:t>
            </a:r>
            <a:r>
              <a:rPr lang="en-US" sz="1400" dirty="0" err="1" smtClean="0"/>
              <a:t>buzzer_on</a:t>
            </a:r>
            <a:r>
              <a:rPr lang="en-US" sz="1400" dirty="0" smtClean="0"/>
              <a:t>();</a:t>
            </a:r>
            <a:br>
              <a:rPr lang="en-US" sz="1400" dirty="0" smtClean="0"/>
            </a:br>
            <a:r>
              <a:rPr lang="en-US" sz="1400" dirty="0" smtClean="0"/>
              <a:t>    }</a:t>
            </a:r>
            <a:br>
              <a:rPr lang="en-US" sz="1400" dirty="0" smtClean="0"/>
            </a:br>
            <a:r>
              <a:rPr lang="en-US" sz="1400" dirty="0" smtClean="0"/>
              <a:t>    else if(voice == "*stop") {</a:t>
            </a:r>
            <a:br>
              <a:rPr lang="en-US" sz="1400" dirty="0" smtClean="0"/>
            </a:br>
            <a:r>
              <a:rPr lang="en-US" sz="1400" dirty="0" smtClean="0"/>
              <a:t>      </a:t>
            </a:r>
            <a:r>
              <a:rPr lang="en-US" sz="1400" dirty="0" err="1" smtClean="0"/>
              <a:t>stop_car</a:t>
            </a:r>
            <a:r>
              <a:rPr lang="en-US" sz="1400" dirty="0" smtClean="0"/>
              <a:t>();</a:t>
            </a:r>
            <a:br>
              <a:rPr lang="en-US" sz="1400" dirty="0" smtClean="0"/>
            </a:br>
            <a:r>
              <a:rPr lang="en-US" sz="1400" dirty="0" smtClean="0"/>
              <a:t>    }</a:t>
            </a:r>
            <a:br>
              <a:rPr lang="en-US" sz="1400" dirty="0" smtClean="0"/>
            </a:br>
            <a:r>
              <a:rPr lang="en-US" sz="1400" dirty="0" smtClean="0"/>
              <a:t>    </a:t>
            </a:r>
            <a:br>
              <a:rPr lang="en-US" sz="1400" dirty="0" smtClean="0"/>
            </a:br>
            <a:r>
              <a:rPr lang="en-US" sz="1400" dirty="0" smtClean="0"/>
              <a:t>  voice=""; //Reset the variable after initiating</a:t>
            </a:r>
            <a:br>
              <a:rPr lang="en-US" sz="1400" dirty="0" smtClean="0"/>
            </a:br>
            <a:r>
              <a:rPr lang="en-US" sz="1400" dirty="0" smtClean="0"/>
              <a:t>  }</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endParaRPr lang="en-US" sz="1400" dirty="0"/>
          </a:p>
        </p:txBody>
      </p:sp>
    </p:spTree>
    <p:extLst>
      <p:ext uri="{BB962C8B-B14F-4D97-AF65-F5344CB8AC3E}">
        <p14:creationId xmlns:p14="http://schemas.microsoft.com/office/powerpoint/2010/main" val="238772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66730"/>
          </a:xfrm>
        </p:spPr>
        <p:txBody>
          <a:bodyPr anchor="t">
            <a:normAutofit fontScale="90000"/>
          </a:bodyPr>
          <a:lstStyle/>
          <a:p>
            <a:pPr algn="l"/>
            <a:r>
              <a:rPr lang="en-US" sz="1400" dirty="0" smtClean="0"/>
              <a:t>void </a:t>
            </a:r>
            <a:r>
              <a:rPr lang="en-US" sz="1400" dirty="0" err="1" smtClean="0"/>
              <a:t>forward_car</a:t>
            </a:r>
            <a:r>
              <a:rPr lang="en-US" sz="1400" dirty="0" smtClean="0"/>
              <a:t>()</a:t>
            </a:r>
            <a:br>
              <a:rPr lang="en-US" sz="1400" dirty="0" smtClean="0"/>
            </a:br>
            <a:r>
              <a:rPr lang="en-US" sz="1400" dirty="0" smtClean="0"/>
              <a:t>{</a:t>
            </a:r>
            <a:br>
              <a:rPr lang="en-US" sz="1400" dirty="0" smtClean="0"/>
            </a:br>
            <a:r>
              <a:rPr lang="en-US" sz="1400" dirty="0" smtClean="0"/>
              <a:t>  motor1.run(FORWARD);</a:t>
            </a:r>
            <a:br>
              <a:rPr lang="en-US" sz="1400" dirty="0" smtClean="0"/>
            </a:br>
            <a:r>
              <a:rPr lang="en-US" sz="1400" dirty="0" smtClean="0"/>
              <a:t>  motor1.setSpeed(170);</a:t>
            </a:r>
            <a:br>
              <a:rPr lang="en-US" sz="1400" dirty="0" smtClean="0"/>
            </a:br>
            <a:r>
              <a:rPr lang="en-US" sz="1400" dirty="0" smtClean="0"/>
              <a:t>  motor2.run(FORWARD);</a:t>
            </a:r>
            <a:br>
              <a:rPr lang="en-US" sz="1400" dirty="0" smtClean="0"/>
            </a:br>
            <a:r>
              <a:rPr lang="en-US" sz="1400" dirty="0" smtClean="0"/>
              <a:t>  motor2.setSpeed(170);</a:t>
            </a:r>
            <a:br>
              <a:rPr lang="en-US" sz="1400" dirty="0" smtClean="0"/>
            </a:br>
            <a:r>
              <a:rPr lang="en-US" sz="1400" dirty="0" smtClean="0"/>
              <a:t>  delay(2000);</a:t>
            </a:r>
            <a:br>
              <a:rPr lang="en-US" sz="1400" dirty="0" smtClean="0"/>
            </a:br>
            <a:r>
              <a:rPr lang="en-US" sz="1400" dirty="0" smtClean="0"/>
              <a:t>  motor1.run(RELEASE);</a:t>
            </a:r>
            <a:br>
              <a:rPr lang="en-US" sz="1400" dirty="0" smtClean="0"/>
            </a:br>
            <a:r>
              <a:rPr lang="en-US" sz="1400" dirty="0" smtClean="0"/>
              <a:t>  motor2.run(RELEASE);</a:t>
            </a:r>
            <a:br>
              <a:rPr lang="en-US" sz="1400" dirty="0" smtClean="0"/>
            </a:br>
            <a:r>
              <a:rPr lang="en-US" sz="1400" dirty="0" smtClean="0"/>
              <a:t>}</a:t>
            </a:r>
            <a:br>
              <a:rPr lang="en-US" sz="1400" dirty="0" smtClean="0"/>
            </a:br>
            <a:r>
              <a:rPr lang="en-US" sz="1400" dirty="0" smtClean="0"/>
              <a:t>  </a:t>
            </a:r>
            <a:br>
              <a:rPr lang="en-US" sz="1400" dirty="0" smtClean="0"/>
            </a:br>
            <a:r>
              <a:rPr lang="en-US" sz="1400" dirty="0" smtClean="0"/>
              <a:t>void </a:t>
            </a:r>
            <a:r>
              <a:rPr lang="en-US" sz="1400" dirty="0" err="1" smtClean="0"/>
              <a:t>back_car</a:t>
            </a:r>
            <a:r>
              <a:rPr lang="en-US" sz="1400" dirty="0" smtClean="0"/>
              <a:t>()</a:t>
            </a:r>
            <a:br>
              <a:rPr lang="en-US" sz="1400" dirty="0" smtClean="0"/>
            </a:br>
            <a:r>
              <a:rPr lang="en-US" sz="1400" dirty="0" smtClean="0"/>
              <a:t>{</a:t>
            </a:r>
            <a:br>
              <a:rPr lang="en-US" sz="1400" dirty="0" smtClean="0"/>
            </a:br>
            <a:r>
              <a:rPr lang="en-US" sz="1400" dirty="0" smtClean="0"/>
              <a:t>  motor1.run(BACKWARD);</a:t>
            </a:r>
            <a:br>
              <a:rPr lang="en-US" sz="1400" dirty="0" smtClean="0"/>
            </a:br>
            <a:r>
              <a:rPr lang="en-US" sz="1400" dirty="0" smtClean="0"/>
              <a:t>  motor1.setSpeed(170);</a:t>
            </a:r>
            <a:br>
              <a:rPr lang="en-US" sz="1400" dirty="0" smtClean="0"/>
            </a:br>
            <a:r>
              <a:rPr lang="en-US" sz="1400" dirty="0" smtClean="0"/>
              <a:t>  motor2.run(BACKWARD);</a:t>
            </a:r>
            <a:br>
              <a:rPr lang="en-US" sz="1400" dirty="0" smtClean="0"/>
            </a:br>
            <a:r>
              <a:rPr lang="en-US" sz="1400" dirty="0" smtClean="0"/>
              <a:t>  motor2.setSpeed(170);</a:t>
            </a:r>
            <a:br>
              <a:rPr lang="en-US" sz="1400" dirty="0" smtClean="0"/>
            </a:br>
            <a:r>
              <a:rPr lang="en-US" sz="1400" dirty="0" smtClean="0"/>
              <a:t>  delay(2000);</a:t>
            </a:r>
            <a:br>
              <a:rPr lang="en-US" sz="1400" dirty="0" smtClean="0"/>
            </a:br>
            <a:r>
              <a:rPr lang="en-US" sz="1400" dirty="0" smtClean="0"/>
              <a:t>  motor1.run(RELEASE);</a:t>
            </a:r>
            <a:br>
              <a:rPr lang="en-US" sz="1400" dirty="0" smtClean="0"/>
            </a:br>
            <a:r>
              <a:rPr lang="en-US" sz="1400" dirty="0" smtClean="0"/>
              <a:t>  motor2.run(RELEASE);</a:t>
            </a:r>
            <a:br>
              <a:rPr lang="en-US" sz="1400" dirty="0" smtClean="0"/>
            </a:br>
            <a:r>
              <a:rPr lang="en-US" sz="1400" dirty="0" smtClean="0"/>
              <a:t>}</a:t>
            </a:r>
            <a:br>
              <a:rPr lang="en-US" sz="1400" dirty="0" smtClean="0"/>
            </a:br>
            <a:r>
              <a:rPr lang="en-US" sz="1400" dirty="0" smtClean="0"/>
              <a:t>  </a:t>
            </a:r>
            <a:br>
              <a:rPr lang="en-US" sz="1400" dirty="0" smtClean="0"/>
            </a:br>
            <a:r>
              <a:rPr lang="en-US" sz="1400" dirty="0" smtClean="0"/>
              <a:t>void </a:t>
            </a:r>
            <a:r>
              <a:rPr lang="en-US" sz="1400" dirty="0" err="1" smtClean="0"/>
              <a:t>right_car</a:t>
            </a:r>
            <a:r>
              <a:rPr lang="en-US" sz="1400" dirty="0" smtClean="0"/>
              <a:t>()</a:t>
            </a:r>
            <a:br>
              <a:rPr lang="en-US" sz="1400" dirty="0" smtClean="0"/>
            </a:br>
            <a:r>
              <a:rPr lang="en-US" sz="1400" dirty="0" smtClean="0"/>
              <a:t>{</a:t>
            </a:r>
            <a:br>
              <a:rPr lang="en-US" sz="1400" dirty="0" smtClean="0"/>
            </a:br>
            <a:r>
              <a:rPr lang="en-US" sz="1400" dirty="0" smtClean="0"/>
              <a:t>  </a:t>
            </a:r>
            <a:r>
              <a:rPr lang="en-US" sz="1400" dirty="0" err="1" smtClean="0"/>
              <a:t>myServo.write</a:t>
            </a:r>
            <a:r>
              <a:rPr lang="en-US" sz="1400" dirty="0" smtClean="0"/>
              <a:t>(0);</a:t>
            </a:r>
            <a:br>
              <a:rPr lang="en-US" sz="1400" dirty="0" smtClean="0"/>
            </a:br>
            <a:r>
              <a:rPr lang="en-US" sz="1400" dirty="0" smtClean="0"/>
              <a:t>  delay(1000);</a:t>
            </a:r>
            <a:br>
              <a:rPr lang="en-US" sz="1400" dirty="0" smtClean="0"/>
            </a:br>
            <a:r>
              <a:rPr lang="en-US" sz="1400" dirty="0" smtClean="0"/>
              <a:t>  </a:t>
            </a:r>
            <a:r>
              <a:rPr lang="en-US" sz="1400" dirty="0" err="1" smtClean="0"/>
              <a:t>myServo.write</a:t>
            </a:r>
            <a:r>
              <a:rPr lang="en-US" sz="1400" dirty="0" smtClean="0"/>
              <a:t>(90);</a:t>
            </a:r>
            <a:br>
              <a:rPr lang="en-US" sz="1400" dirty="0" smtClean="0"/>
            </a:br>
            <a:r>
              <a:rPr lang="en-US" sz="1400" dirty="0" smtClean="0"/>
              <a:t>  delay(1000);</a:t>
            </a:r>
            <a:br>
              <a:rPr lang="en-US" sz="1400" dirty="0" smtClean="0"/>
            </a:br>
            <a:r>
              <a:rPr lang="en-US" sz="1400" dirty="0" smtClean="0"/>
              <a:t>  motor1.run(FORWARD);</a:t>
            </a:r>
            <a:br>
              <a:rPr lang="en-US" sz="1400" dirty="0" smtClean="0"/>
            </a:br>
            <a:r>
              <a:rPr lang="en-US" sz="1400" dirty="0" smtClean="0"/>
              <a:t>  motor1.setSpeed(170);</a:t>
            </a:r>
            <a:br>
              <a:rPr lang="en-US" sz="1400" dirty="0" smtClean="0"/>
            </a:br>
            <a:endParaRPr lang="en-US" sz="1400" dirty="0"/>
          </a:p>
        </p:txBody>
      </p:sp>
    </p:spTree>
    <p:extLst>
      <p:ext uri="{BB962C8B-B14F-4D97-AF65-F5344CB8AC3E}">
        <p14:creationId xmlns:p14="http://schemas.microsoft.com/office/powerpoint/2010/main" val="1694565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373</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Voice Controlled and Obstacle Avoidance Robot Car</vt:lpstr>
      <vt:lpstr>The model</vt:lpstr>
      <vt:lpstr>About The Model</vt:lpstr>
      <vt:lpstr>The Equipment Required And Where To Get Them</vt:lpstr>
      <vt:lpstr>Connections</vt:lpstr>
      <vt:lpstr>Arduino Code</vt:lpstr>
      <vt:lpstr>int LED1 = A0; //define LED 1 pin int LED2 = A1; //define LED 2 pin int buzzerPin = A2; //define buzzer pin   void setup() {   Serial.begin(9600); //start serial communication   myServo.attach(10); //define our servo pin (the motor shield servo1 input = digital pin 10)   myServo.write(90);  //servo position is 90 degrees   pinMode(LED1, OUTPUT); //A0 is output pin   pinMode(LED2, OUTPUT); //A1 is output pin   pinMode(buzzerPin, OUTPUT); //A2 is output pin }  void loop()  {   while (Serial.available()){ //Check if there is an available byte to read      delay(10); //Delay added to make thing stable      char c = Serial.read(); //Conduct a serial read     if (c == '#') {break;} //Exit the loop when the # is detected after the word     voice += c; //Shorthand for voice = voice + c   }   if (voice.length() &gt; 0){     if(voice == "*go ahead"){       forward_car();       }    </vt:lpstr>
      <vt:lpstr> else if(voice == "*go back"){       back_car();       }     else if(voice == "*turn right") {       right_car();     }     else if(voice == "*turn left") {       left_car();     }     else if(voice == "*turn on light") {       LED_on();     }     else if(voice == "*turn off light") {       LED_off();     }     else if(voice == "*buzzer") {       buzzer_on();     }     else if(voice == "*stop") {       stop_car();     }        voice=""; //Reset the variable after initiating   } }      </vt:lpstr>
      <vt:lpstr>void forward_car() {   motor1.run(FORWARD);   motor1.setSpeed(170);   motor2.run(FORWARD);   motor2.setSpeed(170);   delay(2000);   motor1.run(RELEASE);   motor2.run(RELEASE); }    void back_car() {   motor1.run(BACKWARD);   motor1.setSpeed(170);   motor2.run(BACKWARD);   motor2.setSpeed(170);   delay(2000);   motor1.run(RELEASE);   motor2.run(RELEASE); }    void right_car() {   myServo.write(0);   delay(1000);   myServo.write(90);   delay(1000);   motor1.run(FORWARD);   motor1.setSpeed(170); </vt:lpstr>
      <vt:lpstr> motor2.run(BACKWARD);   motor2.setSpeed(170);   delay(1000);   motor1.run(RELEASE);   motor2.run(RELEASE); }    void left_car() {   myServo.write(180);   delay(1000);   myServo.write(90);   delay(1000);   motor1.run(BACKWARD);   motor1.setSpeed(170);   motor2.run(FORWARD);   motor2.setSpeed(170);   delay(1000);   motor1.run(RELEASE);   motor2.run(RELEASE); }  void LED_on () {   digitalWrite(LED1, HIGH);   digitalWrite(LED2, HIGH); }  </vt:lpstr>
      <vt:lpstr>void LED_off () {   digitalWrite(LED1, LOW);   digitalWrite(LED2, LOW); }  void buzzer_on () {   tone(buzzerPin, 100);   delay(800);   noTone(buzzerPin); }  void stop_car () {   motor1.run(RELEASE);   motor2.run(RELEASE); }</vt:lpstr>
      <vt:lpstr>Thank You For Watching…    Suggestions are always welcome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Controlled and Obstacle Avoidance Robot Car</dc:title>
  <dc:creator>BGoswami</dc:creator>
  <cp:lastModifiedBy>BGoswami</cp:lastModifiedBy>
  <cp:revision>12</cp:revision>
  <dcterms:created xsi:type="dcterms:W3CDTF">2017-05-04T08:56:04Z</dcterms:created>
  <dcterms:modified xsi:type="dcterms:W3CDTF">2017-05-04T10:11:25Z</dcterms:modified>
</cp:coreProperties>
</file>