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3" r:id="rId3"/>
    <p:sldId id="266" r:id="rId4"/>
    <p:sldId id="265" r:id="rId5"/>
    <p:sldId id="264" r:id="rId6"/>
    <p:sldId id="256" r:id="rId7"/>
    <p:sldId id="257" r:id="rId8"/>
    <p:sldId id="258" r:id="rId9"/>
    <p:sldId id="262" r:id="rId10"/>
    <p:sldId id="261" r:id="rId11"/>
    <p:sldId id="260" r:id="rId12"/>
    <p:sldId id="259" r:id="rId13"/>
    <p:sldId id="279" r:id="rId14"/>
    <p:sldId id="280" r:id="rId15"/>
    <p:sldId id="281" r:id="rId16"/>
    <p:sldId id="282" r:id="rId17"/>
    <p:sldId id="287" r:id="rId18"/>
    <p:sldId id="288" r:id="rId19"/>
    <p:sldId id="289" r:id="rId2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9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0"/>
    </mc:Choice>
    <mc:Fallback>
      <p:transition advClick="0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0"/>
    </mc:Choice>
    <mc:Fallback>
      <p:transition advClick="0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0"/>
    </mc:Choice>
    <mc:Fallback>
      <p:transition advClick="0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0"/>
    </mc:Choice>
    <mc:Fallback>
      <p:transition advClick="0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0"/>
    </mc:Choice>
    <mc:Fallback>
      <p:transition advClick="0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0"/>
    </mc:Choice>
    <mc:Fallback>
      <p:transition advClick="0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0"/>
    </mc:Choice>
    <mc:Fallback>
      <p:transition advClick="0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0"/>
    </mc:Choice>
    <mc:Fallback>
      <p:transition advClick="0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0"/>
    </mc:Choice>
    <mc:Fallback>
      <p:transition advClick="0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0"/>
    </mc:Choice>
    <mc:Fallback>
      <p:transition advClick="0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0"/>
    </mc:Choice>
    <mc:Fallback>
      <p:transition advClick="0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250" advClick="0" advTm="0"/>
    </mc:Choice>
    <mc:Fallback>
      <p:transition advClick="0"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microsoft.com/office/2007/relationships/media" Target="file:///F:\&#33521;&#38596;&#26102;&#21051;\319714863\Marble%20Players%20-%20Marble%20Anthem.mp3" TargetMode="External"/><Relationship Id="rId1" Type="http://schemas.openxmlformats.org/officeDocument/2006/relationships/audio" Target="file:///F:\&#33521;&#38596;&#26102;&#21051;\319714863\Marble%20Players%20-%20Marble%20Anthem.mp3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257300" y="1685290"/>
            <a:ext cx="909764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800">
                <a:solidFill>
                  <a:schemeClr val="bg1"/>
                </a:solidFill>
              </a:rPr>
              <a:t>这是我    </a:t>
            </a:r>
            <a:r>
              <a:rPr lang="zh-CN" altLang="en-US" sz="8800" b="1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崔康</a:t>
            </a:r>
            <a:r>
              <a:rPr lang="zh-CN" altLang="en-US" sz="8800">
                <a:solidFill>
                  <a:schemeClr val="bg1"/>
                </a:solidFill>
              </a:rPr>
              <a:t>   的</a:t>
            </a:r>
            <a:r>
              <a:rPr lang="en-US" altLang="zh-CN" sz="8800">
                <a:solidFill>
                  <a:schemeClr val="bg1"/>
                </a:solidFill>
              </a:rPr>
              <a:t> </a:t>
            </a:r>
            <a:endParaRPr lang="en-US" altLang="zh-CN" sz="8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97680" y="4145280"/>
            <a:ext cx="393192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600">
                <a:solidFill>
                  <a:schemeClr val="bg1"/>
                </a:solidFill>
              </a:rPr>
              <a:t>自我介绍</a:t>
            </a:r>
            <a:endParaRPr lang="zh-CN" altLang="en-US" sz="6600">
              <a:solidFill>
                <a:schemeClr val="bg1"/>
              </a:solidFill>
            </a:endParaRPr>
          </a:p>
        </p:txBody>
      </p:sp>
      <p:pic>
        <p:nvPicPr>
          <p:cNvPr id="2" name="Marble Players - Marble Anthem">
            <a:hlinkClick r:id="" action="ppaction://media"/>
          </p:cNvPr>
          <p:cNvPicPr/>
          <p:nvPr>
            <a:audi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792480" y="343535"/>
            <a:ext cx="495300" cy="495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1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92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192" decel="100000"/>
                                        <p:tgtEl>
                                          <p:spTgt spid="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3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4" dur="192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5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6" dur="192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7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90000" numSld="999" showWhenStopped="0">
                <p:cTn id="28" repeatCount="indefinite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5" grpId="0"/>
      <p:bldP spid="5" grpId="1"/>
      <p:bldP spid="5" grpId="2"/>
      <p:bldP spid="4" grpId="0"/>
      <p:bldP spid="4" grpId="1"/>
      <p:bldP spid="4" grpId="2"/>
      <p:bldP spid="4" grpId="3"/>
      <p:bldP spid="4" grpId="4"/>
      <p:bldP spid="4" grpId="5"/>
      <p:bldP spid="4" grpId="6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732530" y="2706370"/>
            <a:ext cx="472757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800">
                <a:solidFill>
                  <a:schemeClr val="bg1"/>
                </a:solidFill>
              </a:rPr>
              <a:t>还有三点</a:t>
            </a:r>
            <a:endParaRPr lang="zh-CN" altLang="en-US" sz="88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1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92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192" decel="100000"/>
                                        <p:tgtEl>
                                          <p:spTgt spid="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192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192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3" presetClass="exit" presetSubtype="32" fill="hold" grpId="1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2" grpId="2"/>
      <p:bldP spid="2" grpId="3"/>
      <p:bldP spid="2" grpId="4"/>
      <p:bldP spid="2" grpId="5"/>
      <p:bldP spid="2" grpId="6"/>
      <p:bldP spid="2" grpId="7"/>
      <p:bldP spid="2" grpId="8"/>
      <p:bldP spid="2" grpId="9"/>
      <p:bldP spid="2" grpId="10"/>
      <p:bldP spid="2" grpId="11"/>
      <p:bldP spid="2" grpId="1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093720" y="2981960"/>
            <a:ext cx="763651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800">
                <a:solidFill>
                  <a:schemeClr val="tx1"/>
                </a:solidFill>
              </a:rPr>
              <a:t>骚！骚！骚！</a:t>
            </a:r>
            <a:endParaRPr lang="zh-CN" altLang="en-US" sz="88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1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50"/>
                            </p:stCondLst>
                            <p:childTnLst>
                              <p:par>
                                <p:cTn id="11" presetID="23" presetClass="exit" presetSubtype="32" fill="hold" grpId="1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2" grpId="2"/>
      <p:bldP spid="2" grpId="3"/>
      <p:bldP spid="2" grpId="4"/>
      <p:bldP spid="2" grpId="5"/>
      <p:bldP spid="2" grpId="6"/>
      <p:bldP spid="2" grpId="7"/>
      <p:bldP spid="2" grpId="8"/>
      <p:bldP spid="2" grpId="9"/>
      <p:bldP spid="2" grpId="10"/>
      <p:bldP spid="2" grpId="11"/>
      <p:bldP spid="2" grpId="1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mmexport15221096707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3155" y="123190"/>
            <a:ext cx="6995795" cy="66116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132965" y="2706370"/>
            <a:ext cx="867854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800"/>
              <a:t>这些都只是皮毛</a:t>
            </a:r>
            <a:endParaRPr lang="zh-CN" altLang="en-US" sz="8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  <p:bldP spid="4" grpId="3"/>
      <p:bldP spid="4" grpId="4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mmexport15221096853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835" y="132715"/>
            <a:ext cx="6704330" cy="67252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 advClick="0" advTm="1000"/>
    </mc:Choice>
    <mc:Fallback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62940" y="2442845"/>
            <a:ext cx="30530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800"/>
              <a:t>聪明？</a:t>
            </a:r>
            <a:endParaRPr lang="zh-CN" altLang="en-US" sz="8800"/>
          </a:p>
        </p:txBody>
      </p:sp>
      <p:sp>
        <p:nvSpPr>
          <p:cNvPr id="5" name="文本框 4"/>
          <p:cNvSpPr txBox="1"/>
          <p:nvPr/>
        </p:nvSpPr>
        <p:spPr>
          <a:xfrm>
            <a:off x="4569460" y="2440940"/>
            <a:ext cx="308292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800"/>
              <a:t>帅气？</a:t>
            </a:r>
            <a:endParaRPr lang="zh-CN" altLang="en-US" sz="8800"/>
          </a:p>
        </p:txBody>
      </p:sp>
      <p:sp>
        <p:nvSpPr>
          <p:cNvPr id="6" name="文本框 5"/>
          <p:cNvSpPr txBox="1"/>
          <p:nvPr/>
        </p:nvSpPr>
        <p:spPr>
          <a:xfrm>
            <a:off x="8258175" y="2451100"/>
            <a:ext cx="30530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800"/>
              <a:t>可爱？</a:t>
            </a:r>
            <a:endParaRPr lang="zh-CN" altLang="en-US" sz="8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92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192" decel="100000"/>
                                        <p:tgtEl>
                                          <p:spTgt spid="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192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192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92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192" decel="100000"/>
                                        <p:tgtEl>
                                          <p:spTgt spid="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5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6" dur="192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7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8" dur="192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9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92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192" decel="100000"/>
                                        <p:tgtEl>
                                          <p:spTgt spid="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1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2" dur="192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3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4" dur="192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5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  <p:bldP spid="6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46125" y="2706370"/>
            <a:ext cx="1069975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800">
                <a:solidFill>
                  <a:schemeClr val="bg1"/>
                </a:solidFill>
              </a:rPr>
              <a:t>不</a:t>
            </a:r>
            <a:r>
              <a:rPr lang="en-US" altLang="zh-CN" sz="8800">
                <a:solidFill>
                  <a:schemeClr val="bg1"/>
                </a:solidFill>
              </a:rPr>
              <a:t>!</a:t>
            </a:r>
            <a:r>
              <a:rPr lang="zh-CN" altLang="en-US" sz="8800">
                <a:solidFill>
                  <a:schemeClr val="bg1"/>
                </a:solidFill>
              </a:rPr>
              <a:t>这些都是不存在的！</a:t>
            </a:r>
            <a:endParaRPr lang="zh-CN" altLang="en-US" sz="88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34670" y="869950"/>
            <a:ext cx="21647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三岁习文</a:t>
            </a:r>
            <a:endParaRPr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382270" y="5137150"/>
            <a:ext cx="33185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十岁胸口碎大石</a:t>
            </a:r>
            <a:endParaRPr lang="zh-CN" altLang="en-US" sz="3200"/>
          </a:p>
        </p:txBody>
      </p:sp>
      <p:sp>
        <p:nvSpPr>
          <p:cNvPr id="4" name="文本框 3"/>
          <p:cNvSpPr txBox="1"/>
          <p:nvPr/>
        </p:nvSpPr>
        <p:spPr>
          <a:xfrm>
            <a:off x="5181600" y="3137535"/>
            <a:ext cx="21647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四岁习武</a:t>
            </a:r>
            <a:endParaRPr lang="zh-CN" altLang="en-US" sz="3200"/>
          </a:p>
        </p:txBody>
      </p:sp>
      <p:sp>
        <p:nvSpPr>
          <p:cNvPr id="6" name="文本框 5"/>
          <p:cNvSpPr txBox="1"/>
          <p:nvPr/>
        </p:nvSpPr>
        <p:spPr>
          <a:xfrm>
            <a:off x="8188325" y="4206875"/>
            <a:ext cx="243205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/>
              <a:t>到现在改不了吹牛逼的毛病</a:t>
            </a:r>
            <a:endParaRPr lang="zh-CN" altLang="en-US" sz="4400"/>
          </a:p>
        </p:txBody>
      </p:sp>
      <p:sp>
        <p:nvSpPr>
          <p:cNvPr id="7" name="文本框 6"/>
          <p:cNvSpPr txBox="1"/>
          <p:nvPr/>
        </p:nvSpPr>
        <p:spPr>
          <a:xfrm>
            <a:off x="8868410" y="873125"/>
            <a:ext cx="27876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五岁熟读诗书</a:t>
            </a:r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7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250" autoRev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" dur="250" autoRev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" dur="250" autoRev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50" autoRev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7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50" autoRev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" dur="250" autoRev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250" autoRev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50" autoRev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7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250" autoRev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7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50" autoRev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7" dur="250" autoRev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" dur="250" autoRev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50" autoRev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  <p:bldP spid="4" grpId="1"/>
      <p:bldP spid="7" grpId="0"/>
      <p:bldP spid="7" grpId="1"/>
      <p:bldP spid="3" grpId="0"/>
      <p:bldP spid="3" grpId="1"/>
      <p:bldP spid="6" grpId="0"/>
      <p:bldP spid="6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 descr="o_1c9iiddns1j6b17evv4kdht3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2560" y="0"/>
            <a:ext cx="7122795" cy="68560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910840" y="2706370"/>
            <a:ext cx="534098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800">
                <a:solidFill>
                  <a:schemeClr val="tx1"/>
                </a:solidFill>
              </a:rPr>
              <a:t>Are you ok?</a:t>
            </a:r>
            <a:r>
              <a:rPr lang="en-US" altLang="zh-CN" sz="8800">
                <a:solidFill>
                  <a:schemeClr val="bg1"/>
                </a:solidFill>
              </a:rPr>
              <a:t> </a:t>
            </a:r>
            <a:endParaRPr lang="en-US" altLang="zh-CN" sz="88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025140" y="2706370"/>
            <a:ext cx="614172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800">
                <a:solidFill>
                  <a:schemeClr val="bg1"/>
                </a:solidFill>
              </a:rPr>
              <a:t>Let me do it!</a:t>
            </a:r>
            <a:endParaRPr lang="en-US" altLang="zh-CN" sz="88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xit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5273040" y="2706370"/>
            <a:ext cx="20116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800">
                <a:solidFill>
                  <a:schemeClr val="tx1"/>
                </a:solidFill>
              </a:rPr>
              <a:t>GO!</a:t>
            </a:r>
            <a:endParaRPr lang="en-US" altLang="zh-CN" sz="88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5638800" y="2706370"/>
            <a:ext cx="91440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800">
                <a:solidFill>
                  <a:schemeClr val="bg1"/>
                </a:solidFill>
              </a:rPr>
              <a:t>3</a:t>
            </a:r>
            <a:endParaRPr lang="en-US" altLang="zh-CN" sz="88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xit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0" dur="299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5638800" y="2706370"/>
            <a:ext cx="91440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800">
                <a:solidFill>
                  <a:schemeClr val="tx1"/>
                </a:solidFill>
              </a:rPr>
              <a:t>2</a:t>
            </a:r>
            <a:endParaRPr lang="en-US" altLang="zh-CN" sz="88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xit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0" dur="299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5638800" y="2706370"/>
            <a:ext cx="91440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800">
                <a:solidFill>
                  <a:schemeClr val="bg1"/>
                </a:solidFill>
              </a:rPr>
              <a:t>1</a:t>
            </a:r>
            <a:endParaRPr lang="en-US" altLang="zh-CN" sz="88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xit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0" dur="299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268470" y="2706370"/>
            <a:ext cx="4513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800">
                <a:solidFill>
                  <a:schemeClr val="bg1"/>
                </a:solidFill>
              </a:rPr>
              <a:t>第一点</a:t>
            </a:r>
            <a:endParaRPr lang="zh-CN" altLang="en-US" sz="88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1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3" presetClass="exit" presetSubtype="32" fill="hold" grpId="1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2" grpId="2"/>
      <p:bldP spid="2" grpId="3"/>
      <p:bldP spid="2" grpId="4"/>
      <p:bldP spid="2" grpId="5"/>
      <p:bldP spid="2" grpId="6"/>
      <p:bldP spid="2" grpId="7"/>
      <p:bldP spid="2" grpId="8"/>
      <p:bldP spid="2" grpId="9"/>
      <p:bldP spid="2" grpId="10"/>
      <p:bldP spid="2" grpId="11"/>
      <p:bldP spid="2" grpId="1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656455" y="2706370"/>
            <a:ext cx="4513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800">
                <a:solidFill>
                  <a:schemeClr val="bg1"/>
                </a:solidFill>
              </a:rPr>
              <a:t>酷炫</a:t>
            </a:r>
            <a:endParaRPr lang="zh-CN" altLang="en-US" sz="88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"/>
                            </p:stCondLst>
                            <p:childTnLst>
                              <p:par>
                                <p:cTn id="8" presetID="23" presetClass="exit" presetSubtype="32" fill="hold" grpId="1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2" grpId="2"/>
      <p:bldP spid="2" grpId="3"/>
      <p:bldP spid="2" grpId="4"/>
      <p:bldP spid="2" grpId="5"/>
      <p:bldP spid="2" grpId="6"/>
      <p:bldP spid="2" grpId="7"/>
      <p:bldP spid="2" grpId="8"/>
      <p:bldP spid="2" grpId="9"/>
      <p:bldP spid="2" grpId="10"/>
      <p:bldP spid="2" grpId="11"/>
      <p:bldP spid="2" grpId="12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WPS 演示</Application>
  <PresentationFormat>宽屏</PresentationFormat>
  <Paragraphs>44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宋体</vt:lpstr>
      <vt:lpstr>Wingdings</vt:lpstr>
      <vt:lpstr>微软雅黑 Light</vt:lpstr>
      <vt:lpstr>微软雅黑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</dc:creator>
  <cp:lastModifiedBy>海底月</cp:lastModifiedBy>
  <cp:revision>129</cp:revision>
  <dcterms:created xsi:type="dcterms:W3CDTF">2017-08-03T09:01:00Z</dcterms:created>
  <dcterms:modified xsi:type="dcterms:W3CDTF">2018-04-02T11:36:14Z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