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6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2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file:///F:\&#33521;&#38596;&#26102;&#21051;\319714863\Marble%20Players%20-%20Marble%20Anthem.mp3" TargetMode="External"/><Relationship Id="rId1" Type="http://schemas.openxmlformats.org/officeDocument/2006/relationships/audio" Target="file:///F:\&#33521;&#38596;&#26102;&#21051;\319714863\Marble%20Players%20-%20Marble%20Anthem.mp3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06400" y="2818130"/>
            <a:ext cx="113798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>
                <a:solidFill>
                  <a:schemeClr val="bg1"/>
                </a:solidFill>
              </a:rPr>
              <a:t>你眼前即将展现的是</a:t>
            </a:r>
            <a:endParaRPr lang="zh-CN" altLang="en-US" sz="9600">
              <a:solidFill>
                <a:schemeClr val="bg1"/>
              </a:solidFill>
            </a:endParaRPr>
          </a:p>
        </p:txBody>
      </p:sp>
      <p:pic>
        <p:nvPicPr>
          <p:cNvPr id="2" name="Marble Players - Marble Anthem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9258935" y="955675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13" repeatCount="indefinite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5" grpId="0"/>
      <p:bldP spid="5" grpId="1"/>
      <p:bldP spid="5" grpId="2"/>
      <p:bldP spid="5" grpId="3"/>
      <p:bldP spid="5" grpId="4"/>
      <p:bldP spid="5" grpId="5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37933" y="-7839075"/>
            <a:ext cx="9715500" cy="22882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81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endParaRPr lang="en-US" altLang="zh-CN" sz="1481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37933" y="-7839075"/>
            <a:ext cx="9715500" cy="22882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81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endParaRPr lang="en-US" altLang="zh-CN" sz="1481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37933" y="-7839075"/>
            <a:ext cx="9715500" cy="22882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81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endParaRPr lang="en-US" altLang="zh-CN" sz="1481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15640" y="2279650"/>
            <a:ext cx="7362190" cy="36943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00"/>
              <a:t>我是一个来自</a:t>
            </a:r>
            <a:endParaRPr lang="zh-CN" altLang="en-US" sz="400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6800" y="379095"/>
            <a:ext cx="10711815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1300">
                <a:solidFill>
                  <a:schemeClr val="tx1"/>
                </a:solidFill>
              </a:rPr>
              <a:t>崔康</a:t>
            </a:r>
            <a:endParaRPr lang="zh-CN" altLang="en-US" sz="413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2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192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192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92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73065" y="2879725"/>
            <a:ext cx="80340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800">
                <a:solidFill>
                  <a:schemeClr val="bg1"/>
                </a:solidFill>
              </a:rPr>
              <a:t>自我介绍</a:t>
            </a:r>
            <a:endParaRPr lang="zh-CN" altLang="en-US" sz="88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76475" y="2879725"/>
            <a:ext cx="381952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800">
                <a:solidFill>
                  <a:schemeClr val="bg1"/>
                </a:solidFill>
              </a:rPr>
              <a:t>崔康的</a:t>
            </a:r>
            <a:endParaRPr lang="zh-CN" altLang="en-US" sz="8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92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92" decel="100000"/>
                                        <p:tgtEl>
                                          <p:spTgt spid="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4" dur="192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5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6" dur="192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7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3" grpId="2"/>
      <p:bldP spid="3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91485" y="2671445"/>
            <a:ext cx="732091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500">
                <a:solidFill>
                  <a:schemeClr val="bg1"/>
                </a:solidFill>
              </a:rPr>
              <a:t>准备好没？</a:t>
            </a:r>
            <a:endParaRPr lang="zh-CN" altLang="en-US" sz="115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12310" y="2941320"/>
            <a:ext cx="38696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>
                <a:solidFill>
                  <a:schemeClr val="bg1"/>
                </a:solidFill>
              </a:rPr>
              <a:t>接下来</a:t>
            </a:r>
            <a:endParaRPr lang="zh-CN" altLang="en-US" sz="8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96485" y="2941320"/>
            <a:ext cx="38696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>
                <a:solidFill>
                  <a:schemeClr val="bg1"/>
                </a:solidFill>
              </a:rPr>
              <a:t>千万</a:t>
            </a:r>
            <a:endParaRPr lang="zh-CN" altLang="en-US" sz="8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84190" y="2941320"/>
            <a:ext cx="38696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>
                <a:solidFill>
                  <a:schemeClr val="bg1"/>
                </a:solidFill>
              </a:rPr>
              <a:t>别</a:t>
            </a:r>
            <a:endParaRPr lang="zh-CN" altLang="en-US" sz="8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0"/>
            <a:ext cx="12846050" cy="7724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9600" b="1">
                <a:solidFill>
                  <a:schemeClr val="tx1"/>
                </a:solidFill>
              </a:rPr>
              <a:t>眨眼</a:t>
            </a:r>
            <a:endParaRPr lang="zh-CN" altLang="en-US" sz="496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47515" y="2494915"/>
            <a:ext cx="457454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800">
                <a:solidFill>
                  <a:schemeClr val="bg1"/>
                </a:solidFill>
              </a:rPr>
              <a:t>眨眼</a:t>
            </a:r>
            <a:endParaRPr lang="zh-CN" altLang="en-US" sz="13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28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 Light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海底月</cp:lastModifiedBy>
  <cp:revision>125</cp:revision>
  <dcterms:created xsi:type="dcterms:W3CDTF">2017-08-03T09:01:00Z</dcterms:created>
  <dcterms:modified xsi:type="dcterms:W3CDTF">2018-04-17T11:14:56Z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