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63" r:id="rId4"/>
    <p:sldId id="264" r:id="rId5"/>
    <p:sldId id="261" r:id="rId6"/>
    <p:sldId id="262" r:id="rId7"/>
    <p:sldId id="257" r:id="rId8"/>
    <p:sldId id="258" r:id="rId9"/>
    <p:sldId id="259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F5F5F"/>
    <a:srgbClr val="262626"/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7" autoAdjust="0"/>
    <p:restoredTop sz="94667" autoAdjust="0"/>
  </p:normalViewPr>
  <p:slideViewPr>
    <p:cSldViewPr snapToObjects="1">
      <p:cViewPr varScale="1">
        <p:scale>
          <a:sx n="62" d="100"/>
          <a:sy n="62" d="100"/>
        </p:scale>
        <p:origin x="-78" y="-1416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journey.yanj.c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A7F04-8D7C-45AB-9A7E-AFD40EF7B22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F7DE089-5834-470D-8B75-44369D31B634}">
      <dgm:prSet phldrT="[文本]"/>
      <dgm:spPr>
        <a:solidFill>
          <a:schemeClr val="tx1">
            <a:lumMod val="65000"/>
            <a:lumOff val="35000"/>
          </a:schemeClr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233F1ED-37E3-4607-AC30-C44C16842A48}" type="parTrans" cxnId="{2D28B938-3488-4DFD-B0F0-88CD2B3D465E}">
      <dgm:prSet/>
      <dgm:spPr/>
      <dgm:t>
        <a:bodyPr/>
        <a:lstStyle/>
        <a:p>
          <a:endParaRPr lang="zh-CN" altLang="en-US"/>
        </a:p>
      </dgm:t>
    </dgm:pt>
    <dgm:pt modelId="{D813E277-89CA-4CBE-AF67-946D89E057A1}" type="sibTrans" cxnId="{2D28B938-3488-4DFD-B0F0-88CD2B3D465E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zh-CN" altLang="en-US"/>
        </a:p>
      </dgm:t>
    </dgm:pt>
    <dgm:pt modelId="{7FFA169C-A1E9-4941-9D35-5B08381264B7}">
      <dgm:prSet phldrT="[文本]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4533B60-3CC7-4AE1-B577-6FB9A099B465}" type="parTrans" cxnId="{3E2A387F-1671-48A0-9B60-019AFD9D20B2}">
      <dgm:prSet/>
      <dgm:spPr/>
      <dgm:t>
        <a:bodyPr/>
        <a:lstStyle/>
        <a:p>
          <a:endParaRPr lang="zh-CN" altLang="en-US"/>
        </a:p>
      </dgm:t>
    </dgm:pt>
    <dgm:pt modelId="{A09706F4-0542-4BB7-ABD3-5FB1139EF25B}" type="sibTrans" cxnId="{3E2A387F-1671-48A0-9B60-019AFD9D20B2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3C1D0F23-CCA3-4660-B8EA-DD741B2826C4}">
      <dgm:prSet phldrT="[文本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8477142-3728-4B23-81EB-1324D6A6B2FA}" type="parTrans" cxnId="{C44380AE-E2DD-49C3-9FB7-3F0E7E57A8E6}">
      <dgm:prSet/>
      <dgm:spPr/>
      <dgm:t>
        <a:bodyPr/>
        <a:lstStyle/>
        <a:p>
          <a:endParaRPr lang="zh-CN" altLang="en-US"/>
        </a:p>
      </dgm:t>
    </dgm:pt>
    <dgm:pt modelId="{F49D7F41-B96E-4BC6-8657-0E696B1A449A}" type="sibTrans" cxnId="{C44380AE-E2DD-49C3-9FB7-3F0E7E57A8E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zh-CN" altLang="en-US"/>
        </a:p>
      </dgm:t>
    </dgm:pt>
    <dgm:pt modelId="{BEB3D542-08C0-4C22-9EE0-374364C64E26}" type="pres">
      <dgm:prSet presAssocID="{DF5A7F04-8D7C-45AB-9A7E-AFD40EF7B2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E765984-1B02-4DB4-8797-A3271C72815E}" type="pres">
      <dgm:prSet presAssocID="{8F7DE089-5834-470D-8B75-44369D31B63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D47AE4-50D9-4C2C-BA9A-20FAC14803AF}" type="pres">
      <dgm:prSet presAssocID="{8F7DE089-5834-470D-8B75-44369D31B634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5D7F45A5-9BA2-4370-AE35-CE5475AB7EA1}" type="pres">
      <dgm:prSet presAssocID="{8F7DE089-5834-470D-8B75-44369D31B634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0C74BD2-E20C-4A4A-BCF4-02578EADFC73}" type="pres">
      <dgm:prSet presAssocID="{7FFA169C-A1E9-4941-9D35-5B08381264B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FF6236-B0E0-492E-81BF-20D59267432B}" type="pres">
      <dgm:prSet presAssocID="{7FFA169C-A1E9-4941-9D35-5B08381264B7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1E8CE1B-C604-4CE2-9A50-43C68516E711}" type="pres">
      <dgm:prSet presAssocID="{7FFA169C-A1E9-4941-9D35-5B08381264B7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109B7B58-E30B-4C37-986F-FB78931B4204}" type="pres">
      <dgm:prSet presAssocID="{3C1D0F23-CCA3-4660-B8EA-DD741B2826C4}" presName="gear3" presStyleLbl="node1" presStyleIdx="2" presStyleCnt="3" custLinFactNeighborY="-7213"/>
      <dgm:spPr/>
      <dgm:t>
        <a:bodyPr/>
        <a:lstStyle/>
        <a:p>
          <a:endParaRPr lang="zh-CN" altLang="en-US"/>
        </a:p>
      </dgm:t>
    </dgm:pt>
    <dgm:pt modelId="{05A4BB89-C53E-4437-A68A-05E56553E599}" type="pres">
      <dgm:prSet presAssocID="{3C1D0F23-CCA3-4660-B8EA-DD741B2826C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E0ABA-721D-46F9-A6E2-C24ED0D298CF}" type="pres">
      <dgm:prSet presAssocID="{3C1D0F23-CCA3-4660-B8EA-DD741B2826C4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F2ECDD3-121B-4C10-8BA1-6249C080FE1D}" type="pres">
      <dgm:prSet presAssocID="{3C1D0F23-CCA3-4660-B8EA-DD741B2826C4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85AD8B6-A4F1-4BD1-9E09-E3CC25753066}" type="pres">
      <dgm:prSet presAssocID="{D813E277-89CA-4CBE-AF67-946D89E057A1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8C71F983-1626-4C0A-A3CD-452887F29CC1}" type="pres">
      <dgm:prSet presAssocID="{A09706F4-0542-4BB7-ABD3-5FB1139EF25B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234A52B8-2248-4440-B79C-0F6E2F040DCA}" type="pres">
      <dgm:prSet presAssocID="{F49D7F41-B96E-4BC6-8657-0E696B1A449A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75CE1D4-CCE9-4E01-8F41-BCDD876F8455}" type="presOf" srcId="{8F7DE089-5834-470D-8B75-44369D31B634}" destId="{44D47AE4-50D9-4C2C-BA9A-20FAC14803AF}" srcOrd="1" destOrd="0" presId="urn:microsoft.com/office/officeart/2005/8/layout/gear1"/>
    <dgm:cxn modelId="{2D28B938-3488-4DFD-B0F0-88CD2B3D465E}" srcId="{DF5A7F04-8D7C-45AB-9A7E-AFD40EF7B226}" destId="{8F7DE089-5834-470D-8B75-44369D31B634}" srcOrd="0" destOrd="0" parTransId="{A233F1ED-37E3-4607-AC30-C44C16842A48}" sibTransId="{D813E277-89CA-4CBE-AF67-946D89E057A1}"/>
    <dgm:cxn modelId="{D77A4E8F-8A27-4EEE-8683-B8E2C011C75C}" type="presOf" srcId="{7FFA169C-A1E9-4941-9D35-5B08381264B7}" destId="{1CFF6236-B0E0-492E-81BF-20D59267432B}" srcOrd="1" destOrd="0" presId="urn:microsoft.com/office/officeart/2005/8/layout/gear1"/>
    <dgm:cxn modelId="{F4EEAF95-A47F-4F49-848D-90007AFB5FE8}" type="presOf" srcId="{8F7DE089-5834-470D-8B75-44369D31B634}" destId="{2E765984-1B02-4DB4-8797-A3271C72815E}" srcOrd="0" destOrd="0" presId="urn:microsoft.com/office/officeart/2005/8/layout/gear1"/>
    <dgm:cxn modelId="{5D9F5A4D-62D8-4395-9522-CEC53E151462}" type="presOf" srcId="{7FFA169C-A1E9-4941-9D35-5B08381264B7}" destId="{11E8CE1B-C604-4CE2-9A50-43C68516E711}" srcOrd="2" destOrd="0" presId="urn:microsoft.com/office/officeart/2005/8/layout/gear1"/>
    <dgm:cxn modelId="{EBE3141C-DF38-4A8D-ABA1-79A57478E2EA}" type="presOf" srcId="{D813E277-89CA-4CBE-AF67-946D89E057A1}" destId="{885AD8B6-A4F1-4BD1-9E09-E3CC25753066}" srcOrd="0" destOrd="0" presId="urn:microsoft.com/office/officeart/2005/8/layout/gear1"/>
    <dgm:cxn modelId="{354128D0-A3EB-494E-9028-C784E5CD26F2}" type="presOf" srcId="{8F7DE089-5834-470D-8B75-44369D31B634}" destId="{5D7F45A5-9BA2-4370-AE35-CE5475AB7EA1}" srcOrd="2" destOrd="0" presId="urn:microsoft.com/office/officeart/2005/8/layout/gear1"/>
    <dgm:cxn modelId="{535E7AC8-0672-4C63-8276-B8DE7056E5EF}" type="presOf" srcId="{F49D7F41-B96E-4BC6-8657-0E696B1A449A}" destId="{234A52B8-2248-4440-B79C-0F6E2F040DCA}" srcOrd="0" destOrd="0" presId="urn:microsoft.com/office/officeart/2005/8/layout/gear1"/>
    <dgm:cxn modelId="{15B9224A-274A-4373-9426-EDF4B8954A38}" type="presOf" srcId="{3C1D0F23-CCA3-4660-B8EA-DD741B2826C4}" destId="{109B7B58-E30B-4C37-986F-FB78931B4204}" srcOrd="0" destOrd="0" presId="urn:microsoft.com/office/officeart/2005/8/layout/gear1"/>
    <dgm:cxn modelId="{152F4055-AAE6-4B37-946B-7A593E755E7C}" type="presOf" srcId="{3C1D0F23-CCA3-4660-B8EA-DD741B2826C4}" destId="{8F2ECDD3-121B-4C10-8BA1-6249C080FE1D}" srcOrd="3" destOrd="0" presId="urn:microsoft.com/office/officeart/2005/8/layout/gear1"/>
    <dgm:cxn modelId="{99782368-F82F-4D1D-AEC0-6E5F65D8302D}" type="presOf" srcId="{3C1D0F23-CCA3-4660-B8EA-DD741B2826C4}" destId="{05A4BB89-C53E-4437-A68A-05E56553E599}" srcOrd="1" destOrd="0" presId="urn:microsoft.com/office/officeart/2005/8/layout/gear1"/>
    <dgm:cxn modelId="{060C7504-0719-43C7-9185-1F8429A365FC}" type="presOf" srcId="{A09706F4-0542-4BB7-ABD3-5FB1139EF25B}" destId="{8C71F983-1626-4C0A-A3CD-452887F29CC1}" srcOrd="0" destOrd="0" presId="urn:microsoft.com/office/officeart/2005/8/layout/gear1"/>
    <dgm:cxn modelId="{58988A10-6E89-442A-839B-F8601BAFBB53}" type="presOf" srcId="{7FFA169C-A1E9-4941-9D35-5B08381264B7}" destId="{E0C74BD2-E20C-4A4A-BCF4-02578EADFC73}" srcOrd="0" destOrd="0" presId="urn:microsoft.com/office/officeart/2005/8/layout/gear1"/>
    <dgm:cxn modelId="{0D7A7000-F073-48D0-9836-BC3B795B4793}" type="presOf" srcId="{3C1D0F23-CCA3-4660-B8EA-DD741B2826C4}" destId="{56FE0ABA-721D-46F9-A6E2-C24ED0D298CF}" srcOrd="2" destOrd="0" presId="urn:microsoft.com/office/officeart/2005/8/layout/gear1"/>
    <dgm:cxn modelId="{3E2A387F-1671-48A0-9B60-019AFD9D20B2}" srcId="{DF5A7F04-8D7C-45AB-9A7E-AFD40EF7B226}" destId="{7FFA169C-A1E9-4941-9D35-5B08381264B7}" srcOrd="1" destOrd="0" parTransId="{14533B60-3CC7-4AE1-B577-6FB9A099B465}" sibTransId="{A09706F4-0542-4BB7-ABD3-5FB1139EF25B}"/>
    <dgm:cxn modelId="{EADB6BD3-A732-4117-88F7-17D8C7D8B3ED}" type="presOf" srcId="{DF5A7F04-8D7C-45AB-9A7E-AFD40EF7B226}" destId="{BEB3D542-08C0-4C22-9EE0-374364C64E26}" srcOrd="0" destOrd="0" presId="urn:microsoft.com/office/officeart/2005/8/layout/gear1"/>
    <dgm:cxn modelId="{C44380AE-E2DD-49C3-9FB7-3F0E7E57A8E6}" srcId="{DF5A7F04-8D7C-45AB-9A7E-AFD40EF7B226}" destId="{3C1D0F23-CCA3-4660-B8EA-DD741B2826C4}" srcOrd="2" destOrd="0" parTransId="{A8477142-3728-4B23-81EB-1324D6A6B2FA}" sibTransId="{F49D7F41-B96E-4BC6-8657-0E696B1A449A}"/>
    <dgm:cxn modelId="{6486233C-5D2A-43E9-B54A-22E99C94E3C3}" type="presParOf" srcId="{BEB3D542-08C0-4C22-9EE0-374364C64E26}" destId="{2E765984-1B02-4DB4-8797-A3271C72815E}" srcOrd="0" destOrd="0" presId="urn:microsoft.com/office/officeart/2005/8/layout/gear1"/>
    <dgm:cxn modelId="{F5464B0B-A220-452F-B291-C8D42E073983}" type="presParOf" srcId="{BEB3D542-08C0-4C22-9EE0-374364C64E26}" destId="{44D47AE4-50D9-4C2C-BA9A-20FAC14803AF}" srcOrd="1" destOrd="0" presId="urn:microsoft.com/office/officeart/2005/8/layout/gear1"/>
    <dgm:cxn modelId="{3F20A60F-CACD-418E-9E45-BCCCBD0D1B38}" type="presParOf" srcId="{BEB3D542-08C0-4C22-9EE0-374364C64E26}" destId="{5D7F45A5-9BA2-4370-AE35-CE5475AB7EA1}" srcOrd="2" destOrd="0" presId="urn:microsoft.com/office/officeart/2005/8/layout/gear1"/>
    <dgm:cxn modelId="{9FB90BBA-A3E9-4DC0-91A7-6ECAA27489DC}" type="presParOf" srcId="{BEB3D542-08C0-4C22-9EE0-374364C64E26}" destId="{E0C74BD2-E20C-4A4A-BCF4-02578EADFC73}" srcOrd="3" destOrd="0" presId="urn:microsoft.com/office/officeart/2005/8/layout/gear1"/>
    <dgm:cxn modelId="{BB4C34B0-C3DD-4C68-A092-86FFE43EF73C}" type="presParOf" srcId="{BEB3D542-08C0-4C22-9EE0-374364C64E26}" destId="{1CFF6236-B0E0-492E-81BF-20D59267432B}" srcOrd="4" destOrd="0" presId="urn:microsoft.com/office/officeart/2005/8/layout/gear1"/>
    <dgm:cxn modelId="{7462E99D-4C06-4BEF-958E-F5D04E0B0803}" type="presParOf" srcId="{BEB3D542-08C0-4C22-9EE0-374364C64E26}" destId="{11E8CE1B-C604-4CE2-9A50-43C68516E711}" srcOrd="5" destOrd="0" presId="urn:microsoft.com/office/officeart/2005/8/layout/gear1"/>
    <dgm:cxn modelId="{AAFDA27B-FDAD-4CFE-BED9-E56AFF719C0E}" type="presParOf" srcId="{BEB3D542-08C0-4C22-9EE0-374364C64E26}" destId="{109B7B58-E30B-4C37-986F-FB78931B4204}" srcOrd="6" destOrd="0" presId="urn:microsoft.com/office/officeart/2005/8/layout/gear1"/>
    <dgm:cxn modelId="{A51BCD8D-53A0-4D3C-B432-3310BF0169CB}" type="presParOf" srcId="{BEB3D542-08C0-4C22-9EE0-374364C64E26}" destId="{05A4BB89-C53E-4437-A68A-05E56553E599}" srcOrd="7" destOrd="0" presId="urn:microsoft.com/office/officeart/2005/8/layout/gear1"/>
    <dgm:cxn modelId="{DC304855-C28A-4011-BE28-9B2787A25DA5}" type="presParOf" srcId="{BEB3D542-08C0-4C22-9EE0-374364C64E26}" destId="{56FE0ABA-721D-46F9-A6E2-C24ED0D298CF}" srcOrd="8" destOrd="0" presId="urn:microsoft.com/office/officeart/2005/8/layout/gear1"/>
    <dgm:cxn modelId="{E4981FF9-08A0-4B5E-B1A5-54EA6B00DBF1}" type="presParOf" srcId="{BEB3D542-08C0-4C22-9EE0-374364C64E26}" destId="{8F2ECDD3-121B-4C10-8BA1-6249C080FE1D}" srcOrd="9" destOrd="0" presId="urn:microsoft.com/office/officeart/2005/8/layout/gear1"/>
    <dgm:cxn modelId="{4F644AD0-29C9-4B09-BAF9-BDC1E8129E29}" type="presParOf" srcId="{BEB3D542-08C0-4C22-9EE0-374364C64E26}" destId="{885AD8B6-A4F1-4BD1-9E09-E3CC25753066}" srcOrd="10" destOrd="0" presId="urn:microsoft.com/office/officeart/2005/8/layout/gear1"/>
    <dgm:cxn modelId="{11A7A058-6767-43A6-A3EB-C4807CB2D066}" type="presParOf" srcId="{BEB3D542-08C0-4C22-9EE0-374364C64E26}" destId="{8C71F983-1626-4C0A-A3CD-452887F29CC1}" srcOrd="11" destOrd="0" presId="urn:microsoft.com/office/officeart/2005/8/layout/gear1"/>
    <dgm:cxn modelId="{4117ED58-A2B6-4C6A-AE60-AA85A625D1C6}" type="presParOf" srcId="{BEB3D542-08C0-4C22-9EE0-374364C64E26}" destId="{234A52B8-2248-4440-B79C-0F6E2F040DC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65984-1B02-4DB4-8797-A3271C72815E}">
      <dsp:nvSpPr>
        <dsp:cNvPr id="0" name=""/>
        <dsp:cNvSpPr/>
      </dsp:nvSpPr>
      <dsp:spPr>
        <a:xfrm>
          <a:off x="1847978" y="1666805"/>
          <a:ext cx="2037207" cy="2037207"/>
        </a:xfrm>
        <a:prstGeom prst="gear9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300" kern="1200" dirty="0"/>
        </a:p>
      </dsp:txBody>
      <dsp:txXfrm>
        <a:off x="2257547" y="2144011"/>
        <a:ext cx="1218069" cy="1047166"/>
      </dsp:txXfrm>
    </dsp:sp>
    <dsp:sp modelId="{E0C74BD2-E20C-4A4A-BCF4-02578EADFC73}">
      <dsp:nvSpPr>
        <dsp:cNvPr id="0" name=""/>
        <dsp:cNvSpPr/>
      </dsp:nvSpPr>
      <dsp:spPr>
        <a:xfrm>
          <a:off x="662694" y="1185284"/>
          <a:ext cx="1481605" cy="1481605"/>
        </a:xfrm>
        <a:prstGeom prst="gear6">
          <a:avLst/>
        </a:prstGeom>
        <a:solidFill>
          <a:schemeClr val="bg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>
        <a:off x="1035693" y="1560537"/>
        <a:ext cx="735607" cy="731099"/>
      </dsp:txXfrm>
    </dsp:sp>
    <dsp:sp modelId="{109B7B58-E30B-4C37-986F-FB78931B4204}">
      <dsp:nvSpPr>
        <dsp:cNvPr id="0" name=""/>
        <dsp:cNvSpPr/>
      </dsp:nvSpPr>
      <dsp:spPr>
        <a:xfrm rot="20700000">
          <a:off x="1492544" y="163127"/>
          <a:ext cx="1451670" cy="1451670"/>
        </a:xfrm>
        <a:prstGeom prst="gear6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900" kern="1200" dirty="0"/>
        </a:p>
      </dsp:txBody>
      <dsp:txXfrm rot="-20700000">
        <a:off x="1810938" y="481521"/>
        <a:ext cx="814882" cy="814882"/>
      </dsp:txXfrm>
    </dsp:sp>
    <dsp:sp modelId="{885AD8B6-A4F1-4BD1-9E09-E3CC25753066}">
      <dsp:nvSpPr>
        <dsp:cNvPr id="0" name=""/>
        <dsp:cNvSpPr/>
      </dsp:nvSpPr>
      <dsp:spPr>
        <a:xfrm>
          <a:off x="1686024" y="1362401"/>
          <a:ext cx="2607625" cy="2607625"/>
        </a:xfrm>
        <a:prstGeom prst="circularArrow">
          <a:avLst>
            <a:gd name="adj1" fmla="val 4688"/>
            <a:gd name="adj2" fmla="val 299029"/>
            <a:gd name="adj3" fmla="val 2503355"/>
            <a:gd name="adj4" fmla="val 15889153"/>
            <a:gd name="adj5" fmla="val 5469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F983-1626-4C0A-A3CD-452887F29CC1}">
      <dsp:nvSpPr>
        <dsp:cNvPr id="0" name=""/>
        <dsp:cNvSpPr/>
      </dsp:nvSpPr>
      <dsp:spPr>
        <a:xfrm>
          <a:off x="400304" y="859565"/>
          <a:ext cx="1894602" cy="18946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A52B8-2248-4440-B79C-0F6E2F040DCA}">
      <dsp:nvSpPr>
        <dsp:cNvPr id="0" name=""/>
        <dsp:cNvSpPr/>
      </dsp:nvSpPr>
      <dsp:spPr>
        <a:xfrm>
          <a:off x="1156757" y="-152738"/>
          <a:ext cx="2042763" cy="20427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2B699-C6B7-4DA8-8858-B4A63886AB96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1AD92-4491-470B-AC64-A4803117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5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5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4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5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0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3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46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2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7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023711" y="468027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ey.yanj.cn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4.wdp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01106" y="4320225"/>
            <a:ext cx="2965555" cy="555458"/>
            <a:chOff x="6301106" y="4320225"/>
            <a:chExt cx="2965555" cy="555458"/>
          </a:xfrm>
        </p:grpSpPr>
        <p:sp>
          <p:nvSpPr>
            <p:cNvPr id="1225" name="Freeform 537"/>
            <p:cNvSpPr>
              <a:spLocks/>
            </p:cNvSpPr>
            <p:nvPr/>
          </p:nvSpPr>
          <p:spPr bwMode="auto">
            <a:xfrm>
              <a:off x="7744009" y="4320225"/>
              <a:ext cx="79748" cy="78272"/>
            </a:xfrm>
            <a:custGeom>
              <a:avLst/>
              <a:gdLst>
                <a:gd name="T0" fmla="*/ 123 w 246"/>
                <a:gd name="T1" fmla="*/ 240 h 240"/>
                <a:gd name="T2" fmla="*/ 184 w 246"/>
                <a:gd name="T3" fmla="*/ 120 h 240"/>
                <a:gd name="T4" fmla="*/ 246 w 246"/>
                <a:gd name="T5" fmla="*/ 0 h 240"/>
                <a:gd name="T6" fmla="*/ 123 w 246"/>
                <a:gd name="T7" fmla="*/ 0 h 240"/>
                <a:gd name="T8" fmla="*/ 0 w 246"/>
                <a:gd name="T9" fmla="*/ 0 h 240"/>
                <a:gd name="T10" fmla="*/ 62 w 246"/>
                <a:gd name="T11" fmla="*/ 120 h 240"/>
                <a:gd name="T12" fmla="*/ 123 w 246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0">
                  <a:moveTo>
                    <a:pt x="123" y="240"/>
                  </a:moveTo>
                  <a:lnTo>
                    <a:pt x="184" y="120"/>
                  </a:lnTo>
                  <a:lnTo>
                    <a:pt x="246" y="0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62" y="120"/>
                  </a:lnTo>
                  <a:lnTo>
                    <a:pt x="123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6" name="Rectangle 586"/>
            <p:cNvSpPr>
              <a:spLocks noChangeArrowheads="1"/>
            </p:cNvSpPr>
            <p:nvPr/>
          </p:nvSpPr>
          <p:spPr bwMode="auto">
            <a:xfrm>
              <a:off x="6301106" y="4675628"/>
              <a:ext cx="296555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竞聘人：布拉德      竞聘岗位：项目经理</a:t>
              </a:r>
              <a:endParaRPr kumimoji="0" 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29" name="Rectangle 589"/>
            <p:cNvSpPr>
              <a:spLocks noChangeArrowheads="1"/>
            </p:cNvSpPr>
            <p:nvPr/>
          </p:nvSpPr>
          <p:spPr bwMode="auto">
            <a:xfrm>
              <a:off x="7783851" y="450024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99299" y="2290206"/>
            <a:ext cx="1795363" cy="657870"/>
            <a:chOff x="6966180" y="2290206"/>
            <a:chExt cx="1795363" cy="657870"/>
          </a:xfrm>
        </p:grpSpPr>
        <p:sp>
          <p:nvSpPr>
            <p:cNvPr id="1705" name="Rectangle 478"/>
            <p:cNvSpPr>
              <a:spLocks noChangeArrowheads="1"/>
            </p:cNvSpPr>
            <p:nvPr/>
          </p:nvSpPr>
          <p:spPr bwMode="auto">
            <a:xfrm>
              <a:off x="6966180" y="2290206"/>
              <a:ext cx="1795363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900" b="0" i="0" u="none" strike="noStrike" cap="none" spc="60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竞聘简历</a:t>
              </a:r>
              <a:endParaRPr kumimoji="0" lang="zh-CN" sz="1800" b="0" i="0" u="none" strike="noStrike" cap="none" spc="60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09" name="Rectangle 482"/>
            <p:cNvSpPr>
              <a:spLocks noChangeArrowheads="1"/>
            </p:cNvSpPr>
            <p:nvPr/>
          </p:nvSpPr>
          <p:spPr bwMode="auto">
            <a:xfrm>
              <a:off x="7092945" y="2748021"/>
              <a:ext cx="154183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Consultant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Resume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547" name="Freeform 606"/>
          <p:cNvSpPr>
            <a:spLocks/>
          </p:cNvSpPr>
          <p:nvPr/>
        </p:nvSpPr>
        <p:spPr bwMode="auto">
          <a:xfrm>
            <a:off x="7235983" y="1799903"/>
            <a:ext cx="1095800" cy="335238"/>
          </a:xfrm>
          <a:custGeom>
            <a:avLst/>
            <a:gdLst>
              <a:gd name="T0" fmla="*/ 70 w 3350"/>
              <a:gd name="T1" fmla="*/ 0 h 1023"/>
              <a:gd name="T2" fmla="*/ 3281 w 3350"/>
              <a:gd name="T3" fmla="*/ 0 h 1023"/>
              <a:gd name="T4" fmla="*/ 3350 w 3350"/>
              <a:gd name="T5" fmla="*/ 0 h 1023"/>
              <a:gd name="T6" fmla="*/ 3350 w 3350"/>
              <a:gd name="T7" fmla="*/ 70 h 1023"/>
              <a:gd name="T8" fmla="*/ 3350 w 3350"/>
              <a:gd name="T9" fmla="*/ 1023 h 1023"/>
              <a:gd name="T10" fmla="*/ 3211 w 3350"/>
              <a:gd name="T11" fmla="*/ 1023 h 1023"/>
              <a:gd name="T12" fmla="*/ 3211 w 3350"/>
              <a:gd name="T13" fmla="*/ 139 h 1023"/>
              <a:gd name="T14" fmla="*/ 139 w 3350"/>
              <a:gd name="T15" fmla="*/ 139 h 1023"/>
              <a:gd name="T16" fmla="*/ 139 w 3350"/>
              <a:gd name="T17" fmla="*/ 1023 h 1023"/>
              <a:gd name="T18" fmla="*/ 0 w 3350"/>
              <a:gd name="T19" fmla="*/ 1023 h 1023"/>
              <a:gd name="T20" fmla="*/ 0 w 3350"/>
              <a:gd name="T21" fmla="*/ 70 h 1023"/>
              <a:gd name="T22" fmla="*/ 0 w 3350"/>
              <a:gd name="T23" fmla="*/ 0 h 1023"/>
              <a:gd name="T24" fmla="*/ 70 w 3350"/>
              <a:gd name="T25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0" h="1023">
                <a:moveTo>
                  <a:pt x="70" y="0"/>
                </a:moveTo>
                <a:lnTo>
                  <a:pt x="3281" y="0"/>
                </a:lnTo>
                <a:lnTo>
                  <a:pt x="3350" y="0"/>
                </a:lnTo>
                <a:lnTo>
                  <a:pt x="3350" y="70"/>
                </a:lnTo>
                <a:lnTo>
                  <a:pt x="3350" y="1023"/>
                </a:lnTo>
                <a:lnTo>
                  <a:pt x="3211" y="1023"/>
                </a:lnTo>
                <a:lnTo>
                  <a:pt x="3211" y="139"/>
                </a:lnTo>
                <a:lnTo>
                  <a:pt x="139" y="139"/>
                </a:lnTo>
                <a:lnTo>
                  <a:pt x="139" y="1023"/>
                </a:lnTo>
                <a:lnTo>
                  <a:pt x="0" y="1023"/>
                </a:lnTo>
                <a:lnTo>
                  <a:pt x="0" y="70"/>
                </a:lnTo>
                <a:lnTo>
                  <a:pt x="0" y="0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8" name="Freeform 607"/>
          <p:cNvSpPr>
            <a:spLocks/>
          </p:cNvSpPr>
          <p:nvPr/>
        </p:nvSpPr>
        <p:spPr bwMode="auto">
          <a:xfrm>
            <a:off x="7235983" y="3134948"/>
            <a:ext cx="1095800" cy="335238"/>
          </a:xfrm>
          <a:custGeom>
            <a:avLst/>
            <a:gdLst>
              <a:gd name="T0" fmla="*/ 70 w 3350"/>
              <a:gd name="T1" fmla="*/ 1023 h 1023"/>
              <a:gd name="T2" fmla="*/ 3281 w 3350"/>
              <a:gd name="T3" fmla="*/ 1023 h 1023"/>
              <a:gd name="T4" fmla="*/ 3350 w 3350"/>
              <a:gd name="T5" fmla="*/ 1023 h 1023"/>
              <a:gd name="T6" fmla="*/ 3350 w 3350"/>
              <a:gd name="T7" fmla="*/ 953 h 1023"/>
              <a:gd name="T8" fmla="*/ 3350 w 3350"/>
              <a:gd name="T9" fmla="*/ 0 h 1023"/>
              <a:gd name="T10" fmla="*/ 3211 w 3350"/>
              <a:gd name="T11" fmla="*/ 0 h 1023"/>
              <a:gd name="T12" fmla="*/ 3211 w 3350"/>
              <a:gd name="T13" fmla="*/ 884 h 1023"/>
              <a:gd name="T14" fmla="*/ 139 w 3350"/>
              <a:gd name="T15" fmla="*/ 884 h 1023"/>
              <a:gd name="T16" fmla="*/ 139 w 3350"/>
              <a:gd name="T17" fmla="*/ 0 h 1023"/>
              <a:gd name="T18" fmla="*/ 0 w 3350"/>
              <a:gd name="T19" fmla="*/ 0 h 1023"/>
              <a:gd name="T20" fmla="*/ 0 w 3350"/>
              <a:gd name="T21" fmla="*/ 953 h 1023"/>
              <a:gd name="T22" fmla="*/ 0 w 3350"/>
              <a:gd name="T23" fmla="*/ 1023 h 1023"/>
              <a:gd name="T24" fmla="*/ 70 w 3350"/>
              <a:gd name="T25" fmla="*/ 1023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0" h="1023">
                <a:moveTo>
                  <a:pt x="70" y="1023"/>
                </a:moveTo>
                <a:lnTo>
                  <a:pt x="3281" y="1023"/>
                </a:lnTo>
                <a:lnTo>
                  <a:pt x="3350" y="1023"/>
                </a:lnTo>
                <a:lnTo>
                  <a:pt x="3350" y="953"/>
                </a:lnTo>
                <a:lnTo>
                  <a:pt x="3350" y="0"/>
                </a:lnTo>
                <a:lnTo>
                  <a:pt x="3211" y="0"/>
                </a:lnTo>
                <a:lnTo>
                  <a:pt x="3211" y="884"/>
                </a:lnTo>
                <a:lnTo>
                  <a:pt x="139" y="884"/>
                </a:lnTo>
                <a:lnTo>
                  <a:pt x="139" y="0"/>
                </a:lnTo>
                <a:lnTo>
                  <a:pt x="0" y="0"/>
                </a:lnTo>
                <a:lnTo>
                  <a:pt x="0" y="953"/>
                </a:lnTo>
                <a:lnTo>
                  <a:pt x="0" y="1023"/>
                </a:lnTo>
                <a:lnTo>
                  <a:pt x="70" y="1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1" name="平行四边形 630"/>
          <p:cNvSpPr/>
          <p:nvPr/>
        </p:nvSpPr>
        <p:spPr>
          <a:xfrm flipH="1">
            <a:off x="1591697" y="1191188"/>
            <a:ext cx="3497104" cy="4097798"/>
          </a:xfrm>
          <a:prstGeom prst="parallelogram">
            <a:avLst/>
          </a:prstGeom>
          <a:blipFill dpi="0" rotWithShape="0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" grpId="0" animBg="1"/>
      <p:bldP spid="1548" grpId="0" animBg="1"/>
      <p:bldP spid="6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0669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181776" y="899788"/>
            <a:ext cx="4680598" cy="4680598"/>
            <a:chOff x="9181776" y="1079811"/>
            <a:chExt cx="4680598" cy="4680598"/>
          </a:xfrm>
        </p:grpSpPr>
        <p:sp>
          <p:nvSpPr>
            <p:cNvPr id="3" name="椭圆 2"/>
            <p:cNvSpPr/>
            <p:nvPr/>
          </p:nvSpPr>
          <p:spPr>
            <a:xfrm>
              <a:off x="9181776" y="1079811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64056" y="2142838"/>
              <a:ext cx="43980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TWO</a:t>
              </a:r>
              <a:endParaRPr lang="zh-CN" altLang="en-US" sz="1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9263" y="2648341"/>
            <a:ext cx="1723549" cy="1383792"/>
            <a:chOff x="5091623" y="2648341"/>
            <a:chExt cx="1723549" cy="1383792"/>
          </a:xfrm>
        </p:grpSpPr>
        <p:sp>
          <p:nvSpPr>
            <p:cNvPr id="6" name="TextBox 5"/>
            <p:cNvSpPr txBox="1"/>
            <p:nvPr/>
          </p:nvSpPr>
          <p:spPr>
            <a:xfrm>
              <a:off x="5091623" y="264834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岗位认知</a:t>
              </a:r>
              <a:endParaRPr lang="zh-CN" altLang="en-US" spc="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9158" y="3060064"/>
              <a:ext cx="122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Post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Cogntion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74687" y="3600133"/>
              <a:ext cx="357421" cy="43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0951" y="364685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9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273010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20294" y="2578367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只要美好的童年，绚丽的青春。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340299" y="899788"/>
            <a:ext cx="4680598" cy="4680598"/>
            <a:chOff x="9181776" y="1079811"/>
            <a:chExt cx="4680598" cy="4680598"/>
          </a:xfrm>
        </p:grpSpPr>
        <p:sp>
          <p:nvSpPr>
            <p:cNvPr id="7" name="椭圆 6"/>
            <p:cNvSpPr/>
            <p:nvPr/>
          </p:nvSpPr>
          <p:spPr>
            <a:xfrm>
              <a:off x="9181776" y="1079811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64056" y="2142838"/>
              <a:ext cx="43980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TWO</a:t>
              </a:r>
              <a:endParaRPr lang="zh-CN" altLang="en-US" sz="1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9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80554" y="2427622"/>
            <a:ext cx="3300904" cy="1006286"/>
            <a:chOff x="1980554" y="2427622"/>
            <a:chExt cx="3300904" cy="1006286"/>
          </a:xfrm>
        </p:grpSpPr>
        <p:sp>
          <p:nvSpPr>
            <p:cNvPr id="15" name="TextBox 14"/>
            <p:cNvSpPr txBox="1"/>
            <p:nvPr/>
          </p:nvSpPr>
          <p:spPr>
            <a:xfrm>
              <a:off x="1980554" y="242762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980554" y="2742821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80554" y="3854008"/>
            <a:ext cx="3300904" cy="1006286"/>
            <a:chOff x="1980554" y="3766358"/>
            <a:chExt cx="3300904" cy="1006286"/>
          </a:xfrm>
        </p:grpSpPr>
        <p:sp>
          <p:nvSpPr>
            <p:cNvPr id="17" name="TextBox 16"/>
            <p:cNvSpPr txBox="1"/>
            <p:nvPr/>
          </p:nvSpPr>
          <p:spPr>
            <a:xfrm>
              <a:off x="1980554" y="376635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980554" y="4081557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61037" y="4182465"/>
            <a:ext cx="3756070" cy="646331"/>
            <a:chOff x="5761037" y="4182465"/>
            <a:chExt cx="3756070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5761037" y="4182465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流过</a:t>
              </a:r>
              <a:endPara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不想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记得青春的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轮廓</a:t>
              </a:r>
              <a:endPara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1335" y="4182465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流过</a:t>
              </a:r>
              <a:endParaRPr lang="en-US" altLang="zh-CN" sz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不想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记得青春的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轮廓</a:t>
              </a:r>
              <a:endPara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39556" y="1408359"/>
            <a:ext cx="2101274" cy="568872"/>
            <a:chOff x="2010055" y="1569528"/>
            <a:chExt cx="2101274" cy="568872"/>
          </a:xfrm>
        </p:grpSpPr>
        <p:sp>
          <p:nvSpPr>
            <p:cNvPr id="12" name="TextBox 11"/>
            <p:cNvSpPr txBox="1"/>
            <p:nvPr/>
          </p:nvSpPr>
          <p:spPr>
            <a:xfrm>
              <a:off x="2301510" y="1653909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行业概述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5" y="1569528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菱形 10"/>
          <p:cNvSpPr/>
          <p:nvPr/>
        </p:nvSpPr>
        <p:spPr>
          <a:xfrm>
            <a:off x="6738403" y="1835003"/>
            <a:ext cx="1800230" cy="1800230"/>
          </a:xfrm>
          <a:prstGeom prst="diamond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5858388" y="2843453"/>
            <a:ext cx="1260161" cy="126016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8158487" y="2843453"/>
            <a:ext cx="1260161" cy="1260161"/>
          </a:xfrm>
          <a:prstGeom prst="diamond">
            <a:avLst/>
          </a:prstGeom>
          <a:blipFill dpi="0"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997925" y="4721910"/>
            <a:ext cx="3300904" cy="1006286"/>
            <a:chOff x="1980554" y="3766358"/>
            <a:chExt cx="3300904" cy="1006286"/>
          </a:xfrm>
        </p:grpSpPr>
        <p:sp>
          <p:nvSpPr>
            <p:cNvPr id="19" name="TextBox 18"/>
            <p:cNvSpPr txBox="1"/>
            <p:nvPr/>
          </p:nvSpPr>
          <p:spPr>
            <a:xfrm>
              <a:off x="1980554" y="376635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980554" y="4081557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80554" y="3780156"/>
            <a:ext cx="3300904" cy="1006286"/>
            <a:chOff x="1980554" y="3766358"/>
            <a:chExt cx="3300904" cy="1006286"/>
          </a:xfrm>
        </p:grpSpPr>
        <p:sp>
          <p:nvSpPr>
            <p:cNvPr id="22" name="TextBox 21"/>
            <p:cNvSpPr txBox="1"/>
            <p:nvPr/>
          </p:nvSpPr>
          <p:spPr>
            <a:xfrm>
              <a:off x="1980554" y="376635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980554" y="4081557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5400991" y="1079811"/>
            <a:ext cx="3125788" cy="2659063"/>
            <a:chOff x="4276793" y="1889069"/>
            <a:chExt cx="3125788" cy="2659063"/>
          </a:xfrm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4745105" y="1889069"/>
              <a:ext cx="1098550" cy="674688"/>
            </a:xfrm>
            <a:custGeom>
              <a:avLst/>
              <a:gdLst>
                <a:gd name="T0" fmla="*/ 127 w 127"/>
                <a:gd name="T1" fmla="*/ 37 h 78"/>
                <a:gd name="T2" fmla="*/ 127 w 127"/>
                <a:gd name="T3" fmla="*/ 0 h 78"/>
                <a:gd name="T4" fmla="*/ 0 w 127"/>
                <a:gd name="T5" fmla="*/ 52 h 78"/>
                <a:gd name="T6" fmla="*/ 25 w 127"/>
                <a:gd name="T7" fmla="*/ 78 h 78"/>
                <a:gd name="T8" fmla="*/ 127 w 127"/>
                <a:gd name="T9" fmla="*/ 3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8">
                  <a:moveTo>
                    <a:pt x="127" y="37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77" y="0"/>
                    <a:pt x="33" y="20"/>
                    <a:pt x="0" y="52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51" y="52"/>
                    <a:pt x="87" y="37"/>
                    <a:pt x="127" y="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6727893" y="2347857"/>
              <a:ext cx="674688" cy="1109663"/>
            </a:xfrm>
            <a:custGeom>
              <a:avLst/>
              <a:gdLst>
                <a:gd name="T0" fmla="*/ 42 w 78"/>
                <a:gd name="T1" fmla="*/ 128 h 128"/>
                <a:gd name="T2" fmla="*/ 78 w 78"/>
                <a:gd name="T3" fmla="*/ 128 h 128"/>
                <a:gd name="T4" fmla="*/ 25 w 78"/>
                <a:gd name="T5" fmla="*/ 0 h 128"/>
                <a:gd name="T6" fmla="*/ 0 w 78"/>
                <a:gd name="T7" fmla="*/ 26 h 128"/>
                <a:gd name="T8" fmla="*/ 42 w 7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28">
                  <a:moveTo>
                    <a:pt x="42" y="128"/>
                  </a:moveTo>
                  <a:cubicBezTo>
                    <a:pt x="78" y="128"/>
                    <a:pt x="78" y="128"/>
                    <a:pt x="78" y="128"/>
                  </a:cubicBezTo>
                  <a:cubicBezTo>
                    <a:pt x="78" y="78"/>
                    <a:pt x="58" y="33"/>
                    <a:pt x="2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6" y="52"/>
                    <a:pt x="42" y="88"/>
                    <a:pt x="42" y="1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6735830" y="3457519"/>
              <a:ext cx="666750" cy="1090613"/>
            </a:xfrm>
            <a:custGeom>
              <a:avLst/>
              <a:gdLst>
                <a:gd name="T0" fmla="*/ 41 w 77"/>
                <a:gd name="T1" fmla="*/ 0 h 126"/>
                <a:gd name="T2" fmla="*/ 0 w 77"/>
                <a:gd name="T3" fmla="*/ 101 h 126"/>
                <a:gd name="T4" fmla="*/ 26 w 77"/>
                <a:gd name="T5" fmla="*/ 126 h 126"/>
                <a:gd name="T6" fmla="*/ 77 w 77"/>
                <a:gd name="T7" fmla="*/ 0 h 126"/>
                <a:gd name="T8" fmla="*/ 41 w 77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6">
                  <a:moveTo>
                    <a:pt x="41" y="0"/>
                  </a:moveTo>
                  <a:cubicBezTo>
                    <a:pt x="41" y="39"/>
                    <a:pt x="25" y="75"/>
                    <a:pt x="0" y="101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58" y="94"/>
                    <a:pt x="77" y="49"/>
                    <a:pt x="77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5843655" y="1889069"/>
              <a:ext cx="1100138" cy="684213"/>
            </a:xfrm>
            <a:custGeom>
              <a:avLst/>
              <a:gdLst>
                <a:gd name="T0" fmla="*/ 102 w 127"/>
                <a:gd name="T1" fmla="*/ 79 h 79"/>
                <a:gd name="T2" fmla="*/ 127 w 127"/>
                <a:gd name="T3" fmla="*/ 53 h 79"/>
                <a:gd name="T4" fmla="*/ 0 w 127"/>
                <a:gd name="T5" fmla="*/ 0 h 79"/>
                <a:gd name="T6" fmla="*/ 0 w 127"/>
                <a:gd name="T7" fmla="*/ 37 h 79"/>
                <a:gd name="T8" fmla="*/ 102 w 127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102" y="79"/>
                  </a:moveTo>
                  <a:cubicBezTo>
                    <a:pt x="127" y="53"/>
                    <a:pt x="127" y="53"/>
                    <a:pt x="127" y="53"/>
                  </a:cubicBezTo>
                  <a:cubicBezTo>
                    <a:pt x="95" y="20"/>
                    <a:pt x="5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0" y="37"/>
                    <a:pt x="76" y="53"/>
                    <a:pt x="102" y="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auto">
            <a:xfrm>
              <a:off x="4276793" y="3447994"/>
              <a:ext cx="658813" cy="1092200"/>
            </a:xfrm>
            <a:custGeom>
              <a:avLst/>
              <a:gdLst>
                <a:gd name="T0" fmla="*/ 36 w 76"/>
                <a:gd name="T1" fmla="*/ 1 h 126"/>
                <a:gd name="T2" fmla="*/ 36 w 76"/>
                <a:gd name="T3" fmla="*/ 0 h 126"/>
                <a:gd name="T4" fmla="*/ 0 w 76"/>
                <a:gd name="T5" fmla="*/ 0 h 126"/>
                <a:gd name="T6" fmla="*/ 0 w 76"/>
                <a:gd name="T7" fmla="*/ 1 h 126"/>
                <a:gd name="T8" fmla="*/ 50 w 76"/>
                <a:gd name="T9" fmla="*/ 126 h 126"/>
                <a:gd name="T10" fmla="*/ 76 w 76"/>
                <a:gd name="T11" fmla="*/ 101 h 126"/>
                <a:gd name="T12" fmla="*/ 36 w 76"/>
                <a:gd name="T13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6">
                  <a:moveTo>
                    <a:pt x="36" y="1"/>
                  </a:moveTo>
                  <a:cubicBezTo>
                    <a:pt x="36" y="1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9"/>
                    <a:pt x="19" y="93"/>
                    <a:pt x="50" y="12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51" y="75"/>
                    <a:pt x="36" y="40"/>
                    <a:pt x="36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4276793" y="2339919"/>
              <a:ext cx="684213" cy="1108075"/>
            </a:xfrm>
            <a:custGeom>
              <a:avLst/>
              <a:gdLst>
                <a:gd name="T0" fmla="*/ 79 w 79"/>
                <a:gd name="T1" fmla="*/ 26 h 128"/>
                <a:gd name="T2" fmla="*/ 54 w 79"/>
                <a:gd name="T3" fmla="*/ 0 h 128"/>
                <a:gd name="T4" fmla="*/ 0 w 79"/>
                <a:gd name="T5" fmla="*/ 128 h 128"/>
                <a:gd name="T6" fmla="*/ 36 w 79"/>
                <a:gd name="T7" fmla="*/ 128 h 128"/>
                <a:gd name="T8" fmla="*/ 79 w 79"/>
                <a:gd name="T9" fmla="*/ 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8">
                  <a:moveTo>
                    <a:pt x="79" y="26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1" y="33"/>
                    <a:pt x="0" y="78"/>
                    <a:pt x="0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7" y="88"/>
                    <a:pt x="53" y="52"/>
                    <a:pt x="79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auto">
            <a:xfrm>
              <a:off x="4753043" y="2278007"/>
              <a:ext cx="1100138" cy="858838"/>
            </a:xfrm>
            <a:custGeom>
              <a:avLst/>
              <a:gdLst>
                <a:gd name="T0" fmla="*/ 126 w 127"/>
                <a:gd name="T1" fmla="*/ 41 h 99"/>
                <a:gd name="T2" fmla="*/ 127 w 127"/>
                <a:gd name="T3" fmla="*/ 41 h 99"/>
                <a:gd name="T4" fmla="*/ 127 w 127"/>
                <a:gd name="T5" fmla="*/ 0 h 99"/>
                <a:gd name="T6" fmla="*/ 126 w 127"/>
                <a:gd name="T7" fmla="*/ 0 h 99"/>
                <a:gd name="T8" fmla="*/ 0 w 127"/>
                <a:gd name="T9" fmla="*/ 84 h 99"/>
                <a:gd name="T10" fmla="*/ 39 w 127"/>
                <a:gd name="T11" fmla="*/ 99 h 99"/>
                <a:gd name="T12" fmla="*/ 126 w 127"/>
                <a:gd name="T13" fmla="*/ 4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99">
                  <a:moveTo>
                    <a:pt x="126" y="41"/>
                  </a:moveTo>
                  <a:cubicBezTo>
                    <a:pt x="126" y="41"/>
                    <a:pt x="127" y="41"/>
                    <a:pt x="127" y="41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6" y="0"/>
                    <a:pt x="126" y="0"/>
                  </a:cubicBezTo>
                  <a:cubicBezTo>
                    <a:pt x="70" y="0"/>
                    <a:pt x="21" y="34"/>
                    <a:pt x="0" y="8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53" y="65"/>
                    <a:pt x="87" y="41"/>
                    <a:pt x="126" y="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auto">
            <a:xfrm>
              <a:off x="5853180" y="2278007"/>
              <a:ext cx="1065213" cy="841375"/>
            </a:xfrm>
            <a:custGeom>
              <a:avLst/>
              <a:gdLst>
                <a:gd name="T0" fmla="*/ 85 w 123"/>
                <a:gd name="T1" fmla="*/ 97 h 97"/>
                <a:gd name="T2" fmla="*/ 123 w 123"/>
                <a:gd name="T3" fmla="*/ 80 h 97"/>
                <a:gd name="T4" fmla="*/ 0 w 123"/>
                <a:gd name="T5" fmla="*/ 0 h 97"/>
                <a:gd name="T6" fmla="*/ 0 w 123"/>
                <a:gd name="T7" fmla="*/ 41 h 97"/>
                <a:gd name="T8" fmla="*/ 85 w 12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7">
                  <a:moveTo>
                    <a:pt x="85" y="97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102" y="33"/>
                    <a:pt x="55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8" y="42"/>
                    <a:pt x="71" y="65"/>
                    <a:pt x="85" y="9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0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auto">
            <a:xfrm>
              <a:off x="4667318" y="3006669"/>
              <a:ext cx="596900" cy="1273175"/>
            </a:xfrm>
            <a:custGeom>
              <a:avLst/>
              <a:gdLst>
                <a:gd name="T0" fmla="*/ 41 w 69"/>
                <a:gd name="T1" fmla="*/ 52 h 147"/>
                <a:gd name="T2" fmla="*/ 49 w 69"/>
                <a:gd name="T3" fmla="*/ 15 h 147"/>
                <a:gd name="T4" fmla="*/ 10 w 69"/>
                <a:gd name="T5" fmla="*/ 0 h 147"/>
                <a:gd name="T6" fmla="*/ 0 w 69"/>
                <a:gd name="T7" fmla="*/ 52 h 147"/>
                <a:gd name="T8" fmla="*/ 39 w 69"/>
                <a:gd name="T9" fmla="*/ 147 h 147"/>
                <a:gd name="T10" fmla="*/ 69 w 69"/>
                <a:gd name="T11" fmla="*/ 118 h 147"/>
                <a:gd name="T12" fmla="*/ 41 w 69"/>
                <a:gd name="T13" fmla="*/ 5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7">
                  <a:moveTo>
                    <a:pt x="41" y="52"/>
                  </a:moveTo>
                  <a:cubicBezTo>
                    <a:pt x="41" y="39"/>
                    <a:pt x="44" y="26"/>
                    <a:pt x="49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16"/>
                    <a:pt x="0" y="33"/>
                    <a:pt x="0" y="52"/>
                  </a:cubicBezTo>
                  <a:cubicBezTo>
                    <a:pt x="0" y="89"/>
                    <a:pt x="15" y="123"/>
                    <a:pt x="39" y="147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52" y="101"/>
                    <a:pt x="41" y="78"/>
                    <a:pt x="41" y="5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auto">
            <a:xfrm>
              <a:off x="6432618" y="2971744"/>
              <a:ext cx="588963" cy="1316038"/>
            </a:xfrm>
            <a:custGeom>
              <a:avLst/>
              <a:gdLst>
                <a:gd name="T0" fmla="*/ 56 w 68"/>
                <a:gd name="T1" fmla="*/ 0 h 152"/>
                <a:gd name="T2" fmla="*/ 18 w 68"/>
                <a:gd name="T3" fmla="*/ 17 h 152"/>
                <a:gd name="T4" fmla="*/ 27 w 68"/>
                <a:gd name="T5" fmla="*/ 56 h 152"/>
                <a:gd name="T6" fmla="*/ 0 w 68"/>
                <a:gd name="T7" fmla="*/ 122 h 152"/>
                <a:gd name="T8" fmla="*/ 29 w 68"/>
                <a:gd name="T9" fmla="*/ 152 h 152"/>
                <a:gd name="T10" fmla="*/ 68 w 68"/>
                <a:gd name="T11" fmla="*/ 56 h 152"/>
                <a:gd name="T12" fmla="*/ 56 w 68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52">
                  <a:moveTo>
                    <a:pt x="56" y="0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24" y="29"/>
                    <a:pt x="27" y="42"/>
                    <a:pt x="27" y="56"/>
                  </a:cubicBezTo>
                  <a:cubicBezTo>
                    <a:pt x="27" y="82"/>
                    <a:pt x="16" y="105"/>
                    <a:pt x="0" y="12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53" y="127"/>
                    <a:pt x="68" y="93"/>
                    <a:pt x="68" y="56"/>
                  </a:cubicBezTo>
                  <a:cubicBezTo>
                    <a:pt x="68" y="36"/>
                    <a:pt x="64" y="17"/>
                    <a:pt x="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8" name="TextBox 682"/>
            <p:cNvSpPr txBox="1"/>
            <p:nvPr/>
          </p:nvSpPr>
          <p:spPr>
            <a:xfrm>
              <a:off x="5125851" y="3045215"/>
              <a:ext cx="145424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en-US" altLang="zh-CN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692"/>
            <p:cNvSpPr txBox="1"/>
            <p:nvPr/>
          </p:nvSpPr>
          <p:spPr bwMode="auto">
            <a:xfrm rot="2186682">
              <a:off x="5861310" y="2653157"/>
              <a:ext cx="954107" cy="276999"/>
            </a:xfrm>
            <a:prstGeom prst="rect">
              <a:avLst/>
            </a:prstGeom>
            <a:noFill/>
          </p:spPr>
          <p:txBody>
            <a:bodyPr wrap="none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  <p:sp>
          <p:nvSpPr>
            <p:cNvPr id="160" name="TextBox 692"/>
            <p:cNvSpPr txBox="1"/>
            <p:nvPr/>
          </p:nvSpPr>
          <p:spPr bwMode="auto">
            <a:xfrm rot="17560154">
              <a:off x="4211502" y="2822346"/>
              <a:ext cx="954107" cy="276999"/>
            </a:xfrm>
            <a:prstGeom prst="rect">
              <a:avLst/>
            </a:prstGeom>
            <a:noFill/>
          </p:spPr>
          <p:txBody>
            <a:bodyPr wrap="none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  <p:sp>
          <p:nvSpPr>
            <p:cNvPr id="161" name="TextBox 692"/>
            <p:cNvSpPr txBox="1"/>
            <p:nvPr/>
          </p:nvSpPr>
          <p:spPr bwMode="auto">
            <a:xfrm rot="4070599">
              <a:off x="6480618" y="2824959"/>
              <a:ext cx="954107" cy="276999"/>
            </a:xfrm>
            <a:prstGeom prst="rect">
              <a:avLst/>
            </a:prstGeom>
            <a:noFill/>
          </p:spPr>
          <p:txBody>
            <a:bodyPr wrap="none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  <p:sp>
          <p:nvSpPr>
            <p:cNvPr id="162" name="TextBox 692"/>
            <p:cNvSpPr txBox="1"/>
            <p:nvPr/>
          </p:nvSpPr>
          <p:spPr bwMode="auto">
            <a:xfrm rot="15522238">
              <a:off x="4551576" y="3453178"/>
              <a:ext cx="954107" cy="276999"/>
            </a:xfrm>
            <a:prstGeom prst="rect">
              <a:avLst/>
            </a:prstGeom>
            <a:noFill/>
          </p:spPr>
          <p:txBody>
            <a:bodyPr wrap="none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  <p:sp>
          <p:nvSpPr>
            <p:cNvPr id="163" name="TextBox 692"/>
            <p:cNvSpPr txBox="1"/>
            <p:nvPr/>
          </p:nvSpPr>
          <p:spPr bwMode="auto">
            <a:xfrm rot="20199188">
              <a:off x="4920223" y="2155025"/>
              <a:ext cx="954107" cy="276999"/>
            </a:xfrm>
            <a:prstGeom prst="rect">
              <a:avLst/>
            </a:prstGeom>
            <a:noFill/>
          </p:spPr>
          <p:txBody>
            <a:bodyPr wrap="none">
              <a:prstTxWarp prst="textArchUp">
                <a:avLst/>
              </a:prstTxWarp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9556" y="1619880"/>
            <a:ext cx="2101274" cy="568872"/>
            <a:chOff x="2039556" y="1619880"/>
            <a:chExt cx="2101274" cy="568872"/>
          </a:xfrm>
        </p:grpSpPr>
        <p:sp>
          <p:nvSpPr>
            <p:cNvPr id="12" name="TextBox 11"/>
            <p:cNvSpPr txBox="1"/>
            <p:nvPr/>
          </p:nvSpPr>
          <p:spPr>
            <a:xfrm>
              <a:off x="2331011" y="1704261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现状分析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39556" y="1619880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8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566483" y="1735813"/>
            <a:ext cx="3094670" cy="2944458"/>
            <a:chOff x="3566483" y="1735813"/>
            <a:chExt cx="3094670" cy="2944458"/>
          </a:xfrm>
        </p:grpSpPr>
        <p:sp>
          <p:nvSpPr>
            <p:cNvPr id="13" name="Freeform 104"/>
            <p:cNvSpPr>
              <a:spLocks noChangeArrowheads="1"/>
            </p:cNvSpPr>
            <p:nvPr/>
          </p:nvSpPr>
          <p:spPr bwMode="auto">
            <a:xfrm>
              <a:off x="5186958" y="3719380"/>
              <a:ext cx="884192" cy="960891"/>
            </a:xfrm>
            <a:custGeom>
              <a:avLst/>
              <a:gdLst>
                <a:gd name="T0" fmla="*/ 0 w 876"/>
                <a:gd name="T1" fmla="*/ 29138806 h 952"/>
                <a:gd name="T2" fmla="*/ 0 w 876"/>
                <a:gd name="T3" fmla="*/ 477871696 h 952"/>
                <a:gd name="T4" fmla="*/ 851127092 w 876"/>
                <a:gd name="T5" fmla="*/ 924662129 h 952"/>
                <a:gd name="T6" fmla="*/ 691784020 w 876"/>
                <a:gd name="T7" fmla="*/ 0 h 952"/>
                <a:gd name="T8" fmla="*/ 367267589 w 876"/>
                <a:gd name="T9" fmla="*/ 0 h 952"/>
                <a:gd name="T10" fmla="*/ 410017760 w 876"/>
                <a:gd name="T11" fmla="*/ 244763215 h 952"/>
                <a:gd name="T12" fmla="*/ 0 w 876"/>
                <a:gd name="T13" fmla="*/ 2913880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细黑_GBK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Freeform 106"/>
            <p:cNvSpPr>
              <a:spLocks noChangeArrowheads="1"/>
            </p:cNvSpPr>
            <p:nvPr/>
          </p:nvSpPr>
          <p:spPr bwMode="auto">
            <a:xfrm>
              <a:off x="4156486" y="3719380"/>
              <a:ext cx="887441" cy="960891"/>
            </a:xfrm>
            <a:custGeom>
              <a:avLst/>
              <a:gdLst>
                <a:gd name="T0" fmla="*/ 854256123 w 878"/>
                <a:gd name="T1" fmla="*/ 29138806 h 952"/>
                <a:gd name="T2" fmla="*/ 443668360 w 878"/>
                <a:gd name="T3" fmla="*/ 244763215 h 952"/>
                <a:gd name="T4" fmla="*/ 484532161 w 878"/>
                <a:gd name="T5" fmla="*/ 0 h 952"/>
                <a:gd name="T6" fmla="*/ 159564590 w 878"/>
                <a:gd name="T7" fmla="*/ 0 h 952"/>
                <a:gd name="T8" fmla="*/ 0 w 878"/>
                <a:gd name="T9" fmla="*/ 924662129 h 952"/>
                <a:gd name="T10" fmla="*/ 854256123 w 878"/>
                <a:gd name="T11" fmla="*/ 477871696 h 952"/>
                <a:gd name="T12" fmla="*/ 854256123 w 878"/>
                <a:gd name="T13" fmla="*/ 2913880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细黑_GBK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Freeform 108"/>
            <p:cNvSpPr>
              <a:spLocks noChangeArrowheads="1"/>
            </p:cNvSpPr>
            <p:nvPr/>
          </p:nvSpPr>
          <p:spPr bwMode="auto">
            <a:xfrm>
              <a:off x="5113818" y="1735813"/>
              <a:ext cx="1547335" cy="1820979"/>
            </a:xfrm>
            <a:custGeom>
              <a:avLst/>
              <a:gdLst>
                <a:gd name="T0" fmla="*/ 460241095 w 1534"/>
                <a:gd name="T1" fmla="*/ 934440516 h 1804"/>
                <a:gd name="T2" fmla="*/ 0 w 1534"/>
                <a:gd name="T3" fmla="*/ 0 h 1804"/>
                <a:gd name="T4" fmla="*/ 0 w 1534"/>
                <a:gd name="T5" fmla="*/ 679947018 h 1804"/>
                <a:gd name="T6" fmla="*/ 238859290 w 1534"/>
                <a:gd name="T7" fmla="*/ 1165622896 h 1804"/>
                <a:gd name="T8" fmla="*/ 774835825 w 1534"/>
                <a:gd name="T9" fmla="*/ 1243330563 h 1804"/>
                <a:gd name="T10" fmla="*/ 388389322 w 1534"/>
                <a:gd name="T11" fmla="*/ 1622157906 h 1804"/>
                <a:gd name="T12" fmla="*/ 409750474 w 1534"/>
                <a:gd name="T13" fmla="*/ 1752319530 h 1804"/>
                <a:gd name="T14" fmla="*/ 802023462 w 1534"/>
                <a:gd name="T15" fmla="*/ 1752319530 h 1804"/>
                <a:gd name="T16" fmla="*/ 1489471863 w 1534"/>
                <a:gd name="T17" fmla="*/ 1084029057 h 1804"/>
                <a:gd name="T18" fmla="*/ 460241095 w 1534"/>
                <a:gd name="T19" fmla="*/ 93444051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细黑_GBK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Freeform 109"/>
            <p:cNvSpPr>
              <a:spLocks noChangeArrowheads="1"/>
            </p:cNvSpPr>
            <p:nvPr/>
          </p:nvSpPr>
          <p:spPr bwMode="auto">
            <a:xfrm>
              <a:off x="3566483" y="1735813"/>
              <a:ext cx="1547335" cy="1820979"/>
            </a:xfrm>
            <a:custGeom>
              <a:avLst/>
              <a:gdLst>
                <a:gd name="T0" fmla="*/ 1029230767 w 1534"/>
                <a:gd name="T1" fmla="*/ 934440516 h 1804"/>
                <a:gd name="T2" fmla="*/ 0 w 1534"/>
                <a:gd name="T3" fmla="*/ 1084029057 h 1804"/>
                <a:gd name="T4" fmla="*/ 687448400 w 1534"/>
                <a:gd name="T5" fmla="*/ 1752319530 h 1804"/>
                <a:gd name="T6" fmla="*/ 1079721389 w 1534"/>
                <a:gd name="T7" fmla="*/ 1752319530 h 1804"/>
                <a:gd name="T8" fmla="*/ 1103024374 w 1534"/>
                <a:gd name="T9" fmla="*/ 1622157906 h 1804"/>
                <a:gd name="T10" fmla="*/ 714636037 w 1534"/>
                <a:gd name="T11" fmla="*/ 1243330563 h 1804"/>
                <a:gd name="T12" fmla="*/ 1250612572 w 1534"/>
                <a:gd name="T13" fmla="*/ 1165622896 h 1804"/>
                <a:gd name="T14" fmla="*/ 1489471863 w 1534"/>
                <a:gd name="T15" fmla="*/ 679947018 h 1804"/>
                <a:gd name="T16" fmla="*/ 1489471863 w 1534"/>
                <a:gd name="T17" fmla="*/ 0 h 1804"/>
                <a:gd name="T18" fmla="*/ 1029230767 w 1534"/>
                <a:gd name="T19" fmla="*/ 93444051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方正兰亭细黑_GBK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0519" y="1056643"/>
            <a:ext cx="2608406" cy="1156437"/>
            <a:chOff x="1710519" y="1056643"/>
            <a:chExt cx="2608406" cy="1156437"/>
          </a:xfrm>
        </p:grpSpPr>
        <p:sp>
          <p:nvSpPr>
            <p:cNvPr id="20" name="矩形 19"/>
            <p:cNvSpPr/>
            <p:nvPr/>
          </p:nvSpPr>
          <p:spPr>
            <a:xfrm>
              <a:off x="1710519" y="1655042"/>
              <a:ext cx="2608406" cy="558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64494" y="1056643"/>
              <a:ext cx="5004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36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13022" y="1056643"/>
            <a:ext cx="2608406" cy="1156437"/>
            <a:chOff x="6213022" y="1056643"/>
            <a:chExt cx="2608406" cy="1156437"/>
          </a:xfrm>
        </p:grpSpPr>
        <p:sp>
          <p:nvSpPr>
            <p:cNvPr id="25" name="矩形 24"/>
            <p:cNvSpPr/>
            <p:nvPr/>
          </p:nvSpPr>
          <p:spPr>
            <a:xfrm>
              <a:off x="6213022" y="1655042"/>
              <a:ext cx="2608406" cy="558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153869" y="1056643"/>
              <a:ext cx="720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36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40152" y="4860294"/>
            <a:ext cx="3161299" cy="646331"/>
            <a:chOff x="5840152" y="4860294"/>
            <a:chExt cx="3161299" cy="646331"/>
          </a:xfrm>
        </p:grpSpPr>
        <p:sp>
          <p:nvSpPr>
            <p:cNvPr id="27" name="矩形 26"/>
            <p:cNvSpPr/>
            <p:nvPr/>
          </p:nvSpPr>
          <p:spPr>
            <a:xfrm>
              <a:off x="6393045" y="4909643"/>
              <a:ext cx="2608406" cy="558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40152" y="4860294"/>
              <a:ext cx="6014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endParaRPr lang="zh-CN" altLang="en-US" sz="36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10519" y="4320225"/>
            <a:ext cx="2608406" cy="1175823"/>
            <a:chOff x="1710519" y="4320225"/>
            <a:chExt cx="2608406" cy="1175823"/>
          </a:xfrm>
        </p:grpSpPr>
        <p:sp>
          <p:nvSpPr>
            <p:cNvPr id="29" name="矩形 28"/>
            <p:cNvSpPr/>
            <p:nvPr/>
          </p:nvSpPr>
          <p:spPr>
            <a:xfrm>
              <a:off x="1710519" y="4938010"/>
              <a:ext cx="2608406" cy="5580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758883" y="4320225"/>
              <a:ext cx="5116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3600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20269" y="3060064"/>
            <a:ext cx="2101274" cy="568872"/>
            <a:chOff x="7620269" y="3240087"/>
            <a:chExt cx="2101274" cy="568872"/>
          </a:xfrm>
        </p:grpSpPr>
        <p:sp>
          <p:nvSpPr>
            <p:cNvPr id="12" name="TextBox 11"/>
            <p:cNvSpPr txBox="1"/>
            <p:nvPr/>
          </p:nvSpPr>
          <p:spPr>
            <a:xfrm>
              <a:off x="7830548" y="3324468"/>
              <a:ext cx="1680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SWOT</a:t>
              </a:r>
              <a:r>
                <a:rPr lang="zh-CN" altLang="en-US" sz="2000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zh-CN" altLang="en-US" sz="13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620269" y="3240087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9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68054" y="2159949"/>
            <a:ext cx="3192544" cy="2149422"/>
            <a:chOff x="1357314" y="1982816"/>
            <a:chExt cx="3192544" cy="2149422"/>
          </a:xfrm>
        </p:grpSpPr>
        <p:grpSp>
          <p:nvGrpSpPr>
            <p:cNvPr id="23" name="组合 22"/>
            <p:cNvGrpSpPr/>
            <p:nvPr/>
          </p:nvGrpSpPr>
          <p:grpSpPr>
            <a:xfrm>
              <a:off x="1357314" y="1982816"/>
              <a:ext cx="2149422" cy="2149422"/>
              <a:chOff x="1357314" y="1982816"/>
              <a:chExt cx="2149422" cy="2149422"/>
            </a:xfrm>
          </p:grpSpPr>
          <p:sp>
            <p:nvSpPr>
              <p:cNvPr id="13" name="椭圆 127"/>
              <p:cNvSpPr>
                <a:spLocks noChangeArrowheads="1"/>
              </p:cNvSpPr>
              <p:nvPr/>
            </p:nvSpPr>
            <p:spPr bwMode="auto">
              <a:xfrm>
                <a:off x="1357314" y="1982816"/>
                <a:ext cx="2149422" cy="214942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Freeform 1672"/>
              <p:cNvSpPr>
                <a:spLocks noEditPoints="1" noChangeArrowheads="1"/>
              </p:cNvSpPr>
              <p:nvPr/>
            </p:nvSpPr>
            <p:spPr bwMode="auto">
              <a:xfrm>
                <a:off x="1881737" y="2581197"/>
                <a:ext cx="1100577" cy="952661"/>
              </a:xfrm>
              <a:custGeom>
                <a:avLst/>
                <a:gdLst>
                  <a:gd name="T0" fmla="*/ 109 w 174"/>
                  <a:gd name="T1" fmla="*/ 132 h 152"/>
                  <a:gd name="T2" fmla="*/ 108 w 174"/>
                  <a:gd name="T3" fmla="*/ 127 h 152"/>
                  <a:gd name="T4" fmla="*/ 66 w 174"/>
                  <a:gd name="T5" fmla="*/ 127 h 152"/>
                  <a:gd name="T6" fmla="*/ 64 w 174"/>
                  <a:gd name="T7" fmla="*/ 137 h 152"/>
                  <a:gd name="T8" fmla="*/ 59 w 174"/>
                  <a:gd name="T9" fmla="*/ 145 h 152"/>
                  <a:gd name="T10" fmla="*/ 50 w 174"/>
                  <a:gd name="T11" fmla="*/ 148 h 152"/>
                  <a:gd name="T12" fmla="*/ 50 w 174"/>
                  <a:gd name="T13" fmla="*/ 152 h 152"/>
                  <a:gd name="T14" fmla="*/ 124 w 174"/>
                  <a:gd name="T15" fmla="*/ 152 h 152"/>
                  <a:gd name="T16" fmla="*/ 124 w 174"/>
                  <a:gd name="T17" fmla="*/ 148 h 152"/>
                  <a:gd name="T18" fmla="*/ 115 w 174"/>
                  <a:gd name="T19" fmla="*/ 145 h 152"/>
                  <a:gd name="T20" fmla="*/ 109 w 174"/>
                  <a:gd name="T21" fmla="*/ 132 h 152"/>
                  <a:gd name="T22" fmla="*/ 169 w 174"/>
                  <a:gd name="T23" fmla="*/ 0 h 152"/>
                  <a:gd name="T24" fmla="*/ 5 w 174"/>
                  <a:gd name="T25" fmla="*/ 0 h 152"/>
                  <a:gd name="T26" fmla="*/ 0 w 174"/>
                  <a:gd name="T27" fmla="*/ 5 h 152"/>
                  <a:gd name="T28" fmla="*/ 0 w 174"/>
                  <a:gd name="T29" fmla="*/ 113 h 152"/>
                  <a:gd name="T30" fmla="*/ 5 w 174"/>
                  <a:gd name="T31" fmla="*/ 118 h 152"/>
                  <a:gd name="T32" fmla="*/ 169 w 174"/>
                  <a:gd name="T33" fmla="*/ 118 h 152"/>
                  <a:gd name="T34" fmla="*/ 174 w 174"/>
                  <a:gd name="T35" fmla="*/ 113 h 152"/>
                  <a:gd name="T36" fmla="*/ 174 w 174"/>
                  <a:gd name="T37" fmla="*/ 5 h 152"/>
                  <a:gd name="T38" fmla="*/ 169 w 174"/>
                  <a:gd name="T39" fmla="*/ 0 h 152"/>
                  <a:gd name="T40" fmla="*/ 162 w 174"/>
                  <a:gd name="T41" fmla="*/ 106 h 152"/>
                  <a:gd name="T42" fmla="*/ 12 w 174"/>
                  <a:gd name="T43" fmla="*/ 106 h 152"/>
                  <a:gd name="T44" fmla="*/ 12 w 174"/>
                  <a:gd name="T45" fmla="*/ 13 h 152"/>
                  <a:gd name="T46" fmla="*/ 162 w 174"/>
                  <a:gd name="T47" fmla="*/ 13 h 152"/>
                  <a:gd name="T48" fmla="*/ 162 w 174"/>
                  <a:gd name="T49" fmla="*/ 106 h 1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4"/>
                  <a:gd name="T76" fmla="*/ 0 h 152"/>
                  <a:gd name="T77" fmla="*/ 174 w 174"/>
                  <a:gd name="T78" fmla="*/ 152 h 1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4" h="152">
                    <a:moveTo>
                      <a:pt x="109" y="132"/>
                    </a:moveTo>
                    <a:cubicBezTo>
                      <a:pt x="108" y="130"/>
                      <a:pt x="108" y="129"/>
                      <a:pt x="108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30"/>
                      <a:pt x="65" y="133"/>
                      <a:pt x="64" y="137"/>
                    </a:cubicBezTo>
                    <a:cubicBezTo>
                      <a:pt x="63" y="140"/>
                      <a:pt x="61" y="143"/>
                      <a:pt x="59" y="145"/>
                    </a:cubicBezTo>
                    <a:cubicBezTo>
                      <a:pt x="57" y="147"/>
                      <a:pt x="54" y="148"/>
                      <a:pt x="50" y="148"/>
                    </a:cubicBezTo>
                    <a:cubicBezTo>
                      <a:pt x="50" y="152"/>
                      <a:pt x="50" y="152"/>
                      <a:pt x="50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0" y="148"/>
                      <a:pt x="117" y="147"/>
                      <a:pt x="115" y="145"/>
                    </a:cubicBezTo>
                    <a:cubicBezTo>
                      <a:pt x="112" y="142"/>
                      <a:pt x="110" y="137"/>
                      <a:pt x="109" y="132"/>
                    </a:cubicBezTo>
                    <a:close/>
                    <a:moveTo>
                      <a:pt x="16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6"/>
                      <a:pt x="2" y="118"/>
                      <a:pt x="5" y="118"/>
                    </a:cubicBez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72" y="118"/>
                      <a:pt x="174" y="116"/>
                      <a:pt x="174" y="113"/>
                    </a:cubicBezTo>
                    <a:cubicBezTo>
                      <a:pt x="174" y="5"/>
                      <a:pt x="174" y="5"/>
                      <a:pt x="174" y="5"/>
                    </a:cubicBezTo>
                    <a:cubicBezTo>
                      <a:pt x="174" y="3"/>
                      <a:pt x="172" y="0"/>
                      <a:pt x="169" y="0"/>
                    </a:cubicBezTo>
                    <a:close/>
                    <a:moveTo>
                      <a:pt x="16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62" y="13"/>
                      <a:pt x="162" y="13"/>
                      <a:pt x="162" y="13"/>
                    </a:cubicBezTo>
                    <a:lnTo>
                      <a:pt x="162" y="106"/>
                    </a:lnTo>
                    <a:close/>
                  </a:path>
                </a:pathLst>
              </a:custGeom>
              <a:solidFill>
                <a:srgbClr val="FFFB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14615" y="2439906"/>
              <a:ext cx="1235243" cy="1235243"/>
              <a:chOff x="3314615" y="2439906"/>
              <a:chExt cx="1235243" cy="1235243"/>
            </a:xfrm>
          </p:grpSpPr>
          <p:sp>
            <p:nvSpPr>
              <p:cNvPr id="18" name="椭圆 11"/>
              <p:cNvSpPr>
                <a:spLocks noChangeArrowheads="1"/>
              </p:cNvSpPr>
              <p:nvPr/>
            </p:nvSpPr>
            <p:spPr bwMode="auto">
              <a:xfrm>
                <a:off x="3314615" y="2439906"/>
                <a:ext cx="1235243" cy="123524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 cap="flat" cmpd="sng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文本框 135"/>
              <p:cNvSpPr>
                <a:spLocks noChangeArrowheads="1"/>
              </p:cNvSpPr>
              <p:nvPr/>
            </p:nvSpPr>
            <p:spPr bwMode="auto">
              <a:xfrm>
                <a:off x="3634104" y="2872861"/>
                <a:ext cx="68674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65%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2" name="文本框 138"/>
          <p:cNvSpPr>
            <a:spLocks noChangeArrowheads="1"/>
          </p:cNvSpPr>
          <p:nvPr/>
        </p:nvSpPr>
        <p:spPr bwMode="auto">
          <a:xfrm>
            <a:off x="5504505" y="2955753"/>
            <a:ext cx="8006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VS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59659" y="2186909"/>
            <a:ext cx="3094362" cy="2095502"/>
            <a:chOff x="6048919" y="2009776"/>
            <a:chExt cx="3094362" cy="2095502"/>
          </a:xfrm>
        </p:grpSpPr>
        <p:grpSp>
          <p:nvGrpSpPr>
            <p:cNvPr id="24" name="组合 23"/>
            <p:cNvGrpSpPr/>
            <p:nvPr/>
          </p:nvGrpSpPr>
          <p:grpSpPr>
            <a:xfrm>
              <a:off x="7047779" y="2009776"/>
              <a:ext cx="2095502" cy="2095502"/>
              <a:chOff x="6664408" y="3960179"/>
              <a:chExt cx="2095502" cy="2095502"/>
            </a:xfrm>
          </p:grpSpPr>
          <p:sp>
            <p:nvSpPr>
              <p:cNvPr id="16" name="椭圆 125"/>
              <p:cNvSpPr>
                <a:spLocks noChangeArrowheads="1"/>
              </p:cNvSpPr>
              <p:nvPr/>
            </p:nvSpPr>
            <p:spPr bwMode="auto">
              <a:xfrm>
                <a:off x="6664408" y="3960179"/>
                <a:ext cx="2095502" cy="2095502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50000"/>
                    <a:lumOff val="50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Freeform 1639"/>
              <p:cNvSpPr>
                <a:spLocks noEditPoints="1" noChangeArrowheads="1"/>
              </p:cNvSpPr>
              <p:nvPr/>
            </p:nvSpPr>
            <p:spPr bwMode="auto">
              <a:xfrm>
                <a:off x="7067630" y="4526938"/>
                <a:ext cx="1289058" cy="961984"/>
              </a:xfrm>
              <a:custGeom>
                <a:avLst/>
                <a:gdLst>
                  <a:gd name="T0" fmla="*/ 160 w 174"/>
                  <a:gd name="T1" fmla="*/ 97 h 130"/>
                  <a:gd name="T2" fmla="*/ 14 w 174"/>
                  <a:gd name="T3" fmla="*/ 97 h 130"/>
                  <a:gd name="T4" fmla="*/ 3 w 174"/>
                  <a:gd name="T5" fmla="*/ 118 h 130"/>
                  <a:gd name="T6" fmla="*/ 171 w 174"/>
                  <a:gd name="T7" fmla="*/ 118 h 130"/>
                  <a:gd name="T8" fmla="*/ 160 w 174"/>
                  <a:gd name="T9" fmla="*/ 97 h 130"/>
                  <a:gd name="T10" fmla="*/ 69 w 174"/>
                  <a:gd name="T11" fmla="*/ 113 h 130"/>
                  <a:gd name="T12" fmla="*/ 73 w 174"/>
                  <a:gd name="T13" fmla="*/ 105 h 130"/>
                  <a:gd name="T14" fmla="*/ 101 w 174"/>
                  <a:gd name="T15" fmla="*/ 105 h 130"/>
                  <a:gd name="T16" fmla="*/ 105 w 174"/>
                  <a:gd name="T17" fmla="*/ 113 h 130"/>
                  <a:gd name="T18" fmla="*/ 69 w 174"/>
                  <a:gd name="T19" fmla="*/ 113 h 130"/>
                  <a:gd name="T20" fmla="*/ 157 w 174"/>
                  <a:gd name="T21" fmla="*/ 92 h 130"/>
                  <a:gd name="T22" fmla="*/ 157 w 174"/>
                  <a:gd name="T23" fmla="*/ 92 h 130"/>
                  <a:gd name="T24" fmla="*/ 157 w 174"/>
                  <a:gd name="T25" fmla="*/ 91 h 130"/>
                  <a:gd name="T26" fmla="*/ 157 w 174"/>
                  <a:gd name="T27" fmla="*/ 4 h 130"/>
                  <a:gd name="T28" fmla="*/ 153 w 174"/>
                  <a:gd name="T29" fmla="*/ 0 h 130"/>
                  <a:gd name="T30" fmla="*/ 21 w 174"/>
                  <a:gd name="T31" fmla="*/ 0 h 130"/>
                  <a:gd name="T32" fmla="*/ 17 w 174"/>
                  <a:gd name="T33" fmla="*/ 4 h 130"/>
                  <a:gd name="T34" fmla="*/ 17 w 174"/>
                  <a:gd name="T35" fmla="*/ 91 h 130"/>
                  <a:gd name="T36" fmla="*/ 17 w 174"/>
                  <a:gd name="T37" fmla="*/ 92 h 130"/>
                  <a:gd name="T38" fmla="*/ 17 w 174"/>
                  <a:gd name="T39" fmla="*/ 92 h 130"/>
                  <a:gd name="T40" fmla="*/ 16 w 174"/>
                  <a:gd name="T41" fmla="*/ 92 h 130"/>
                  <a:gd name="T42" fmla="*/ 158 w 174"/>
                  <a:gd name="T43" fmla="*/ 92 h 130"/>
                  <a:gd name="T44" fmla="*/ 157 w 174"/>
                  <a:gd name="T45" fmla="*/ 92 h 130"/>
                  <a:gd name="T46" fmla="*/ 147 w 174"/>
                  <a:gd name="T47" fmla="*/ 85 h 130"/>
                  <a:gd name="T48" fmla="*/ 27 w 174"/>
                  <a:gd name="T49" fmla="*/ 85 h 130"/>
                  <a:gd name="T50" fmla="*/ 27 w 174"/>
                  <a:gd name="T51" fmla="*/ 10 h 130"/>
                  <a:gd name="T52" fmla="*/ 147 w 174"/>
                  <a:gd name="T53" fmla="*/ 10 h 130"/>
                  <a:gd name="T54" fmla="*/ 147 w 174"/>
                  <a:gd name="T55" fmla="*/ 85 h 130"/>
                  <a:gd name="T56" fmla="*/ 173 w 174"/>
                  <a:gd name="T57" fmla="*/ 123 h 130"/>
                  <a:gd name="T58" fmla="*/ 1 w 174"/>
                  <a:gd name="T59" fmla="*/ 123 h 130"/>
                  <a:gd name="T60" fmla="*/ 0 w 174"/>
                  <a:gd name="T61" fmla="*/ 124 h 130"/>
                  <a:gd name="T62" fmla="*/ 4 w 174"/>
                  <a:gd name="T63" fmla="*/ 130 h 130"/>
                  <a:gd name="T64" fmla="*/ 170 w 174"/>
                  <a:gd name="T65" fmla="*/ 130 h 130"/>
                  <a:gd name="T66" fmla="*/ 174 w 174"/>
                  <a:gd name="T67" fmla="*/ 124 h 130"/>
                  <a:gd name="T68" fmla="*/ 173 w 174"/>
                  <a:gd name="T69" fmla="*/ 123 h 1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4"/>
                  <a:gd name="T106" fmla="*/ 0 h 130"/>
                  <a:gd name="T107" fmla="*/ 174 w 174"/>
                  <a:gd name="T108" fmla="*/ 130 h 13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4" h="130">
                    <a:moveTo>
                      <a:pt x="160" y="97"/>
                    </a:moveTo>
                    <a:cubicBezTo>
                      <a:pt x="14" y="97"/>
                      <a:pt x="14" y="97"/>
                      <a:pt x="14" y="97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171" y="118"/>
                      <a:pt x="171" y="118"/>
                      <a:pt x="171" y="118"/>
                    </a:cubicBezTo>
                    <a:lnTo>
                      <a:pt x="160" y="97"/>
                    </a:lnTo>
                    <a:close/>
                    <a:moveTo>
                      <a:pt x="69" y="113"/>
                    </a:moveTo>
                    <a:cubicBezTo>
                      <a:pt x="73" y="105"/>
                      <a:pt x="73" y="105"/>
                      <a:pt x="73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5" y="113"/>
                      <a:pt x="105" y="113"/>
                      <a:pt x="105" y="113"/>
                    </a:cubicBezTo>
                    <a:lnTo>
                      <a:pt x="69" y="113"/>
                    </a:lnTo>
                    <a:close/>
                    <a:moveTo>
                      <a:pt x="157" y="92"/>
                    </a:moveTo>
                    <a:cubicBezTo>
                      <a:pt x="157" y="92"/>
                      <a:pt x="157" y="92"/>
                      <a:pt x="157" y="92"/>
                    </a:cubicBezTo>
                    <a:cubicBezTo>
                      <a:pt x="157" y="92"/>
                      <a:pt x="157" y="92"/>
                      <a:pt x="157" y="91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6" y="0"/>
                      <a:pt x="15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7" y="2"/>
                      <a:pt x="17" y="4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158" y="92"/>
                      <a:pt x="158" y="92"/>
                      <a:pt x="158" y="92"/>
                    </a:cubicBezTo>
                    <a:lnTo>
                      <a:pt x="157" y="92"/>
                    </a:lnTo>
                    <a:close/>
                    <a:moveTo>
                      <a:pt x="147" y="85"/>
                    </a:move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147" y="10"/>
                      <a:pt x="147" y="10"/>
                      <a:pt x="147" y="10"/>
                    </a:cubicBezTo>
                    <a:lnTo>
                      <a:pt x="147" y="85"/>
                    </a:lnTo>
                    <a:close/>
                    <a:moveTo>
                      <a:pt x="173" y="123"/>
                    </a:moveTo>
                    <a:cubicBezTo>
                      <a:pt x="1" y="123"/>
                      <a:pt x="1" y="123"/>
                      <a:pt x="1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6"/>
                      <a:pt x="2" y="130"/>
                      <a:pt x="4" y="130"/>
                    </a:cubicBezTo>
                    <a:cubicBezTo>
                      <a:pt x="170" y="130"/>
                      <a:pt x="170" y="130"/>
                      <a:pt x="170" y="130"/>
                    </a:cubicBezTo>
                    <a:cubicBezTo>
                      <a:pt x="172" y="130"/>
                      <a:pt x="174" y="126"/>
                      <a:pt x="174" y="124"/>
                    </a:cubicBezTo>
                    <a:lnTo>
                      <a:pt x="173" y="12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048919" y="2439906"/>
              <a:ext cx="1235243" cy="1235243"/>
              <a:chOff x="3314615" y="2439906"/>
              <a:chExt cx="1235243" cy="1235243"/>
            </a:xfrm>
          </p:grpSpPr>
          <p:sp>
            <p:nvSpPr>
              <p:cNvPr id="27" name="椭圆 11"/>
              <p:cNvSpPr>
                <a:spLocks noChangeArrowheads="1"/>
              </p:cNvSpPr>
              <p:nvPr/>
            </p:nvSpPr>
            <p:spPr bwMode="auto">
              <a:xfrm>
                <a:off x="3314615" y="2439906"/>
                <a:ext cx="1235243" cy="123524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 cap="flat" cmpd="sng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文本框 135"/>
              <p:cNvSpPr>
                <a:spLocks noChangeArrowheads="1"/>
              </p:cNvSpPr>
              <p:nvPr/>
            </p:nvSpPr>
            <p:spPr bwMode="auto">
              <a:xfrm>
                <a:off x="3634104" y="2872861"/>
                <a:ext cx="68674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35</a:t>
                </a:r>
                <a:r>
                  <a:rPr 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%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2188851" y="4680271"/>
            <a:ext cx="2608406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</p:txBody>
      </p:sp>
      <p:sp>
        <p:nvSpPr>
          <p:cNvPr id="33" name="矩形 32"/>
          <p:cNvSpPr/>
          <p:nvPr/>
        </p:nvSpPr>
        <p:spPr>
          <a:xfrm>
            <a:off x="6841175" y="4680271"/>
            <a:ext cx="2608406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710400" y="899788"/>
            <a:ext cx="2101274" cy="568872"/>
            <a:chOff x="4715018" y="1241468"/>
            <a:chExt cx="2101274" cy="568872"/>
          </a:xfrm>
        </p:grpSpPr>
        <p:sp>
          <p:nvSpPr>
            <p:cNvPr id="12" name="TextBox 11"/>
            <p:cNvSpPr txBox="1"/>
            <p:nvPr/>
          </p:nvSpPr>
          <p:spPr>
            <a:xfrm>
              <a:off x="4903881" y="132584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  <a:endPara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715018" y="1241468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4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669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194022" y="899788"/>
            <a:ext cx="4680598" cy="4680598"/>
            <a:chOff x="9194022" y="899788"/>
            <a:chExt cx="4680598" cy="4680598"/>
          </a:xfrm>
        </p:grpSpPr>
        <p:sp>
          <p:nvSpPr>
            <p:cNvPr id="2" name="椭圆 1"/>
            <p:cNvSpPr/>
            <p:nvPr/>
          </p:nvSpPr>
          <p:spPr>
            <a:xfrm>
              <a:off x="9194022" y="899788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41520" y="2700018"/>
              <a:ext cx="4037971" cy="2069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77500" lnSpcReduction="20000"/>
            </a:bodyPr>
            <a:lstStyle/>
            <a:p>
              <a:r>
                <a:rPr lang="en-US" altLang="zh-CN" sz="1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THREE</a:t>
              </a:r>
              <a:endParaRPr lang="zh-CN" altLang="en-US" sz="1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04269" y="2648341"/>
            <a:ext cx="1913537" cy="1383792"/>
            <a:chOff x="5195418" y="2648341"/>
            <a:chExt cx="1913537" cy="1383792"/>
          </a:xfrm>
        </p:grpSpPr>
        <p:sp>
          <p:nvSpPr>
            <p:cNvPr id="4" name="TextBox 3"/>
            <p:cNvSpPr txBox="1"/>
            <p:nvPr/>
          </p:nvSpPr>
          <p:spPr>
            <a:xfrm>
              <a:off x="5290412" y="264834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竞岗优势</a:t>
              </a:r>
              <a:endParaRPr lang="zh-CN" altLang="en-US" spc="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95418" y="3025524"/>
              <a:ext cx="1913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Competitive Advantage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73476" y="3600133"/>
              <a:ext cx="357421" cy="43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99740" y="364685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1273010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20294" y="2578367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只要美好的童年，绚丽的青春。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340299" y="899788"/>
            <a:ext cx="4680598" cy="4680598"/>
            <a:chOff x="9194022" y="899788"/>
            <a:chExt cx="4680598" cy="4680598"/>
          </a:xfrm>
        </p:grpSpPr>
        <p:sp>
          <p:nvSpPr>
            <p:cNvPr id="7" name="椭圆 6"/>
            <p:cNvSpPr/>
            <p:nvPr/>
          </p:nvSpPr>
          <p:spPr>
            <a:xfrm>
              <a:off x="9194022" y="899788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41520" y="2700018"/>
              <a:ext cx="4037971" cy="2069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77500" lnSpcReduction="20000"/>
            </a:bodyPr>
            <a:lstStyle/>
            <a:p>
              <a:r>
                <a:rPr lang="en-US" altLang="zh-CN" sz="1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THREE</a:t>
              </a:r>
              <a:endParaRPr lang="zh-CN" altLang="en-US" sz="1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8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36099" y="1616023"/>
            <a:ext cx="2101274" cy="568872"/>
            <a:chOff x="1836099" y="1832371"/>
            <a:chExt cx="2101274" cy="568872"/>
          </a:xfrm>
        </p:grpSpPr>
        <p:sp>
          <p:nvSpPr>
            <p:cNvPr id="21" name="TextBox 20"/>
            <p:cNvSpPr txBox="1"/>
            <p:nvPr/>
          </p:nvSpPr>
          <p:spPr>
            <a:xfrm>
              <a:off x="2024962" y="191675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专业素质良好</a:t>
              </a:r>
              <a:endPara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36099" y="1832371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Group 33"/>
          <p:cNvPicPr>
            <a:picLocks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5186" y="1905809"/>
            <a:ext cx="3670745" cy="457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75670" y="1472631"/>
            <a:ext cx="609777" cy="611225"/>
            <a:chOff x="7275670" y="1472631"/>
            <a:chExt cx="609777" cy="611225"/>
          </a:xfrm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 flipV="1">
              <a:off x="7275670" y="1472631"/>
              <a:ext cx="609777" cy="611225"/>
            </a:xfrm>
            <a:custGeom>
              <a:avLst/>
              <a:gdLst>
                <a:gd name="T0" fmla="*/ 0 w 905504"/>
                <a:gd name="T1" fmla="*/ 334963 h 905504"/>
                <a:gd name="T2" fmla="*/ 97876 w 905504"/>
                <a:gd name="T3" fmla="*/ 98108 h 905504"/>
                <a:gd name="T4" fmla="*/ 334169 w 905504"/>
                <a:gd name="T5" fmla="*/ 0 h 905504"/>
                <a:gd name="T6" fmla="*/ 570462 w 905504"/>
                <a:gd name="T7" fmla="*/ 98108 h 905504"/>
                <a:gd name="T8" fmla="*/ 668338 w 905504"/>
                <a:gd name="T9" fmla="*/ 334963 h 905504"/>
                <a:gd name="T10" fmla="*/ 570462 w 905504"/>
                <a:gd name="T11" fmla="*/ 571817 h 905504"/>
                <a:gd name="T12" fmla="*/ 334169 w 905504"/>
                <a:gd name="T13" fmla="*/ 669925 h 905504"/>
                <a:gd name="T14" fmla="*/ 97876 w 905504"/>
                <a:gd name="T15" fmla="*/ 571817 h 905504"/>
                <a:gd name="T16" fmla="*/ 0 w 905504"/>
                <a:gd name="T17" fmla="*/ 334963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7413269" y="1616023"/>
              <a:ext cx="334580" cy="324442"/>
            </a:xfrm>
            <a:custGeom>
              <a:avLst/>
              <a:gdLst>
                <a:gd name="T0" fmla="*/ 360269 w 683"/>
                <a:gd name="T1" fmla="*/ 39213 h 662"/>
                <a:gd name="T2" fmla="*/ 305504 w 683"/>
                <a:gd name="T3" fmla="*/ 13429 h 662"/>
                <a:gd name="T4" fmla="*/ 309262 w 683"/>
                <a:gd name="T5" fmla="*/ 2149 h 662"/>
                <a:gd name="T6" fmla="*/ 304430 w 683"/>
                <a:gd name="T7" fmla="*/ 0 h 662"/>
                <a:gd name="T8" fmla="*/ 59597 w 683"/>
                <a:gd name="T9" fmla="*/ 537 h 662"/>
                <a:gd name="T10" fmla="*/ 57450 w 683"/>
                <a:gd name="T11" fmla="*/ 9669 h 662"/>
                <a:gd name="T12" fmla="*/ 55302 w 683"/>
                <a:gd name="T13" fmla="*/ 39213 h 662"/>
                <a:gd name="T14" fmla="*/ 2148 w 683"/>
                <a:gd name="T15" fmla="*/ 41361 h 662"/>
                <a:gd name="T16" fmla="*/ 35973 w 683"/>
                <a:gd name="T17" fmla="*/ 136439 h 662"/>
                <a:gd name="T18" fmla="*/ 129396 w 683"/>
                <a:gd name="T19" fmla="*/ 210567 h 662"/>
                <a:gd name="T20" fmla="*/ 145504 w 683"/>
                <a:gd name="T21" fmla="*/ 238499 h 662"/>
                <a:gd name="T22" fmla="*/ 156779 w 683"/>
                <a:gd name="T23" fmla="*/ 316924 h 662"/>
                <a:gd name="T24" fmla="*/ 136376 w 683"/>
                <a:gd name="T25" fmla="*/ 319073 h 662"/>
                <a:gd name="T26" fmla="*/ 109530 w 683"/>
                <a:gd name="T27" fmla="*/ 337874 h 662"/>
                <a:gd name="T28" fmla="*/ 114363 w 683"/>
                <a:gd name="T29" fmla="*/ 355600 h 662"/>
                <a:gd name="T30" fmla="*/ 257182 w 683"/>
                <a:gd name="T31" fmla="*/ 351303 h 662"/>
                <a:gd name="T32" fmla="*/ 253423 w 683"/>
                <a:gd name="T33" fmla="*/ 331428 h 662"/>
                <a:gd name="T34" fmla="*/ 222282 w 683"/>
                <a:gd name="T35" fmla="*/ 316924 h 662"/>
                <a:gd name="T36" fmla="*/ 223356 w 683"/>
                <a:gd name="T37" fmla="*/ 244408 h 662"/>
                <a:gd name="T38" fmla="*/ 217987 w 683"/>
                <a:gd name="T39" fmla="*/ 234739 h 662"/>
                <a:gd name="T40" fmla="*/ 231410 w 683"/>
                <a:gd name="T41" fmla="*/ 213253 h 662"/>
                <a:gd name="T42" fmla="*/ 244296 w 683"/>
                <a:gd name="T43" fmla="*/ 191766 h 662"/>
                <a:gd name="T44" fmla="*/ 366712 w 683"/>
                <a:gd name="T45" fmla="*/ 45659 h 662"/>
                <a:gd name="T46" fmla="*/ 78389 w 683"/>
                <a:gd name="T47" fmla="*/ 154702 h 662"/>
                <a:gd name="T48" fmla="*/ 51007 w 683"/>
                <a:gd name="T49" fmla="*/ 131067 h 662"/>
                <a:gd name="T50" fmla="*/ 43490 w 683"/>
                <a:gd name="T51" fmla="*/ 123010 h 662"/>
                <a:gd name="T52" fmla="*/ 41879 w 683"/>
                <a:gd name="T53" fmla="*/ 120324 h 662"/>
                <a:gd name="T54" fmla="*/ 23087 w 683"/>
                <a:gd name="T55" fmla="*/ 89169 h 662"/>
                <a:gd name="T56" fmla="*/ 22013 w 683"/>
                <a:gd name="T57" fmla="*/ 86483 h 662"/>
                <a:gd name="T58" fmla="*/ 16107 w 683"/>
                <a:gd name="T59" fmla="*/ 69831 h 662"/>
                <a:gd name="T60" fmla="*/ 12349 w 683"/>
                <a:gd name="T61" fmla="*/ 52105 h 662"/>
                <a:gd name="T62" fmla="*/ 96644 w 683"/>
                <a:gd name="T63" fmla="*/ 164908 h 662"/>
                <a:gd name="T64" fmla="*/ 243222 w 683"/>
                <a:gd name="T65" fmla="*/ 75740 h 662"/>
                <a:gd name="T66" fmla="*/ 221745 w 683"/>
                <a:gd name="T67" fmla="*/ 142885 h 662"/>
                <a:gd name="T68" fmla="*/ 183624 w 683"/>
                <a:gd name="T69" fmla="*/ 119250 h 662"/>
                <a:gd name="T70" fmla="*/ 145504 w 683"/>
                <a:gd name="T71" fmla="*/ 142885 h 662"/>
                <a:gd name="T72" fmla="*/ 123490 w 683"/>
                <a:gd name="T73" fmla="*/ 75740 h 662"/>
                <a:gd name="T74" fmla="*/ 168591 w 683"/>
                <a:gd name="T75" fmla="*/ 72517 h 662"/>
                <a:gd name="T76" fmla="*/ 185235 w 683"/>
                <a:gd name="T77" fmla="*/ 30618 h 662"/>
                <a:gd name="T78" fmla="*/ 242685 w 683"/>
                <a:gd name="T79" fmla="*/ 72517 h 662"/>
                <a:gd name="T80" fmla="*/ 350605 w 683"/>
                <a:gd name="T81" fmla="*/ 55327 h 662"/>
                <a:gd name="T82" fmla="*/ 342551 w 683"/>
                <a:gd name="T83" fmla="*/ 83797 h 662"/>
                <a:gd name="T84" fmla="*/ 340940 w 683"/>
                <a:gd name="T85" fmla="*/ 87557 h 662"/>
                <a:gd name="T86" fmla="*/ 336645 w 683"/>
                <a:gd name="T87" fmla="*/ 96152 h 662"/>
                <a:gd name="T88" fmla="*/ 321074 w 683"/>
                <a:gd name="T89" fmla="*/ 121398 h 662"/>
                <a:gd name="T90" fmla="*/ 317316 w 683"/>
                <a:gd name="T91" fmla="*/ 125695 h 662"/>
                <a:gd name="T92" fmla="*/ 302282 w 683"/>
                <a:gd name="T93" fmla="*/ 141273 h 662"/>
                <a:gd name="T94" fmla="*/ 266846 w 683"/>
                <a:gd name="T95" fmla="*/ 164908 h 662"/>
                <a:gd name="T96" fmla="*/ 351142 w 683"/>
                <a:gd name="T97" fmla="*/ 52105 h 662"/>
                <a:gd name="T98" fmla="*/ 350605 w 683"/>
                <a:gd name="T99" fmla="*/ 55327 h 66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83" h="662">
                  <a:moveTo>
                    <a:pt x="680" y="78"/>
                  </a:moveTo>
                  <a:cubicBezTo>
                    <a:pt x="678" y="75"/>
                    <a:pt x="675" y="73"/>
                    <a:pt x="671" y="73"/>
                  </a:cubicBezTo>
                  <a:cubicBezTo>
                    <a:pt x="580" y="73"/>
                    <a:pt x="580" y="73"/>
                    <a:pt x="580" y="73"/>
                  </a:cubicBezTo>
                  <a:cubicBezTo>
                    <a:pt x="577" y="49"/>
                    <a:pt x="571" y="32"/>
                    <a:pt x="569" y="25"/>
                  </a:cubicBezTo>
                  <a:cubicBezTo>
                    <a:pt x="572" y="23"/>
                    <a:pt x="574" y="20"/>
                    <a:pt x="576" y="18"/>
                  </a:cubicBezTo>
                  <a:cubicBezTo>
                    <a:pt x="580" y="14"/>
                    <a:pt x="580" y="8"/>
                    <a:pt x="576" y="4"/>
                  </a:cubicBezTo>
                  <a:cubicBezTo>
                    <a:pt x="575" y="3"/>
                    <a:pt x="574" y="2"/>
                    <a:pt x="572" y="1"/>
                  </a:cubicBezTo>
                  <a:cubicBezTo>
                    <a:pt x="571" y="1"/>
                    <a:pt x="569" y="0"/>
                    <a:pt x="56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2" y="1"/>
                    <a:pt x="111" y="1"/>
                  </a:cubicBezTo>
                  <a:cubicBezTo>
                    <a:pt x="109" y="2"/>
                    <a:pt x="108" y="3"/>
                    <a:pt x="107" y="4"/>
                  </a:cubicBezTo>
                  <a:cubicBezTo>
                    <a:pt x="103" y="8"/>
                    <a:pt x="103" y="14"/>
                    <a:pt x="107" y="18"/>
                  </a:cubicBezTo>
                  <a:cubicBezTo>
                    <a:pt x="109" y="20"/>
                    <a:pt x="111" y="23"/>
                    <a:pt x="114" y="25"/>
                  </a:cubicBezTo>
                  <a:cubicBezTo>
                    <a:pt x="112" y="32"/>
                    <a:pt x="107" y="49"/>
                    <a:pt x="10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8" y="73"/>
                    <a:pt x="6" y="75"/>
                    <a:pt x="4" y="77"/>
                  </a:cubicBezTo>
                  <a:cubicBezTo>
                    <a:pt x="1" y="79"/>
                    <a:pt x="0" y="82"/>
                    <a:pt x="0" y="85"/>
                  </a:cubicBezTo>
                  <a:cubicBezTo>
                    <a:pt x="5" y="147"/>
                    <a:pt x="28" y="206"/>
                    <a:pt x="67" y="254"/>
                  </a:cubicBezTo>
                  <a:cubicBezTo>
                    <a:pt x="108" y="304"/>
                    <a:pt x="165" y="341"/>
                    <a:pt x="228" y="357"/>
                  </a:cubicBezTo>
                  <a:cubicBezTo>
                    <a:pt x="225" y="368"/>
                    <a:pt x="224" y="385"/>
                    <a:pt x="241" y="392"/>
                  </a:cubicBezTo>
                  <a:cubicBezTo>
                    <a:pt x="253" y="397"/>
                    <a:pt x="266" y="403"/>
                    <a:pt x="275" y="413"/>
                  </a:cubicBezTo>
                  <a:cubicBezTo>
                    <a:pt x="284" y="423"/>
                    <a:pt x="281" y="435"/>
                    <a:pt x="271" y="444"/>
                  </a:cubicBezTo>
                  <a:cubicBezTo>
                    <a:pt x="268" y="447"/>
                    <a:pt x="267" y="450"/>
                    <a:pt x="268" y="455"/>
                  </a:cubicBezTo>
                  <a:cubicBezTo>
                    <a:pt x="292" y="590"/>
                    <a:pt x="292" y="590"/>
                    <a:pt x="292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64" y="590"/>
                    <a:pt x="258" y="591"/>
                    <a:pt x="254" y="594"/>
                  </a:cubicBezTo>
                  <a:cubicBezTo>
                    <a:pt x="212" y="617"/>
                    <a:pt x="212" y="617"/>
                    <a:pt x="212" y="617"/>
                  </a:cubicBezTo>
                  <a:cubicBezTo>
                    <a:pt x="208" y="619"/>
                    <a:pt x="204" y="624"/>
                    <a:pt x="204" y="629"/>
                  </a:cubicBezTo>
                  <a:cubicBezTo>
                    <a:pt x="204" y="654"/>
                    <a:pt x="204" y="654"/>
                    <a:pt x="204" y="654"/>
                  </a:cubicBezTo>
                  <a:cubicBezTo>
                    <a:pt x="204" y="659"/>
                    <a:pt x="208" y="662"/>
                    <a:pt x="213" y="662"/>
                  </a:cubicBezTo>
                  <a:cubicBezTo>
                    <a:pt x="471" y="662"/>
                    <a:pt x="471" y="662"/>
                    <a:pt x="471" y="662"/>
                  </a:cubicBezTo>
                  <a:cubicBezTo>
                    <a:pt x="475" y="662"/>
                    <a:pt x="479" y="659"/>
                    <a:pt x="479" y="654"/>
                  </a:cubicBezTo>
                  <a:cubicBezTo>
                    <a:pt x="479" y="628"/>
                    <a:pt x="479" y="628"/>
                    <a:pt x="479" y="628"/>
                  </a:cubicBezTo>
                  <a:cubicBezTo>
                    <a:pt x="479" y="624"/>
                    <a:pt x="476" y="619"/>
                    <a:pt x="472" y="617"/>
                  </a:cubicBezTo>
                  <a:cubicBezTo>
                    <a:pt x="461" y="611"/>
                    <a:pt x="440" y="600"/>
                    <a:pt x="429" y="594"/>
                  </a:cubicBezTo>
                  <a:cubicBezTo>
                    <a:pt x="426" y="591"/>
                    <a:pt x="419" y="590"/>
                    <a:pt x="414" y="590"/>
                  </a:cubicBezTo>
                  <a:cubicBezTo>
                    <a:pt x="392" y="590"/>
                    <a:pt x="392" y="590"/>
                    <a:pt x="392" y="590"/>
                  </a:cubicBezTo>
                  <a:cubicBezTo>
                    <a:pt x="392" y="590"/>
                    <a:pt x="415" y="456"/>
                    <a:pt x="416" y="455"/>
                  </a:cubicBezTo>
                  <a:cubicBezTo>
                    <a:pt x="416" y="452"/>
                    <a:pt x="416" y="448"/>
                    <a:pt x="414" y="446"/>
                  </a:cubicBezTo>
                  <a:cubicBezTo>
                    <a:pt x="411" y="443"/>
                    <a:pt x="408" y="440"/>
                    <a:pt x="406" y="437"/>
                  </a:cubicBezTo>
                  <a:cubicBezTo>
                    <a:pt x="403" y="432"/>
                    <a:pt x="402" y="427"/>
                    <a:pt x="403" y="421"/>
                  </a:cubicBezTo>
                  <a:cubicBezTo>
                    <a:pt x="407" y="409"/>
                    <a:pt x="421" y="402"/>
                    <a:pt x="431" y="397"/>
                  </a:cubicBezTo>
                  <a:cubicBezTo>
                    <a:pt x="435" y="395"/>
                    <a:pt x="438" y="394"/>
                    <a:pt x="442" y="392"/>
                  </a:cubicBezTo>
                  <a:cubicBezTo>
                    <a:pt x="460" y="385"/>
                    <a:pt x="458" y="368"/>
                    <a:pt x="455" y="357"/>
                  </a:cubicBezTo>
                  <a:cubicBezTo>
                    <a:pt x="518" y="340"/>
                    <a:pt x="575" y="304"/>
                    <a:pt x="616" y="254"/>
                  </a:cubicBezTo>
                  <a:cubicBezTo>
                    <a:pt x="655" y="206"/>
                    <a:pt x="679" y="147"/>
                    <a:pt x="683" y="85"/>
                  </a:cubicBezTo>
                  <a:cubicBezTo>
                    <a:pt x="683" y="83"/>
                    <a:pt x="682" y="80"/>
                    <a:pt x="680" y="78"/>
                  </a:cubicBezTo>
                  <a:close/>
                  <a:moveTo>
                    <a:pt x="146" y="288"/>
                  </a:moveTo>
                  <a:cubicBezTo>
                    <a:pt x="133" y="279"/>
                    <a:pt x="125" y="273"/>
                    <a:pt x="114" y="263"/>
                  </a:cubicBezTo>
                  <a:cubicBezTo>
                    <a:pt x="108" y="257"/>
                    <a:pt x="101" y="251"/>
                    <a:pt x="95" y="244"/>
                  </a:cubicBezTo>
                  <a:cubicBezTo>
                    <a:pt x="91" y="241"/>
                    <a:pt x="88" y="237"/>
                    <a:pt x="85" y="234"/>
                  </a:cubicBezTo>
                  <a:cubicBezTo>
                    <a:pt x="84" y="232"/>
                    <a:pt x="82" y="230"/>
                    <a:pt x="81" y="229"/>
                  </a:cubicBezTo>
                  <a:cubicBezTo>
                    <a:pt x="80" y="228"/>
                    <a:pt x="80" y="227"/>
                    <a:pt x="79" y="226"/>
                  </a:cubicBezTo>
                  <a:cubicBezTo>
                    <a:pt x="79" y="226"/>
                    <a:pt x="78" y="225"/>
                    <a:pt x="78" y="224"/>
                  </a:cubicBezTo>
                  <a:cubicBezTo>
                    <a:pt x="67" y="210"/>
                    <a:pt x="57" y="195"/>
                    <a:pt x="49" y="179"/>
                  </a:cubicBezTo>
                  <a:cubicBezTo>
                    <a:pt x="47" y="175"/>
                    <a:pt x="45" y="171"/>
                    <a:pt x="43" y="16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2" y="163"/>
                    <a:pt x="41" y="161"/>
                    <a:pt x="41" y="161"/>
                  </a:cubicBezTo>
                  <a:cubicBezTo>
                    <a:pt x="40" y="159"/>
                    <a:pt x="40" y="158"/>
                    <a:pt x="39" y="156"/>
                  </a:cubicBezTo>
                  <a:cubicBezTo>
                    <a:pt x="36" y="147"/>
                    <a:pt x="33" y="139"/>
                    <a:pt x="30" y="130"/>
                  </a:cubicBezTo>
                  <a:cubicBezTo>
                    <a:pt x="28" y="121"/>
                    <a:pt x="26" y="112"/>
                    <a:pt x="24" y="103"/>
                  </a:cubicBezTo>
                  <a:cubicBezTo>
                    <a:pt x="24" y="101"/>
                    <a:pt x="23" y="99"/>
                    <a:pt x="23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3" y="159"/>
                    <a:pt x="105" y="244"/>
                    <a:pt x="180" y="307"/>
                  </a:cubicBezTo>
                  <a:cubicBezTo>
                    <a:pt x="168" y="301"/>
                    <a:pt x="156" y="295"/>
                    <a:pt x="146" y="288"/>
                  </a:cubicBezTo>
                  <a:close/>
                  <a:moveTo>
                    <a:pt x="453" y="141"/>
                  </a:moveTo>
                  <a:cubicBezTo>
                    <a:pt x="388" y="188"/>
                    <a:pt x="388" y="188"/>
                    <a:pt x="388" y="188"/>
                  </a:cubicBezTo>
                  <a:cubicBezTo>
                    <a:pt x="413" y="266"/>
                    <a:pt x="413" y="266"/>
                    <a:pt x="413" y="266"/>
                  </a:cubicBezTo>
                  <a:cubicBezTo>
                    <a:pt x="415" y="271"/>
                    <a:pt x="412" y="273"/>
                    <a:pt x="408" y="270"/>
                  </a:cubicBezTo>
                  <a:cubicBezTo>
                    <a:pt x="342" y="222"/>
                    <a:pt x="342" y="222"/>
                    <a:pt x="342" y="222"/>
                  </a:cubicBezTo>
                  <a:cubicBezTo>
                    <a:pt x="276" y="270"/>
                    <a:pt x="276" y="270"/>
                    <a:pt x="276" y="270"/>
                  </a:cubicBezTo>
                  <a:cubicBezTo>
                    <a:pt x="271" y="273"/>
                    <a:pt x="269" y="271"/>
                    <a:pt x="271" y="266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30" y="141"/>
                    <a:pt x="230" y="141"/>
                    <a:pt x="230" y="141"/>
                  </a:cubicBezTo>
                  <a:cubicBezTo>
                    <a:pt x="225" y="137"/>
                    <a:pt x="226" y="135"/>
                    <a:pt x="232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39" y="57"/>
                    <a:pt x="339" y="57"/>
                    <a:pt x="339" y="57"/>
                  </a:cubicBezTo>
                  <a:cubicBezTo>
                    <a:pt x="340" y="52"/>
                    <a:pt x="343" y="52"/>
                    <a:pt x="345" y="57"/>
                  </a:cubicBezTo>
                  <a:cubicBezTo>
                    <a:pt x="370" y="135"/>
                    <a:pt x="370" y="135"/>
                    <a:pt x="370" y="135"/>
                  </a:cubicBezTo>
                  <a:cubicBezTo>
                    <a:pt x="452" y="135"/>
                    <a:pt x="452" y="135"/>
                    <a:pt x="452" y="135"/>
                  </a:cubicBezTo>
                  <a:cubicBezTo>
                    <a:pt x="457" y="134"/>
                    <a:pt x="458" y="137"/>
                    <a:pt x="453" y="141"/>
                  </a:cubicBezTo>
                  <a:close/>
                  <a:moveTo>
                    <a:pt x="653" y="103"/>
                  </a:moveTo>
                  <a:cubicBezTo>
                    <a:pt x="651" y="112"/>
                    <a:pt x="649" y="121"/>
                    <a:pt x="647" y="130"/>
                  </a:cubicBezTo>
                  <a:cubicBezTo>
                    <a:pt x="644" y="139"/>
                    <a:pt x="641" y="147"/>
                    <a:pt x="638" y="156"/>
                  </a:cubicBezTo>
                  <a:cubicBezTo>
                    <a:pt x="637" y="158"/>
                    <a:pt x="636" y="159"/>
                    <a:pt x="636" y="161"/>
                  </a:cubicBezTo>
                  <a:cubicBezTo>
                    <a:pt x="636" y="161"/>
                    <a:pt x="635" y="163"/>
                    <a:pt x="635" y="163"/>
                  </a:cubicBezTo>
                  <a:cubicBezTo>
                    <a:pt x="634" y="166"/>
                    <a:pt x="634" y="166"/>
                    <a:pt x="634" y="166"/>
                  </a:cubicBezTo>
                  <a:cubicBezTo>
                    <a:pt x="632" y="171"/>
                    <a:pt x="630" y="175"/>
                    <a:pt x="627" y="179"/>
                  </a:cubicBezTo>
                  <a:cubicBezTo>
                    <a:pt x="619" y="195"/>
                    <a:pt x="610" y="210"/>
                    <a:pt x="599" y="224"/>
                  </a:cubicBezTo>
                  <a:cubicBezTo>
                    <a:pt x="599" y="225"/>
                    <a:pt x="598" y="226"/>
                    <a:pt x="598" y="226"/>
                  </a:cubicBezTo>
                  <a:cubicBezTo>
                    <a:pt x="597" y="227"/>
                    <a:pt x="596" y="228"/>
                    <a:pt x="596" y="229"/>
                  </a:cubicBezTo>
                  <a:cubicBezTo>
                    <a:pt x="594" y="230"/>
                    <a:pt x="593" y="232"/>
                    <a:pt x="591" y="234"/>
                  </a:cubicBezTo>
                  <a:cubicBezTo>
                    <a:pt x="588" y="237"/>
                    <a:pt x="585" y="241"/>
                    <a:pt x="582" y="244"/>
                  </a:cubicBezTo>
                  <a:cubicBezTo>
                    <a:pt x="576" y="251"/>
                    <a:pt x="569" y="257"/>
                    <a:pt x="563" y="263"/>
                  </a:cubicBezTo>
                  <a:cubicBezTo>
                    <a:pt x="551" y="273"/>
                    <a:pt x="544" y="279"/>
                    <a:pt x="531" y="288"/>
                  </a:cubicBezTo>
                  <a:cubicBezTo>
                    <a:pt x="520" y="295"/>
                    <a:pt x="509" y="301"/>
                    <a:pt x="497" y="307"/>
                  </a:cubicBezTo>
                  <a:cubicBezTo>
                    <a:pt x="571" y="244"/>
                    <a:pt x="584" y="159"/>
                    <a:pt x="580" y="97"/>
                  </a:cubicBezTo>
                  <a:cubicBezTo>
                    <a:pt x="654" y="97"/>
                    <a:pt x="654" y="97"/>
                    <a:pt x="654" y="97"/>
                  </a:cubicBezTo>
                  <a:cubicBezTo>
                    <a:pt x="653" y="99"/>
                    <a:pt x="653" y="101"/>
                    <a:pt x="653" y="103"/>
                  </a:cubicBezTo>
                  <a:close/>
                  <a:moveTo>
                    <a:pt x="653" y="103"/>
                  </a:moveTo>
                  <a:cubicBezTo>
                    <a:pt x="653" y="103"/>
                    <a:pt x="653" y="103"/>
                    <a:pt x="653" y="1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83810" y="3898257"/>
            <a:ext cx="611225" cy="611225"/>
            <a:chOff x="8983810" y="3898257"/>
            <a:chExt cx="611225" cy="611225"/>
          </a:xfrm>
        </p:grpSpPr>
        <p:sp>
          <p:nvSpPr>
            <p:cNvPr id="26" name="Freeform 19"/>
            <p:cNvSpPr>
              <a:spLocks/>
            </p:cNvSpPr>
            <p:nvPr/>
          </p:nvSpPr>
          <p:spPr bwMode="auto">
            <a:xfrm flipV="1">
              <a:off x="8983810" y="3898257"/>
              <a:ext cx="611225" cy="611225"/>
            </a:xfrm>
            <a:custGeom>
              <a:avLst/>
              <a:gdLst>
                <a:gd name="T0" fmla="*/ 0 w 905504"/>
                <a:gd name="T1" fmla="*/ 334963 h 905504"/>
                <a:gd name="T2" fmla="*/ 98108 w 905504"/>
                <a:gd name="T3" fmla="*/ 98108 h 905504"/>
                <a:gd name="T4" fmla="*/ 334963 w 905504"/>
                <a:gd name="T5" fmla="*/ 0 h 905504"/>
                <a:gd name="T6" fmla="*/ 571817 w 905504"/>
                <a:gd name="T7" fmla="*/ 98108 h 905504"/>
                <a:gd name="T8" fmla="*/ 669925 w 905504"/>
                <a:gd name="T9" fmla="*/ 334963 h 905504"/>
                <a:gd name="T10" fmla="*/ 571817 w 905504"/>
                <a:gd name="T11" fmla="*/ 571817 h 905504"/>
                <a:gd name="T12" fmla="*/ 334963 w 905504"/>
                <a:gd name="T13" fmla="*/ 669925 h 905504"/>
                <a:gd name="T14" fmla="*/ 98108 w 905504"/>
                <a:gd name="T15" fmla="*/ 571817 h 905504"/>
                <a:gd name="T16" fmla="*/ 0 w 905504"/>
                <a:gd name="T17" fmla="*/ 334963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27" name="Freeform 177"/>
            <p:cNvSpPr>
              <a:spLocks noEditPoints="1"/>
            </p:cNvSpPr>
            <p:nvPr/>
          </p:nvSpPr>
          <p:spPr bwMode="auto">
            <a:xfrm>
              <a:off x="9117063" y="4022095"/>
              <a:ext cx="344719" cy="363549"/>
            </a:xfrm>
            <a:custGeom>
              <a:avLst/>
              <a:gdLst>
                <a:gd name="T0" fmla="*/ 367330 w 360"/>
                <a:gd name="T1" fmla="*/ 188746 h 380"/>
                <a:gd name="T2" fmla="*/ 10495 w 360"/>
                <a:gd name="T3" fmla="*/ 188746 h 380"/>
                <a:gd name="T4" fmla="*/ 5248 w 360"/>
                <a:gd name="T5" fmla="*/ 179308 h 380"/>
                <a:gd name="T6" fmla="*/ 178417 w 360"/>
                <a:gd name="T7" fmla="*/ 8389 h 380"/>
                <a:gd name="T8" fmla="*/ 198358 w 360"/>
                <a:gd name="T9" fmla="*/ 9437 h 380"/>
                <a:gd name="T10" fmla="*/ 262378 w 360"/>
                <a:gd name="T11" fmla="*/ 72352 h 380"/>
                <a:gd name="T12" fmla="*/ 262378 w 360"/>
                <a:gd name="T13" fmla="*/ 47186 h 380"/>
                <a:gd name="T14" fmla="*/ 294913 w 360"/>
                <a:gd name="T15" fmla="*/ 47186 h 380"/>
                <a:gd name="T16" fmla="*/ 294913 w 360"/>
                <a:gd name="T17" fmla="*/ 104859 h 380"/>
                <a:gd name="T18" fmla="*/ 370478 w 360"/>
                <a:gd name="T19" fmla="*/ 179308 h 380"/>
                <a:gd name="T20" fmla="*/ 367330 w 360"/>
                <a:gd name="T21" fmla="*/ 188746 h 380"/>
                <a:gd name="T22" fmla="*/ 329547 w 360"/>
                <a:gd name="T23" fmla="*/ 384831 h 380"/>
                <a:gd name="T24" fmla="*/ 314854 w 360"/>
                <a:gd name="T25" fmla="*/ 398463 h 380"/>
                <a:gd name="T26" fmla="*/ 203606 w 360"/>
                <a:gd name="T27" fmla="*/ 398463 h 380"/>
                <a:gd name="T28" fmla="*/ 203606 w 360"/>
                <a:gd name="T29" fmla="*/ 316673 h 380"/>
                <a:gd name="T30" fmla="*/ 153229 w 360"/>
                <a:gd name="T31" fmla="*/ 316673 h 380"/>
                <a:gd name="T32" fmla="*/ 153229 w 360"/>
                <a:gd name="T33" fmla="*/ 398463 h 380"/>
                <a:gd name="T34" fmla="*/ 60872 w 360"/>
                <a:gd name="T35" fmla="*/ 398463 h 380"/>
                <a:gd name="T36" fmla="*/ 46179 w 360"/>
                <a:gd name="T37" fmla="*/ 383783 h 380"/>
                <a:gd name="T38" fmla="*/ 46179 w 360"/>
                <a:gd name="T39" fmla="*/ 197134 h 380"/>
                <a:gd name="T40" fmla="*/ 329547 w 360"/>
                <a:gd name="T41" fmla="*/ 197134 h 380"/>
                <a:gd name="T42" fmla="*/ 329547 w 360"/>
                <a:gd name="T43" fmla="*/ 384831 h 380"/>
                <a:gd name="T44" fmla="*/ 286517 w 360"/>
                <a:gd name="T45" fmla="*/ 253758 h 380"/>
                <a:gd name="T46" fmla="*/ 236141 w 360"/>
                <a:gd name="T47" fmla="*/ 253758 h 380"/>
                <a:gd name="T48" fmla="*/ 236141 w 360"/>
                <a:gd name="T49" fmla="*/ 295701 h 380"/>
                <a:gd name="T50" fmla="*/ 286517 w 360"/>
                <a:gd name="T51" fmla="*/ 295701 h 380"/>
                <a:gd name="T52" fmla="*/ 286517 w 360"/>
                <a:gd name="T53" fmla="*/ 253758 h 3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0" h="380">
                  <a:moveTo>
                    <a:pt x="350" y="180"/>
                  </a:moveTo>
                  <a:cubicBezTo>
                    <a:pt x="295" y="180"/>
                    <a:pt x="68" y="180"/>
                    <a:pt x="10" y="180"/>
                  </a:cubicBezTo>
                  <a:cubicBezTo>
                    <a:pt x="0" y="180"/>
                    <a:pt x="0" y="176"/>
                    <a:pt x="5" y="171"/>
                  </a:cubicBezTo>
                  <a:cubicBezTo>
                    <a:pt x="36" y="140"/>
                    <a:pt x="138" y="40"/>
                    <a:pt x="170" y="8"/>
                  </a:cubicBezTo>
                  <a:cubicBezTo>
                    <a:pt x="178" y="0"/>
                    <a:pt x="180" y="0"/>
                    <a:pt x="189" y="9"/>
                  </a:cubicBezTo>
                  <a:cubicBezTo>
                    <a:pt x="201" y="21"/>
                    <a:pt x="225" y="44"/>
                    <a:pt x="250" y="69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311" y="129"/>
                    <a:pt x="339" y="158"/>
                    <a:pt x="353" y="171"/>
                  </a:cubicBezTo>
                  <a:cubicBezTo>
                    <a:pt x="358" y="176"/>
                    <a:pt x="360" y="180"/>
                    <a:pt x="350" y="180"/>
                  </a:cubicBezTo>
                  <a:close/>
                  <a:moveTo>
                    <a:pt x="314" y="367"/>
                  </a:moveTo>
                  <a:cubicBezTo>
                    <a:pt x="314" y="376"/>
                    <a:pt x="310" y="380"/>
                    <a:pt x="300" y="380"/>
                  </a:cubicBezTo>
                  <a:cubicBezTo>
                    <a:pt x="269" y="380"/>
                    <a:pt x="194" y="380"/>
                    <a:pt x="194" y="380"/>
                  </a:cubicBezTo>
                  <a:cubicBezTo>
                    <a:pt x="194" y="302"/>
                    <a:pt x="194" y="302"/>
                    <a:pt x="194" y="302"/>
                  </a:cubicBezTo>
                  <a:cubicBezTo>
                    <a:pt x="146" y="302"/>
                    <a:pt x="146" y="302"/>
                    <a:pt x="146" y="302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6" y="380"/>
                    <a:pt x="86" y="380"/>
                    <a:pt x="58" y="380"/>
                  </a:cubicBezTo>
                  <a:cubicBezTo>
                    <a:pt x="49" y="380"/>
                    <a:pt x="44" y="375"/>
                    <a:pt x="44" y="366"/>
                  </a:cubicBezTo>
                  <a:cubicBezTo>
                    <a:pt x="44" y="322"/>
                    <a:pt x="44" y="188"/>
                    <a:pt x="44" y="188"/>
                  </a:cubicBezTo>
                  <a:cubicBezTo>
                    <a:pt x="314" y="188"/>
                    <a:pt x="314" y="188"/>
                    <a:pt x="314" y="188"/>
                  </a:cubicBezTo>
                  <a:cubicBezTo>
                    <a:pt x="314" y="188"/>
                    <a:pt x="314" y="323"/>
                    <a:pt x="314" y="367"/>
                  </a:cubicBezTo>
                  <a:close/>
                  <a:moveTo>
                    <a:pt x="273" y="242"/>
                  </a:moveTo>
                  <a:cubicBezTo>
                    <a:pt x="225" y="242"/>
                    <a:pt x="225" y="242"/>
                    <a:pt x="225" y="242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73" y="282"/>
                    <a:pt x="273" y="282"/>
                    <a:pt x="273" y="282"/>
                  </a:cubicBezTo>
                  <a:cubicBezTo>
                    <a:pt x="273" y="242"/>
                    <a:pt x="273" y="242"/>
                    <a:pt x="273" y="2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19810" y="3898257"/>
            <a:ext cx="609777" cy="611225"/>
            <a:chOff x="5519810" y="3898257"/>
            <a:chExt cx="609777" cy="611225"/>
          </a:xfrm>
        </p:grpSpPr>
        <p:sp>
          <p:nvSpPr>
            <p:cNvPr id="28" name="Freeform 22"/>
            <p:cNvSpPr>
              <a:spLocks/>
            </p:cNvSpPr>
            <p:nvPr/>
          </p:nvSpPr>
          <p:spPr bwMode="auto">
            <a:xfrm flipV="1">
              <a:off x="5519810" y="3898257"/>
              <a:ext cx="609777" cy="611225"/>
            </a:xfrm>
            <a:custGeom>
              <a:avLst/>
              <a:gdLst>
                <a:gd name="T0" fmla="*/ 0 w 905504"/>
                <a:gd name="T1" fmla="*/ 334963 h 905504"/>
                <a:gd name="T2" fmla="*/ 97876 w 905504"/>
                <a:gd name="T3" fmla="*/ 98108 h 905504"/>
                <a:gd name="T4" fmla="*/ 334169 w 905504"/>
                <a:gd name="T5" fmla="*/ 0 h 905504"/>
                <a:gd name="T6" fmla="*/ 570462 w 905504"/>
                <a:gd name="T7" fmla="*/ 98108 h 905504"/>
                <a:gd name="T8" fmla="*/ 668338 w 905504"/>
                <a:gd name="T9" fmla="*/ 334963 h 905504"/>
                <a:gd name="T10" fmla="*/ 570462 w 905504"/>
                <a:gd name="T11" fmla="*/ 571817 h 905504"/>
                <a:gd name="T12" fmla="*/ 334169 w 905504"/>
                <a:gd name="T13" fmla="*/ 669925 h 905504"/>
                <a:gd name="T14" fmla="*/ 97876 w 905504"/>
                <a:gd name="T15" fmla="*/ 571817 h 905504"/>
                <a:gd name="T16" fmla="*/ 0 w 905504"/>
                <a:gd name="T17" fmla="*/ 334963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29" name="Freeform 23"/>
            <p:cNvSpPr>
              <a:spLocks noEditPoints="1"/>
            </p:cNvSpPr>
            <p:nvPr/>
          </p:nvSpPr>
          <p:spPr bwMode="auto">
            <a:xfrm>
              <a:off x="5699411" y="4021371"/>
              <a:ext cx="250574" cy="364997"/>
            </a:xfrm>
            <a:custGeom>
              <a:avLst/>
              <a:gdLst>
                <a:gd name="T0" fmla="*/ 137319 w 70"/>
                <a:gd name="T1" fmla="*/ 0 h 102"/>
                <a:gd name="T2" fmla="*/ 0 w 70"/>
                <a:gd name="T3" fmla="*/ 137272 h 102"/>
                <a:gd name="T4" fmla="*/ 62774 w 70"/>
                <a:gd name="T5" fmla="*/ 290232 h 102"/>
                <a:gd name="T6" fmla="*/ 137319 w 70"/>
                <a:gd name="T7" fmla="*/ 400050 h 102"/>
                <a:gd name="T8" fmla="*/ 211864 w 70"/>
                <a:gd name="T9" fmla="*/ 290232 h 102"/>
                <a:gd name="T10" fmla="*/ 274638 w 70"/>
                <a:gd name="T11" fmla="*/ 137272 h 102"/>
                <a:gd name="T12" fmla="*/ 137319 w 70"/>
                <a:gd name="T13" fmla="*/ 0 h 102"/>
                <a:gd name="T14" fmla="*/ 168706 w 70"/>
                <a:gd name="T15" fmla="*/ 341219 h 102"/>
                <a:gd name="T16" fmla="*/ 105932 w 70"/>
                <a:gd name="T17" fmla="*/ 349063 h 102"/>
                <a:gd name="T18" fmla="*/ 102008 w 70"/>
                <a:gd name="T19" fmla="*/ 325531 h 102"/>
                <a:gd name="T20" fmla="*/ 102008 w 70"/>
                <a:gd name="T21" fmla="*/ 325531 h 102"/>
                <a:gd name="T22" fmla="*/ 176553 w 70"/>
                <a:gd name="T23" fmla="*/ 313765 h 102"/>
                <a:gd name="T24" fmla="*/ 172630 w 70"/>
                <a:gd name="T25" fmla="*/ 325531 h 102"/>
                <a:gd name="T26" fmla="*/ 168706 w 70"/>
                <a:gd name="T27" fmla="*/ 341219 h 102"/>
                <a:gd name="T28" fmla="*/ 98085 w 70"/>
                <a:gd name="T29" fmla="*/ 309843 h 102"/>
                <a:gd name="T30" fmla="*/ 90238 w 70"/>
                <a:gd name="T31" fmla="*/ 286310 h 102"/>
                <a:gd name="T32" fmla="*/ 184400 w 70"/>
                <a:gd name="T33" fmla="*/ 286310 h 102"/>
                <a:gd name="T34" fmla="*/ 180476 w 70"/>
                <a:gd name="T35" fmla="*/ 301999 h 102"/>
                <a:gd name="T36" fmla="*/ 98085 w 70"/>
                <a:gd name="T37" fmla="*/ 309843 h 102"/>
                <a:gd name="T38" fmla="*/ 137319 w 70"/>
                <a:gd name="T39" fmla="*/ 376518 h 102"/>
                <a:gd name="T40" fmla="*/ 113779 w 70"/>
                <a:gd name="T41" fmla="*/ 360829 h 102"/>
                <a:gd name="T42" fmla="*/ 164783 w 70"/>
                <a:gd name="T43" fmla="*/ 352985 h 102"/>
                <a:gd name="T44" fmla="*/ 137319 w 70"/>
                <a:gd name="T45" fmla="*/ 376518 h 102"/>
                <a:gd name="T46" fmla="*/ 196170 w 70"/>
                <a:gd name="T47" fmla="*/ 262778 h 102"/>
                <a:gd name="T48" fmla="*/ 78468 w 70"/>
                <a:gd name="T49" fmla="*/ 262778 h 102"/>
                <a:gd name="T50" fmla="*/ 58851 w 70"/>
                <a:gd name="T51" fmla="*/ 223557 h 102"/>
                <a:gd name="T52" fmla="*/ 23540 w 70"/>
                <a:gd name="T53" fmla="*/ 137272 h 102"/>
                <a:gd name="T54" fmla="*/ 137319 w 70"/>
                <a:gd name="T55" fmla="*/ 23532 h 102"/>
                <a:gd name="T56" fmla="*/ 251098 w 70"/>
                <a:gd name="T57" fmla="*/ 137272 h 102"/>
                <a:gd name="T58" fmla="*/ 215787 w 70"/>
                <a:gd name="T59" fmla="*/ 223557 h 102"/>
                <a:gd name="T60" fmla="*/ 196170 w 70"/>
                <a:gd name="T61" fmla="*/ 262778 h 102"/>
                <a:gd name="T62" fmla="*/ 196170 w 70"/>
                <a:gd name="T63" fmla="*/ 262778 h 102"/>
                <a:gd name="T64" fmla="*/ 196170 w 70"/>
                <a:gd name="T65" fmla="*/ 262778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13260" y="1880286"/>
            <a:ext cx="611225" cy="609776"/>
            <a:chOff x="8213260" y="1880286"/>
            <a:chExt cx="611225" cy="609776"/>
          </a:xfrm>
        </p:grpSpPr>
        <p:sp>
          <p:nvSpPr>
            <p:cNvPr id="30" name="Freeform 10"/>
            <p:cNvSpPr>
              <a:spLocks/>
            </p:cNvSpPr>
            <p:nvPr/>
          </p:nvSpPr>
          <p:spPr bwMode="auto">
            <a:xfrm flipV="1">
              <a:off x="8213260" y="1880286"/>
              <a:ext cx="611225" cy="609776"/>
            </a:xfrm>
            <a:custGeom>
              <a:avLst/>
              <a:gdLst>
                <a:gd name="T0" fmla="*/ 0 w 905504"/>
                <a:gd name="T1" fmla="*/ 334169 h 905504"/>
                <a:gd name="T2" fmla="*/ 98108 w 905504"/>
                <a:gd name="T3" fmla="*/ 97876 h 905504"/>
                <a:gd name="T4" fmla="*/ 334963 w 905504"/>
                <a:gd name="T5" fmla="*/ 0 h 905504"/>
                <a:gd name="T6" fmla="*/ 571817 w 905504"/>
                <a:gd name="T7" fmla="*/ 97876 h 905504"/>
                <a:gd name="T8" fmla="*/ 669925 w 905504"/>
                <a:gd name="T9" fmla="*/ 334169 h 905504"/>
                <a:gd name="T10" fmla="*/ 571817 w 905504"/>
                <a:gd name="T11" fmla="*/ 570461 h 905504"/>
                <a:gd name="T12" fmla="*/ 334963 w 905504"/>
                <a:gd name="T13" fmla="*/ 668337 h 905504"/>
                <a:gd name="T14" fmla="*/ 98108 w 905504"/>
                <a:gd name="T15" fmla="*/ 570461 h 905504"/>
                <a:gd name="T16" fmla="*/ 0 w 905504"/>
                <a:gd name="T17" fmla="*/ 334169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31" name="Freeform 170"/>
            <p:cNvSpPr>
              <a:spLocks noEditPoints="1"/>
            </p:cNvSpPr>
            <p:nvPr/>
          </p:nvSpPr>
          <p:spPr bwMode="auto">
            <a:xfrm>
              <a:off x="8355203" y="2046852"/>
              <a:ext cx="327339" cy="276645"/>
            </a:xfrm>
            <a:custGeom>
              <a:avLst/>
              <a:gdLst>
                <a:gd name="T0" fmla="*/ 341957 w 256"/>
                <a:gd name="T1" fmla="*/ 303213 h 216"/>
                <a:gd name="T2" fmla="*/ 16818 w 256"/>
                <a:gd name="T3" fmla="*/ 303213 h 216"/>
                <a:gd name="T4" fmla="*/ 0 w 256"/>
                <a:gd name="T5" fmla="*/ 286368 h 216"/>
                <a:gd name="T6" fmla="*/ 0 w 256"/>
                <a:gd name="T7" fmla="*/ 16845 h 216"/>
                <a:gd name="T8" fmla="*/ 16818 w 256"/>
                <a:gd name="T9" fmla="*/ 0 h 216"/>
                <a:gd name="T10" fmla="*/ 33635 w 256"/>
                <a:gd name="T11" fmla="*/ 16845 h 216"/>
                <a:gd name="T12" fmla="*/ 33635 w 256"/>
                <a:gd name="T13" fmla="*/ 230217 h 216"/>
                <a:gd name="T14" fmla="*/ 33635 w 256"/>
                <a:gd name="T15" fmla="*/ 269523 h 216"/>
                <a:gd name="T16" fmla="*/ 341957 w 256"/>
                <a:gd name="T17" fmla="*/ 269523 h 216"/>
                <a:gd name="T18" fmla="*/ 358775 w 256"/>
                <a:gd name="T19" fmla="*/ 286368 h 216"/>
                <a:gd name="T20" fmla="*/ 341957 w 256"/>
                <a:gd name="T21" fmla="*/ 303213 h 216"/>
                <a:gd name="T22" fmla="*/ 302716 w 256"/>
                <a:gd name="T23" fmla="*/ 252678 h 216"/>
                <a:gd name="T24" fmla="*/ 269081 w 256"/>
                <a:gd name="T25" fmla="*/ 252678 h 216"/>
                <a:gd name="T26" fmla="*/ 252264 w 256"/>
                <a:gd name="T27" fmla="*/ 235832 h 216"/>
                <a:gd name="T28" fmla="*/ 252264 w 256"/>
                <a:gd name="T29" fmla="*/ 117916 h 216"/>
                <a:gd name="T30" fmla="*/ 269081 w 256"/>
                <a:gd name="T31" fmla="*/ 101071 h 216"/>
                <a:gd name="T32" fmla="*/ 302716 w 256"/>
                <a:gd name="T33" fmla="*/ 101071 h 216"/>
                <a:gd name="T34" fmla="*/ 319534 w 256"/>
                <a:gd name="T35" fmla="*/ 117916 h 216"/>
                <a:gd name="T36" fmla="*/ 319534 w 256"/>
                <a:gd name="T37" fmla="*/ 235832 h 216"/>
                <a:gd name="T38" fmla="*/ 302716 w 256"/>
                <a:gd name="T39" fmla="*/ 252678 h 216"/>
                <a:gd name="T40" fmla="*/ 207417 w 256"/>
                <a:gd name="T41" fmla="*/ 252678 h 216"/>
                <a:gd name="T42" fmla="*/ 173782 w 256"/>
                <a:gd name="T43" fmla="*/ 252678 h 216"/>
                <a:gd name="T44" fmla="*/ 156964 w 256"/>
                <a:gd name="T45" fmla="*/ 235832 h 216"/>
                <a:gd name="T46" fmla="*/ 156964 w 256"/>
                <a:gd name="T47" fmla="*/ 50536 h 216"/>
                <a:gd name="T48" fmla="*/ 173782 w 256"/>
                <a:gd name="T49" fmla="*/ 33690 h 216"/>
                <a:gd name="T50" fmla="*/ 207417 w 256"/>
                <a:gd name="T51" fmla="*/ 33690 h 216"/>
                <a:gd name="T52" fmla="*/ 224234 w 256"/>
                <a:gd name="T53" fmla="*/ 50536 h 216"/>
                <a:gd name="T54" fmla="*/ 224234 w 256"/>
                <a:gd name="T55" fmla="*/ 235832 h 216"/>
                <a:gd name="T56" fmla="*/ 207417 w 256"/>
                <a:gd name="T57" fmla="*/ 252678 h 216"/>
                <a:gd name="T58" fmla="*/ 112117 w 256"/>
                <a:gd name="T59" fmla="*/ 252678 h 216"/>
                <a:gd name="T60" fmla="*/ 78482 w 256"/>
                <a:gd name="T61" fmla="*/ 252678 h 216"/>
                <a:gd name="T62" fmla="*/ 61664 w 256"/>
                <a:gd name="T63" fmla="*/ 235832 h 216"/>
                <a:gd name="T64" fmla="*/ 61664 w 256"/>
                <a:gd name="T65" fmla="*/ 202142 h 216"/>
                <a:gd name="T66" fmla="*/ 78482 w 256"/>
                <a:gd name="T67" fmla="*/ 185297 h 216"/>
                <a:gd name="T68" fmla="*/ 112117 w 256"/>
                <a:gd name="T69" fmla="*/ 185297 h 216"/>
                <a:gd name="T70" fmla="*/ 128935 w 256"/>
                <a:gd name="T71" fmla="*/ 202142 h 216"/>
                <a:gd name="T72" fmla="*/ 128935 w 256"/>
                <a:gd name="T73" fmla="*/ 235832 h 216"/>
                <a:gd name="T74" fmla="*/ 112117 w 256"/>
                <a:gd name="T75" fmla="*/ 252678 h 2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99245" y="1880286"/>
            <a:ext cx="611225" cy="609776"/>
            <a:chOff x="6299245" y="1880286"/>
            <a:chExt cx="611225" cy="609776"/>
          </a:xfrm>
        </p:grpSpPr>
        <p:sp>
          <p:nvSpPr>
            <p:cNvPr id="32" name="Freeform 25"/>
            <p:cNvSpPr>
              <a:spLocks/>
            </p:cNvSpPr>
            <p:nvPr/>
          </p:nvSpPr>
          <p:spPr bwMode="auto">
            <a:xfrm flipV="1">
              <a:off x="6299245" y="1880286"/>
              <a:ext cx="611225" cy="609776"/>
            </a:xfrm>
            <a:custGeom>
              <a:avLst/>
              <a:gdLst>
                <a:gd name="T0" fmla="*/ 0 w 905504"/>
                <a:gd name="T1" fmla="*/ 334169 h 905504"/>
                <a:gd name="T2" fmla="*/ 98108 w 905504"/>
                <a:gd name="T3" fmla="*/ 97876 h 905504"/>
                <a:gd name="T4" fmla="*/ 334963 w 905504"/>
                <a:gd name="T5" fmla="*/ 0 h 905504"/>
                <a:gd name="T6" fmla="*/ 571817 w 905504"/>
                <a:gd name="T7" fmla="*/ 97876 h 905504"/>
                <a:gd name="T8" fmla="*/ 669925 w 905504"/>
                <a:gd name="T9" fmla="*/ 334169 h 905504"/>
                <a:gd name="T10" fmla="*/ 571817 w 905504"/>
                <a:gd name="T11" fmla="*/ 570461 h 905504"/>
                <a:gd name="T12" fmla="*/ 334963 w 905504"/>
                <a:gd name="T13" fmla="*/ 668337 h 905504"/>
                <a:gd name="T14" fmla="*/ 98108 w 905504"/>
                <a:gd name="T15" fmla="*/ 570461 h 905504"/>
                <a:gd name="T16" fmla="*/ 0 w 905504"/>
                <a:gd name="T17" fmla="*/ 334169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33" name="Freeform 120"/>
            <p:cNvSpPr>
              <a:spLocks noEditPoints="1"/>
            </p:cNvSpPr>
            <p:nvPr/>
          </p:nvSpPr>
          <p:spPr bwMode="auto">
            <a:xfrm>
              <a:off x="6445533" y="2046852"/>
              <a:ext cx="318648" cy="276645"/>
            </a:xfrm>
            <a:custGeom>
              <a:avLst/>
              <a:gdLst>
                <a:gd name="T0" fmla="*/ 283579 w 117"/>
                <a:gd name="T1" fmla="*/ 21015 h 101"/>
                <a:gd name="T2" fmla="*/ 283579 w 117"/>
                <a:gd name="T3" fmla="*/ 42030 h 101"/>
                <a:gd name="T4" fmla="*/ 44776 w 117"/>
                <a:gd name="T5" fmla="*/ 108076 h 101"/>
                <a:gd name="T6" fmla="*/ 0 w 117"/>
                <a:gd name="T7" fmla="*/ 84059 h 101"/>
                <a:gd name="T8" fmla="*/ 0 w 117"/>
                <a:gd name="T9" fmla="*/ 216152 h 101"/>
                <a:gd name="T10" fmla="*/ 44776 w 117"/>
                <a:gd name="T11" fmla="*/ 195137 h 101"/>
                <a:gd name="T12" fmla="*/ 71641 w 117"/>
                <a:gd name="T13" fmla="*/ 201141 h 101"/>
                <a:gd name="T14" fmla="*/ 62686 w 117"/>
                <a:gd name="T15" fmla="*/ 228160 h 101"/>
                <a:gd name="T16" fmla="*/ 86566 w 117"/>
                <a:gd name="T17" fmla="*/ 267188 h 101"/>
                <a:gd name="T18" fmla="*/ 149252 w 117"/>
                <a:gd name="T19" fmla="*/ 285200 h 101"/>
                <a:gd name="T20" fmla="*/ 158207 w 117"/>
                <a:gd name="T21" fmla="*/ 285200 h 101"/>
                <a:gd name="T22" fmla="*/ 191043 w 117"/>
                <a:gd name="T23" fmla="*/ 261183 h 101"/>
                <a:gd name="T24" fmla="*/ 197013 w 117"/>
                <a:gd name="T25" fmla="*/ 234164 h 101"/>
                <a:gd name="T26" fmla="*/ 283579 w 117"/>
                <a:gd name="T27" fmla="*/ 258181 h 101"/>
                <a:gd name="T28" fmla="*/ 283579 w 117"/>
                <a:gd name="T29" fmla="*/ 282198 h 101"/>
                <a:gd name="T30" fmla="*/ 349250 w 117"/>
                <a:gd name="T31" fmla="*/ 303213 h 101"/>
                <a:gd name="T32" fmla="*/ 349250 w 117"/>
                <a:gd name="T33" fmla="*/ 0 h 101"/>
                <a:gd name="T34" fmla="*/ 283579 w 117"/>
                <a:gd name="T35" fmla="*/ 21015 h 101"/>
                <a:gd name="T36" fmla="*/ 170147 w 117"/>
                <a:gd name="T37" fmla="*/ 255179 h 101"/>
                <a:gd name="T38" fmla="*/ 155222 w 117"/>
                <a:gd name="T39" fmla="*/ 264186 h 101"/>
                <a:gd name="T40" fmla="*/ 92536 w 117"/>
                <a:gd name="T41" fmla="*/ 246173 h 101"/>
                <a:gd name="T42" fmla="*/ 83581 w 117"/>
                <a:gd name="T43" fmla="*/ 234164 h 101"/>
                <a:gd name="T44" fmla="*/ 92536 w 117"/>
                <a:gd name="T45" fmla="*/ 207146 h 101"/>
                <a:gd name="T46" fmla="*/ 176118 w 117"/>
                <a:gd name="T47" fmla="*/ 231162 h 101"/>
                <a:gd name="T48" fmla="*/ 170147 w 117"/>
                <a:gd name="T49" fmla="*/ 255179 h 101"/>
                <a:gd name="T50" fmla="*/ 283579 w 117"/>
                <a:gd name="T51" fmla="*/ 150105 h 101"/>
                <a:gd name="T52" fmla="*/ 44776 w 117"/>
                <a:gd name="T53" fmla="*/ 150105 h 101"/>
                <a:gd name="T54" fmla="*/ 44776 w 117"/>
                <a:gd name="T55" fmla="*/ 129091 h 101"/>
                <a:gd name="T56" fmla="*/ 283579 w 117"/>
                <a:gd name="T57" fmla="*/ 63044 h 101"/>
                <a:gd name="T58" fmla="*/ 283579 w 117"/>
                <a:gd name="T59" fmla="*/ 150105 h 101"/>
                <a:gd name="T60" fmla="*/ 325370 w 117"/>
                <a:gd name="T61" fmla="*/ 150105 h 101"/>
                <a:gd name="T62" fmla="*/ 304474 w 117"/>
                <a:gd name="T63" fmla="*/ 150105 h 101"/>
                <a:gd name="T64" fmla="*/ 304474 w 117"/>
                <a:gd name="T65" fmla="*/ 42030 h 101"/>
                <a:gd name="T66" fmla="*/ 325370 w 117"/>
                <a:gd name="T67" fmla="*/ 42030 h 101"/>
                <a:gd name="T68" fmla="*/ 325370 w 117"/>
                <a:gd name="T69" fmla="*/ 150105 h 1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101">
                  <a:moveTo>
                    <a:pt x="95" y="7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0" y="82"/>
                    <a:pt x="23" y="88"/>
                    <a:pt x="29" y="89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5"/>
                    <a:pt x="52" y="95"/>
                    <a:pt x="53" y="95"/>
                  </a:cubicBezTo>
                  <a:cubicBezTo>
                    <a:pt x="58" y="95"/>
                    <a:pt x="62" y="92"/>
                    <a:pt x="64" y="87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5" y="7"/>
                  </a:lnTo>
                  <a:close/>
                  <a:moveTo>
                    <a:pt x="57" y="85"/>
                  </a:moveTo>
                  <a:cubicBezTo>
                    <a:pt x="56" y="87"/>
                    <a:pt x="54" y="88"/>
                    <a:pt x="52" y="88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9" y="82"/>
                    <a:pt x="28" y="80"/>
                    <a:pt x="28" y="7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59" y="77"/>
                    <a:pt x="59" y="77"/>
                    <a:pt x="59" y="77"/>
                  </a:cubicBezTo>
                  <a:lnTo>
                    <a:pt x="57" y="85"/>
                  </a:lnTo>
                  <a:close/>
                  <a:moveTo>
                    <a:pt x="95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5" y="21"/>
                    <a:pt x="95" y="21"/>
                    <a:pt x="95" y="21"/>
                  </a:cubicBezTo>
                  <a:lnTo>
                    <a:pt x="95" y="50"/>
                  </a:lnTo>
                  <a:close/>
                  <a:moveTo>
                    <a:pt x="109" y="50"/>
                  </a:moveTo>
                  <a:cubicBezTo>
                    <a:pt x="102" y="50"/>
                    <a:pt x="102" y="50"/>
                    <a:pt x="102" y="5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9" y="14"/>
                    <a:pt x="109" y="14"/>
                    <a:pt x="109" y="14"/>
                  </a:cubicBezTo>
                  <a:lnTo>
                    <a:pt x="10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43919" y="2749962"/>
            <a:ext cx="609776" cy="609777"/>
            <a:chOff x="5443919" y="2749962"/>
            <a:chExt cx="609776" cy="609777"/>
          </a:xfrm>
        </p:grpSpPr>
        <p:sp>
          <p:nvSpPr>
            <p:cNvPr id="34" name="Freeform 16"/>
            <p:cNvSpPr>
              <a:spLocks/>
            </p:cNvSpPr>
            <p:nvPr/>
          </p:nvSpPr>
          <p:spPr bwMode="auto">
            <a:xfrm flipV="1">
              <a:off x="5443919" y="2749962"/>
              <a:ext cx="609776" cy="609777"/>
            </a:xfrm>
            <a:custGeom>
              <a:avLst/>
              <a:gdLst>
                <a:gd name="T0" fmla="*/ 0 w 905504"/>
                <a:gd name="T1" fmla="*/ 334169 h 905504"/>
                <a:gd name="T2" fmla="*/ 97876 w 905504"/>
                <a:gd name="T3" fmla="*/ 97876 h 905504"/>
                <a:gd name="T4" fmla="*/ 334169 w 905504"/>
                <a:gd name="T5" fmla="*/ 0 h 905504"/>
                <a:gd name="T6" fmla="*/ 570461 w 905504"/>
                <a:gd name="T7" fmla="*/ 97876 h 905504"/>
                <a:gd name="T8" fmla="*/ 668337 w 905504"/>
                <a:gd name="T9" fmla="*/ 334169 h 905504"/>
                <a:gd name="T10" fmla="*/ 570461 w 905504"/>
                <a:gd name="T11" fmla="*/ 570462 h 905504"/>
                <a:gd name="T12" fmla="*/ 334169 w 905504"/>
                <a:gd name="T13" fmla="*/ 668338 h 905504"/>
                <a:gd name="T14" fmla="*/ 97876 w 905504"/>
                <a:gd name="T15" fmla="*/ 570462 h 905504"/>
                <a:gd name="T16" fmla="*/ 0 w 905504"/>
                <a:gd name="T17" fmla="*/ 334169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35" name="Freeform 45"/>
            <p:cNvSpPr>
              <a:spLocks noEditPoints="1"/>
            </p:cNvSpPr>
            <p:nvPr/>
          </p:nvSpPr>
          <p:spPr bwMode="auto">
            <a:xfrm>
              <a:off x="5572826" y="2864386"/>
              <a:ext cx="351962" cy="380929"/>
            </a:xfrm>
            <a:custGeom>
              <a:avLst/>
              <a:gdLst>
                <a:gd name="T0" fmla="*/ 339767 w 889"/>
                <a:gd name="T1" fmla="*/ 351316 h 965"/>
                <a:gd name="T2" fmla="*/ 296808 w 889"/>
                <a:gd name="T3" fmla="*/ 304156 h 965"/>
                <a:gd name="T4" fmla="*/ 302883 w 889"/>
                <a:gd name="T5" fmla="*/ 256132 h 965"/>
                <a:gd name="T6" fmla="*/ 292468 w 889"/>
                <a:gd name="T7" fmla="*/ 208972 h 965"/>
                <a:gd name="T8" fmla="*/ 267734 w 889"/>
                <a:gd name="T9" fmla="*/ 167437 h 965"/>
                <a:gd name="T10" fmla="*/ 230850 w 889"/>
                <a:gd name="T11" fmla="*/ 136286 h 965"/>
                <a:gd name="T12" fmla="*/ 185722 w 889"/>
                <a:gd name="T13" fmla="*/ 118980 h 965"/>
                <a:gd name="T14" fmla="*/ 137122 w 889"/>
                <a:gd name="T15" fmla="*/ 116817 h 965"/>
                <a:gd name="T16" fmla="*/ 90691 w 889"/>
                <a:gd name="T17" fmla="*/ 131094 h 965"/>
                <a:gd name="T18" fmla="*/ 51638 w 889"/>
                <a:gd name="T19" fmla="*/ 158784 h 965"/>
                <a:gd name="T20" fmla="*/ 23432 w 889"/>
                <a:gd name="T21" fmla="*/ 198156 h 965"/>
                <a:gd name="T22" fmla="*/ 9546 w 889"/>
                <a:gd name="T23" fmla="*/ 244450 h 965"/>
                <a:gd name="T24" fmla="*/ 11716 w 889"/>
                <a:gd name="T25" fmla="*/ 292907 h 965"/>
                <a:gd name="T26" fmla="*/ 29507 w 889"/>
                <a:gd name="T27" fmla="*/ 337903 h 965"/>
                <a:gd name="T28" fmla="*/ 60750 w 889"/>
                <a:gd name="T29" fmla="*/ 374679 h 965"/>
                <a:gd name="T30" fmla="*/ 102407 w 889"/>
                <a:gd name="T31" fmla="*/ 399340 h 965"/>
                <a:gd name="T32" fmla="*/ 149706 w 889"/>
                <a:gd name="T33" fmla="*/ 408859 h 965"/>
                <a:gd name="T34" fmla="*/ 197872 w 889"/>
                <a:gd name="T35" fmla="*/ 402802 h 965"/>
                <a:gd name="T36" fmla="*/ 241265 w 889"/>
                <a:gd name="T37" fmla="*/ 381602 h 965"/>
                <a:gd name="T38" fmla="*/ 262527 w 889"/>
                <a:gd name="T39" fmla="*/ 353479 h 965"/>
                <a:gd name="T40" fmla="*/ 333692 w 889"/>
                <a:gd name="T41" fmla="*/ 407994 h 965"/>
                <a:gd name="T42" fmla="*/ 365802 w 889"/>
                <a:gd name="T43" fmla="*/ 353912 h 965"/>
                <a:gd name="T44" fmla="*/ 197872 w 889"/>
                <a:gd name="T45" fmla="*/ 267381 h 965"/>
                <a:gd name="T46" fmla="*/ 137556 w 889"/>
                <a:gd name="T47" fmla="*/ 235797 h 965"/>
                <a:gd name="T48" fmla="*/ 165327 w 889"/>
                <a:gd name="T49" fmla="*/ 272573 h 965"/>
                <a:gd name="T50" fmla="*/ 119764 w 889"/>
                <a:gd name="T51" fmla="*/ 265650 h 965"/>
                <a:gd name="T52" fmla="*/ 176609 w 889"/>
                <a:gd name="T53" fmla="*/ 302858 h 965"/>
                <a:gd name="T54" fmla="*/ 177043 w 889"/>
                <a:gd name="T55" fmla="*/ 347855 h 965"/>
                <a:gd name="T56" fmla="*/ 133216 w 889"/>
                <a:gd name="T57" fmla="*/ 176956 h 965"/>
                <a:gd name="T58" fmla="*/ 238661 w 889"/>
                <a:gd name="T59" fmla="*/ 291609 h 965"/>
                <a:gd name="T60" fmla="*/ 249943 w 889"/>
                <a:gd name="T61" fmla="*/ 298099 h 965"/>
                <a:gd name="T62" fmla="*/ 129745 w 889"/>
                <a:gd name="T63" fmla="*/ 163976 h 965"/>
                <a:gd name="T64" fmla="*/ 180081 w 889"/>
                <a:gd name="T65" fmla="*/ 360402 h 965"/>
                <a:gd name="T66" fmla="*/ 236057 w 889"/>
                <a:gd name="T67" fmla="*/ 337903 h 965"/>
                <a:gd name="T68" fmla="*/ 47298 w 889"/>
                <a:gd name="T69" fmla="*/ 289879 h 965"/>
                <a:gd name="T70" fmla="*/ 262527 w 889"/>
                <a:gd name="T71" fmla="*/ 234932 h 965"/>
                <a:gd name="T72" fmla="*/ 364067 w 889"/>
                <a:gd name="T73" fmla="*/ 389389 h 965"/>
                <a:gd name="T74" fmla="*/ 335427 w 889"/>
                <a:gd name="T75" fmla="*/ 389389 h 965"/>
                <a:gd name="T76" fmla="*/ 350181 w 889"/>
                <a:gd name="T77" fmla="*/ 364295 h 965"/>
                <a:gd name="T78" fmla="*/ 364067 w 889"/>
                <a:gd name="T79" fmla="*/ 389389 h 965"/>
                <a:gd name="T80" fmla="*/ 235624 w 889"/>
                <a:gd name="T81" fmla="*/ 97780 h 965"/>
                <a:gd name="T82" fmla="*/ 247340 w 889"/>
                <a:gd name="T83" fmla="*/ 126768 h 965"/>
                <a:gd name="T84" fmla="*/ 269036 w 889"/>
                <a:gd name="T85" fmla="*/ 134988 h 965"/>
                <a:gd name="T86" fmla="*/ 298109 w 889"/>
                <a:gd name="T87" fmla="*/ 147103 h 965"/>
                <a:gd name="T88" fmla="*/ 319372 w 889"/>
                <a:gd name="T89" fmla="*/ 137584 h 965"/>
                <a:gd name="T90" fmla="*/ 348011 w 889"/>
                <a:gd name="T91" fmla="*/ 125470 h 965"/>
                <a:gd name="T92" fmla="*/ 356256 w 889"/>
                <a:gd name="T93" fmla="*/ 103837 h 965"/>
                <a:gd name="T94" fmla="*/ 368406 w 889"/>
                <a:gd name="T95" fmla="*/ 74849 h 965"/>
                <a:gd name="T96" fmla="*/ 358859 w 889"/>
                <a:gd name="T97" fmla="*/ 53649 h 965"/>
                <a:gd name="T98" fmla="*/ 347143 w 889"/>
                <a:gd name="T99" fmla="*/ 25094 h 965"/>
                <a:gd name="T100" fmla="*/ 325013 w 889"/>
                <a:gd name="T101" fmla="*/ 16874 h 965"/>
                <a:gd name="T102" fmla="*/ 296374 w 889"/>
                <a:gd name="T103" fmla="*/ 4759 h 965"/>
                <a:gd name="T104" fmla="*/ 275111 w 889"/>
                <a:gd name="T105" fmla="*/ 14278 h 965"/>
                <a:gd name="T106" fmla="*/ 246038 w 889"/>
                <a:gd name="T107" fmla="*/ 25959 h 965"/>
                <a:gd name="T108" fmla="*/ 237793 w 889"/>
                <a:gd name="T109" fmla="*/ 48025 h 965"/>
                <a:gd name="T110" fmla="*/ 226077 w 889"/>
                <a:gd name="T111" fmla="*/ 76580 h 965"/>
                <a:gd name="T112" fmla="*/ 297241 w 889"/>
                <a:gd name="T113" fmla="*/ 40237 h 965"/>
                <a:gd name="T114" fmla="*/ 297241 w 889"/>
                <a:gd name="T115" fmla="*/ 111625 h 965"/>
                <a:gd name="T116" fmla="*/ 297241 w 889"/>
                <a:gd name="T117" fmla="*/ 40237 h 965"/>
                <a:gd name="T118" fmla="*/ 297241 w 889"/>
                <a:gd name="T119" fmla="*/ 40237 h 9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89" h="965">
                  <a:moveTo>
                    <a:pt x="843" y="818"/>
                  </a:moveTo>
                  <a:cubicBezTo>
                    <a:pt x="824" y="807"/>
                    <a:pt x="803" y="806"/>
                    <a:pt x="783" y="812"/>
                  </a:cubicBezTo>
                  <a:cubicBezTo>
                    <a:pt x="657" y="737"/>
                    <a:pt x="657" y="737"/>
                    <a:pt x="657" y="737"/>
                  </a:cubicBezTo>
                  <a:cubicBezTo>
                    <a:pt x="659" y="722"/>
                    <a:pt x="669" y="709"/>
                    <a:pt x="684" y="703"/>
                  </a:cubicBezTo>
                  <a:cubicBezTo>
                    <a:pt x="707" y="694"/>
                    <a:pt x="712" y="672"/>
                    <a:pt x="694" y="654"/>
                  </a:cubicBezTo>
                  <a:cubicBezTo>
                    <a:pt x="677" y="636"/>
                    <a:pt x="679" y="608"/>
                    <a:pt x="698" y="592"/>
                  </a:cubicBezTo>
                  <a:cubicBezTo>
                    <a:pt x="716" y="576"/>
                    <a:pt x="714" y="554"/>
                    <a:pt x="691" y="542"/>
                  </a:cubicBezTo>
                  <a:cubicBezTo>
                    <a:pt x="670" y="531"/>
                    <a:pt x="662" y="504"/>
                    <a:pt x="674" y="483"/>
                  </a:cubicBezTo>
                  <a:cubicBezTo>
                    <a:pt x="687" y="462"/>
                    <a:pt x="677" y="441"/>
                    <a:pt x="653" y="438"/>
                  </a:cubicBezTo>
                  <a:cubicBezTo>
                    <a:pt x="628" y="434"/>
                    <a:pt x="612" y="412"/>
                    <a:pt x="617" y="387"/>
                  </a:cubicBezTo>
                  <a:cubicBezTo>
                    <a:pt x="622" y="363"/>
                    <a:pt x="606" y="347"/>
                    <a:pt x="582" y="352"/>
                  </a:cubicBezTo>
                  <a:cubicBezTo>
                    <a:pt x="557" y="356"/>
                    <a:pt x="535" y="340"/>
                    <a:pt x="532" y="315"/>
                  </a:cubicBezTo>
                  <a:cubicBezTo>
                    <a:pt x="529" y="291"/>
                    <a:pt x="508" y="281"/>
                    <a:pt x="487" y="293"/>
                  </a:cubicBezTo>
                  <a:cubicBezTo>
                    <a:pt x="465" y="305"/>
                    <a:pt x="439" y="297"/>
                    <a:pt x="428" y="275"/>
                  </a:cubicBezTo>
                  <a:cubicBezTo>
                    <a:pt x="417" y="253"/>
                    <a:pt x="395" y="250"/>
                    <a:pt x="378" y="268"/>
                  </a:cubicBezTo>
                  <a:cubicBezTo>
                    <a:pt x="362" y="287"/>
                    <a:pt x="334" y="288"/>
                    <a:pt x="316" y="270"/>
                  </a:cubicBezTo>
                  <a:cubicBezTo>
                    <a:pt x="299" y="253"/>
                    <a:pt x="277" y="258"/>
                    <a:pt x="267" y="280"/>
                  </a:cubicBezTo>
                  <a:cubicBezTo>
                    <a:pt x="258" y="303"/>
                    <a:pt x="232" y="313"/>
                    <a:pt x="209" y="303"/>
                  </a:cubicBezTo>
                  <a:cubicBezTo>
                    <a:pt x="187" y="292"/>
                    <a:pt x="168" y="303"/>
                    <a:pt x="166" y="328"/>
                  </a:cubicBezTo>
                  <a:cubicBezTo>
                    <a:pt x="165" y="353"/>
                    <a:pt x="143" y="370"/>
                    <a:pt x="119" y="367"/>
                  </a:cubicBezTo>
                  <a:cubicBezTo>
                    <a:pt x="94" y="365"/>
                    <a:pt x="80" y="382"/>
                    <a:pt x="86" y="405"/>
                  </a:cubicBezTo>
                  <a:cubicBezTo>
                    <a:pt x="93" y="429"/>
                    <a:pt x="78" y="453"/>
                    <a:pt x="54" y="458"/>
                  </a:cubicBezTo>
                  <a:cubicBezTo>
                    <a:pt x="30" y="464"/>
                    <a:pt x="21" y="485"/>
                    <a:pt x="35" y="505"/>
                  </a:cubicBezTo>
                  <a:cubicBezTo>
                    <a:pt x="50" y="525"/>
                    <a:pt x="44" y="553"/>
                    <a:pt x="22" y="565"/>
                  </a:cubicBezTo>
                  <a:cubicBezTo>
                    <a:pt x="1" y="578"/>
                    <a:pt x="0" y="601"/>
                    <a:pt x="20" y="616"/>
                  </a:cubicBezTo>
                  <a:cubicBezTo>
                    <a:pt x="40" y="630"/>
                    <a:pt x="43" y="658"/>
                    <a:pt x="27" y="677"/>
                  </a:cubicBezTo>
                  <a:cubicBezTo>
                    <a:pt x="11" y="696"/>
                    <a:pt x="18" y="718"/>
                    <a:pt x="41" y="725"/>
                  </a:cubicBezTo>
                  <a:cubicBezTo>
                    <a:pt x="65" y="733"/>
                    <a:pt x="77" y="758"/>
                    <a:pt x="68" y="781"/>
                  </a:cubicBezTo>
                  <a:cubicBezTo>
                    <a:pt x="59" y="804"/>
                    <a:pt x="72" y="822"/>
                    <a:pt x="97" y="822"/>
                  </a:cubicBezTo>
                  <a:cubicBezTo>
                    <a:pt x="122" y="821"/>
                    <a:pt x="141" y="841"/>
                    <a:pt x="140" y="866"/>
                  </a:cubicBezTo>
                  <a:cubicBezTo>
                    <a:pt x="139" y="891"/>
                    <a:pt x="158" y="904"/>
                    <a:pt x="181" y="895"/>
                  </a:cubicBezTo>
                  <a:cubicBezTo>
                    <a:pt x="204" y="887"/>
                    <a:pt x="229" y="899"/>
                    <a:pt x="236" y="923"/>
                  </a:cubicBezTo>
                  <a:cubicBezTo>
                    <a:pt x="243" y="946"/>
                    <a:pt x="265" y="953"/>
                    <a:pt x="284" y="937"/>
                  </a:cubicBezTo>
                  <a:cubicBezTo>
                    <a:pt x="303" y="922"/>
                    <a:pt x="331" y="925"/>
                    <a:pt x="345" y="945"/>
                  </a:cubicBezTo>
                  <a:cubicBezTo>
                    <a:pt x="360" y="965"/>
                    <a:pt x="383" y="965"/>
                    <a:pt x="395" y="944"/>
                  </a:cubicBezTo>
                  <a:cubicBezTo>
                    <a:pt x="409" y="923"/>
                    <a:pt x="436" y="917"/>
                    <a:pt x="456" y="931"/>
                  </a:cubicBezTo>
                  <a:cubicBezTo>
                    <a:pt x="476" y="946"/>
                    <a:pt x="497" y="938"/>
                    <a:pt x="503" y="914"/>
                  </a:cubicBezTo>
                  <a:cubicBezTo>
                    <a:pt x="509" y="889"/>
                    <a:pt x="533" y="875"/>
                    <a:pt x="556" y="882"/>
                  </a:cubicBezTo>
                  <a:cubicBezTo>
                    <a:pt x="580" y="889"/>
                    <a:pt x="597" y="875"/>
                    <a:pt x="595" y="850"/>
                  </a:cubicBezTo>
                  <a:cubicBezTo>
                    <a:pt x="593" y="838"/>
                    <a:pt x="598" y="826"/>
                    <a:pt x="605" y="817"/>
                  </a:cubicBezTo>
                  <a:cubicBezTo>
                    <a:pt x="735" y="894"/>
                    <a:pt x="735" y="894"/>
                    <a:pt x="735" y="894"/>
                  </a:cubicBezTo>
                  <a:cubicBezTo>
                    <a:pt x="739" y="914"/>
                    <a:pt x="750" y="932"/>
                    <a:pt x="769" y="943"/>
                  </a:cubicBezTo>
                  <a:cubicBezTo>
                    <a:pt x="804" y="964"/>
                    <a:pt x="848" y="952"/>
                    <a:pt x="869" y="918"/>
                  </a:cubicBezTo>
                  <a:cubicBezTo>
                    <a:pt x="889" y="883"/>
                    <a:pt x="878" y="839"/>
                    <a:pt x="843" y="818"/>
                  </a:cubicBezTo>
                  <a:close/>
                  <a:moveTo>
                    <a:pt x="550" y="674"/>
                  </a:moveTo>
                  <a:cubicBezTo>
                    <a:pt x="456" y="618"/>
                    <a:pt x="456" y="618"/>
                    <a:pt x="456" y="618"/>
                  </a:cubicBezTo>
                  <a:cubicBezTo>
                    <a:pt x="455" y="588"/>
                    <a:pt x="440" y="559"/>
                    <a:pt x="412" y="543"/>
                  </a:cubicBezTo>
                  <a:cubicBezTo>
                    <a:pt x="381" y="525"/>
                    <a:pt x="345" y="527"/>
                    <a:pt x="317" y="545"/>
                  </a:cubicBezTo>
                  <a:cubicBezTo>
                    <a:pt x="368" y="575"/>
                    <a:pt x="368" y="575"/>
                    <a:pt x="368" y="575"/>
                  </a:cubicBezTo>
                  <a:cubicBezTo>
                    <a:pt x="387" y="586"/>
                    <a:pt x="392" y="610"/>
                    <a:pt x="381" y="630"/>
                  </a:cubicBezTo>
                  <a:cubicBezTo>
                    <a:pt x="370" y="649"/>
                    <a:pt x="346" y="655"/>
                    <a:pt x="328" y="644"/>
                  </a:cubicBezTo>
                  <a:cubicBezTo>
                    <a:pt x="276" y="614"/>
                    <a:pt x="276" y="614"/>
                    <a:pt x="276" y="614"/>
                  </a:cubicBezTo>
                  <a:cubicBezTo>
                    <a:pt x="273" y="647"/>
                    <a:pt x="289" y="680"/>
                    <a:pt x="320" y="698"/>
                  </a:cubicBezTo>
                  <a:cubicBezTo>
                    <a:pt x="348" y="715"/>
                    <a:pt x="380" y="714"/>
                    <a:pt x="407" y="700"/>
                  </a:cubicBezTo>
                  <a:cubicBezTo>
                    <a:pt x="498" y="754"/>
                    <a:pt x="498" y="754"/>
                    <a:pt x="498" y="754"/>
                  </a:cubicBezTo>
                  <a:cubicBezTo>
                    <a:pt x="473" y="777"/>
                    <a:pt x="443" y="795"/>
                    <a:pt x="408" y="804"/>
                  </a:cubicBezTo>
                  <a:cubicBezTo>
                    <a:pt x="299" y="832"/>
                    <a:pt x="188" y="766"/>
                    <a:pt x="160" y="657"/>
                  </a:cubicBezTo>
                  <a:cubicBezTo>
                    <a:pt x="132" y="548"/>
                    <a:pt x="198" y="437"/>
                    <a:pt x="307" y="409"/>
                  </a:cubicBezTo>
                  <a:cubicBezTo>
                    <a:pt x="415" y="381"/>
                    <a:pt x="527" y="447"/>
                    <a:pt x="555" y="556"/>
                  </a:cubicBezTo>
                  <a:cubicBezTo>
                    <a:pt x="565" y="596"/>
                    <a:pt x="562" y="637"/>
                    <a:pt x="550" y="674"/>
                  </a:cubicBezTo>
                  <a:close/>
                  <a:moveTo>
                    <a:pt x="595" y="700"/>
                  </a:moveTo>
                  <a:cubicBezTo>
                    <a:pt x="576" y="689"/>
                    <a:pt x="576" y="689"/>
                    <a:pt x="576" y="689"/>
                  </a:cubicBezTo>
                  <a:cubicBezTo>
                    <a:pt x="592" y="646"/>
                    <a:pt x="597" y="597"/>
                    <a:pt x="584" y="548"/>
                  </a:cubicBezTo>
                  <a:cubicBezTo>
                    <a:pt x="552" y="423"/>
                    <a:pt x="424" y="347"/>
                    <a:pt x="299" y="379"/>
                  </a:cubicBezTo>
                  <a:cubicBezTo>
                    <a:pt x="174" y="412"/>
                    <a:pt x="98" y="539"/>
                    <a:pt x="130" y="665"/>
                  </a:cubicBezTo>
                  <a:cubicBezTo>
                    <a:pt x="163" y="790"/>
                    <a:pt x="290" y="865"/>
                    <a:pt x="415" y="833"/>
                  </a:cubicBezTo>
                  <a:cubicBezTo>
                    <a:pt x="459" y="822"/>
                    <a:pt x="496" y="799"/>
                    <a:pt x="524" y="770"/>
                  </a:cubicBezTo>
                  <a:cubicBezTo>
                    <a:pt x="544" y="781"/>
                    <a:pt x="544" y="781"/>
                    <a:pt x="544" y="781"/>
                  </a:cubicBezTo>
                  <a:cubicBezTo>
                    <a:pt x="512" y="815"/>
                    <a:pt x="470" y="841"/>
                    <a:pt x="421" y="854"/>
                  </a:cubicBezTo>
                  <a:cubicBezTo>
                    <a:pt x="284" y="889"/>
                    <a:pt x="145" y="807"/>
                    <a:pt x="109" y="670"/>
                  </a:cubicBezTo>
                  <a:cubicBezTo>
                    <a:pt x="74" y="533"/>
                    <a:pt x="157" y="394"/>
                    <a:pt x="294" y="359"/>
                  </a:cubicBezTo>
                  <a:cubicBezTo>
                    <a:pt x="430" y="323"/>
                    <a:pt x="570" y="406"/>
                    <a:pt x="605" y="543"/>
                  </a:cubicBezTo>
                  <a:cubicBezTo>
                    <a:pt x="619" y="597"/>
                    <a:pt x="614" y="652"/>
                    <a:pt x="595" y="700"/>
                  </a:cubicBezTo>
                  <a:close/>
                  <a:moveTo>
                    <a:pt x="839" y="900"/>
                  </a:moveTo>
                  <a:cubicBezTo>
                    <a:pt x="806" y="919"/>
                    <a:pt x="806" y="919"/>
                    <a:pt x="806" y="919"/>
                  </a:cubicBezTo>
                  <a:cubicBezTo>
                    <a:pt x="773" y="900"/>
                    <a:pt x="773" y="900"/>
                    <a:pt x="773" y="900"/>
                  </a:cubicBezTo>
                  <a:cubicBezTo>
                    <a:pt x="773" y="861"/>
                    <a:pt x="773" y="861"/>
                    <a:pt x="773" y="861"/>
                  </a:cubicBezTo>
                  <a:cubicBezTo>
                    <a:pt x="807" y="842"/>
                    <a:pt x="807" y="842"/>
                    <a:pt x="807" y="842"/>
                  </a:cubicBezTo>
                  <a:cubicBezTo>
                    <a:pt x="840" y="862"/>
                    <a:pt x="840" y="862"/>
                    <a:pt x="840" y="862"/>
                  </a:cubicBezTo>
                  <a:lnTo>
                    <a:pt x="839" y="900"/>
                  </a:lnTo>
                  <a:close/>
                  <a:moveTo>
                    <a:pt x="526" y="216"/>
                  </a:moveTo>
                  <a:cubicBezTo>
                    <a:pt x="543" y="226"/>
                    <a:pt x="543" y="226"/>
                    <a:pt x="543" y="226"/>
                  </a:cubicBezTo>
                  <a:cubicBezTo>
                    <a:pt x="557" y="235"/>
                    <a:pt x="569" y="256"/>
                    <a:pt x="569" y="27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1" y="309"/>
                    <a:pt x="585" y="320"/>
                    <a:pt x="601" y="316"/>
                  </a:cubicBezTo>
                  <a:cubicBezTo>
                    <a:pt x="620" y="312"/>
                    <a:pt x="620" y="312"/>
                    <a:pt x="620" y="312"/>
                  </a:cubicBezTo>
                  <a:cubicBezTo>
                    <a:pt x="637" y="308"/>
                    <a:pt x="660" y="315"/>
                    <a:pt x="672" y="326"/>
                  </a:cubicBezTo>
                  <a:cubicBezTo>
                    <a:pt x="687" y="340"/>
                    <a:pt x="687" y="340"/>
                    <a:pt x="687" y="340"/>
                  </a:cubicBezTo>
                  <a:cubicBezTo>
                    <a:pt x="699" y="351"/>
                    <a:pt x="716" y="349"/>
                    <a:pt x="725" y="335"/>
                  </a:cubicBezTo>
                  <a:cubicBezTo>
                    <a:pt x="736" y="318"/>
                    <a:pt x="736" y="318"/>
                    <a:pt x="736" y="318"/>
                  </a:cubicBezTo>
                  <a:cubicBezTo>
                    <a:pt x="745" y="304"/>
                    <a:pt x="766" y="291"/>
                    <a:pt x="782" y="291"/>
                  </a:cubicBezTo>
                  <a:cubicBezTo>
                    <a:pt x="802" y="290"/>
                    <a:pt x="802" y="290"/>
                    <a:pt x="802" y="290"/>
                  </a:cubicBezTo>
                  <a:cubicBezTo>
                    <a:pt x="819" y="290"/>
                    <a:pt x="830" y="276"/>
                    <a:pt x="826" y="259"/>
                  </a:cubicBezTo>
                  <a:cubicBezTo>
                    <a:pt x="821" y="240"/>
                    <a:pt x="821" y="240"/>
                    <a:pt x="821" y="240"/>
                  </a:cubicBezTo>
                  <a:cubicBezTo>
                    <a:pt x="818" y="224"/>
                    <a:pt x="824" y="200"/>
                    <a:pt x="835" y="188"/>
                  </a:cubicBezTo>
                  <a:cubicBezTo>
                    <a:pt x="849" y="173"/>
                    <a:pt x="849" y="173"/>
                    <a:pt x="849" y="173"/>
                  </a:cubicBezTo>
                  <a:cubicBezTo>
                    <a:pt x="860" y="161"/>
                    <a:pt x="858" y="144"/>
                    <a:pt x="844" y="135"/>
                  </a:cubicBezTo>
                  <a:cubicBezTo>
                    <a:pt x="827" y="124"/>
                    <a:pt x="827" y="124"/>
                    <a:pt x="827" y="124"/>
                  </a:cubicBezTo>
                  <a:cubicBezTo>
                    <a:pt x="813" y="115"/>
                    <a:pt x="801" y="95"/>
                    <a:pt x="800" y="78"/>
                  </a:cubicBezTo>
                  <a:cubicBezTo>
                    <a:pt x="800" y="58"/>
                    <a:pt x="800" y="58"/>
                    <a:pt x="800" y="58"/>
                  </a:cubicBezTo>
                  <a:cubicBezTo>
                    <a:pt x="799" y="41"/>
                    <a:pt x="785" y="31"/>
                    <a:pt x="769" y="34"/>
                  </a:cubicBezTo>
                  <a:cubicBezTo>
                    <a:pt x="749" y="39"/>
                    <a:pt x="749" y="39"/>
                    <a:pt x="749" y="39"/>
                  </a:cubicBezTo>
                  <a:cubicBezTo>
                    <a:pt x="733" y="42"/>
                    <a:pt x="710" y="36"/>
                    <a:pt x="698" y="25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71" y="0"/>
                    <a:pt x="653" y="2"/>
                    <a:pt x="645" y="1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25" y="47"/>
                    <a:pt x="604" y="59"/>
                    <a:pt x="58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51" y="61"/>
                    <a:pt x="540" y="75"/>
                    <a:pt x="544" y="91"/>
                  </a:cubicBezTo>
                  <a:cubicBezTo>
                    <a:pt x="548" y="111"/>
                    <a:pt x="548" y="111"/>
                    <a:pt x="548" y="111"/>
                  </a:cubicBezTo>
                  <a:cubicBezTo>
                    <a:pt x="552" y="127"/>
                    <a:pt x="546" y="150"/>
                    <a:pt x="534" y="163"/>
                  </a:cubicBezTo>
                  <a:cubicBezTo>
                    <a:pt x="521" y="177"/>
                    <a:pt x="521" y="177"/>
                    <a:pt x="521" y="177"/>
                  </a:cubicBezTo>
                  <a:cubicBezTo>
                    <a:pt x="509" y="189"/>
                    <a:pt x="512" y="207"/>
                    <a:pt x="526" y="216"/>
                  </a:cubicBezTo>
                  <a:close/>
                  <a:moveTo>
                    <a:pt x="685" y="93"/>
                  </a:moveTo>
                  <a:cubicBezTo>
                    <a:pt x="730" y="93"/>
                    <a:pt x="767" y="130"/>
                    <a:pt x="767" y="175"/>
                  </a:cubicBezTo>
                  <a:cubicBezTo>
                    <a:pt x="767" y="221"/>
                    <a:pt x="730" y="258"/>
                    <a:pt x="685" y="258"/>
                  </a:cubicBezTo>
                  <a:cubicBezTo>
                    <a:pt x="639" y="258"/>
                    <a:pt x="603" y="221"/>
                    <a:pt x="603" y="175"/>
                  </a:cubicBezTo>
                  <a:cubicBezTo>
                    <a:pt x="603" y="130"/>
                    <a:pt x="639" y="93"/>
                    <a:pt x="685" y="93"/>
                  </a:cubicBezTo>
                  <a:close/>
                  <a:moveTo>
                    <a:pt x="685" y="93"/>
                  </a:moveTo>
                  <a:cubicBezTo>
                    <a:pt x="685" y="93"/>
                    <a:pt x="685" y="93"/>
                    <a:pt x="685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110318" y="2749962"/>
            <a:ext cx="611225" cy="609777"/>
            <a:chOff x="9110318" y="2749962"/>
            <a:chExt cx="611225" cy="609777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 flipV="1">
              <a:off x="9110318" y="2749962"/>
              <a:ext cx="611225" cy="609777"/>
            </a:xfrm>
            <a:custGeom>
              <a:avLst/>
              <a:gdLst>
                <a:gd name="T0" fmla="*/ 0 w 905504"/>
                <a:gd name="T1" fmla="*/ 334169 h 905504"/>
                <a:gd name="T2" fmla="*/ 98108 w 905504"/>
                <a:gd name="T3" fmla="*/ 97876 h 905504"/>
                <a:gd name="T4" fmla="*/ 334963 w 905504"/>
                <a:gd name="T5" fmla="*/ 0 h 905504"/>
                <a:gd name="T6" fmla="*/ 571817 w 905504"/>
                <a:gd name="T7" fmla="*/ 97876 h 905504"/>
                <a:gd name="T8" fmla="*/ 669925 w 905504"/>
                <a:gd name="T9" fmla="*/ 334169 h 905504"/>
                <a:gd name="T10" fmla="*/ 571817 w 905504"/>
                <a:gd name="T11" fmla="*/ 570462 h 905504"/>
                <a:gd name="T12" fmla="*/ 334963 w 905504"/>
                <a:gd name="T13" fmla="*/ 668338 h 905504"/>
                <a:gd name="T14" fmla="*/ 98108 w 905504"/>
                <a:gd name="T15" fmla="*/ 570462 h 905504"/>
                <a:gd name="T16" fmla="*/ 0 w 905504"/>
                <a:gd name="T17" fmla="*/ 334169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243364" tIns="210266" rIns="210266" bIns="121682" anchor="ctr"/>
            <a:lstStyle/>
            <a:p>
              <a:endParaRPr lang="zh-CN" altLang="en-US"/>
            </a:p>
          </p:txBody>
        </p:sp>
        <p:sp>
          <p:nvSpPr>
            <p:cNvPr id="37" name="Freeform 206"/>
            <p:cNvSpPr>
              <a:spLocks noEditPoints="1"/>
            </p:cNvSpPr>
            <p:nvPr/>
          </p:nvSpPr>
          <p:spPr bwMode="auto">
            <a:xfrm>
              <a:off x="9247916" y="2887560"/>
              <a:ext cx="336029" cy="334580"/>
            </a:xfrm>
            <a:custGeom>
              <a:avLst/>
              <a:gdLst>
                <a:gd name="T0" fmla="*/ 358229 w 256"/>
                <a:gd name="T1" fmla="*/ 307981 h 256"/>
                <a:gd name="T2" fmla="*/ 368300 w 256"/>
                <a:gd name="T3" fmla="*/ 332333 h 256"/>
                <a:gd name="T4" fmla="*/ 333772 w 256"/>
                <a:gd name="T5" fmla="*/ 366712 h 256"/>
                <a:gd name="T6" fmla="*/ 309314 w 256"/>
                <a:gd name="T7" fmla="*/ 356685 h 256"/>
                <a:gd name="T8" fmla="*/ 208607 w 256"/>
                <a:gd name="T9" fmla="*/ 256412 h 256"/>
                <a:gd name="T10" fmla="*/ 138113 w 256"/>
                <a:gd name="T11" fmla="*/ 275034 h 256"/>
                <a:gd name="T12" fmla="*/ 0 w 256"/>
                <a:gd name="T13" fmla="*/ 137517 h 256"/>
                <a:gd name="T14" fmla="*/ 138113 w 256"/>
                <a:gd name="T15" fmla="*/ 0 h 256"/>
                <a:gd name="T16" fmla="*/ 276225 w 256"/>
                <a:gd name="T17" fmla="*/ 137517 h 256"/>
                <a:gd name="T18" fmla="*/ 257522 w 256"/>
                <a:gd name="T19" fmla="*/ 207708 h 256"/>
                <a:gd name="T20" fmla="*/ 358229 w 256"/>
                <a:gd name="T21" fmla="*/ 307981 h 256"/>
                <a:gd name="T22" fmla="*/ 138113 w 256"/>
                <a:gd name="T23" fmla="*/ 34379 h 256"/>
                <a:gd name="T24" fmla="*/ 34528 w 256"/>
                <a:gd name="T25" fmla="*/ 137517 h 256"/>
                <a:gd name="T26" fmla="*/ 138113 w 256"/>
                <a:gd name="T27" fmla="*/ 240655 h 256"/>
                <a:gd name="T28" fmla="*/ 241697 w 256"/>
                <a:gd name="T29" fmla="*/ 137517 h 256"/>
                <a:gd name="T30" fmla="*/ 138113 w 256"/>
                <a:gd name="T31" fmla="*/ 34379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6" h="256">
                  <a:moveTo>
                    <a:pt x="249" y="215"/>
                  </a:moveTo>
                  <a:cubicBezTo>
                    <a:pt x="253" y="219"/>
                    <a:pt x="256" y="225"/>
                    <a:pt x="256" y="232"/>
                  </a:cubicBezTo>
                  <a:cubicBezTo>
                    <a:pt x="256" y="245"/>
                    <a:pt x="245" y="256"/>
                    <a:pt x="232" y="256"/>
                  </a:cubicBezTo>
                  <a:cubicBezTo>
                    <a:pt x="225" y="256"/>
                    <a:pt x="219" y="253"/>
                    <a:pt x="215" y="249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30" y="187"/>
                    <a:pt x="114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14"/>
                    <a:pt x="187" y="130"/>
                    <a:pt x="179" y="145"/>
                  </a:cubicBezTo>
                  <a:lnTo>
                    <a:pt x="249" y="215"/>
                  </a:lnTo>
                  <a:close/>
                  <a:moveTo>
                    <a:pt x="96" y="24"/>
                  </a:moveTo>
                  <a:cubicBezTo>
                    <a:pt x="56" y="24"/>
                    <a:pt x="24" y="56"/>
                    <a:pt x="24" y="96"/>
                  </a:cubicBezTo>
                  <a:cubicBezTo>
                    <a:pt x="24" y="136"/>
                    <a:pt x="56" y="168"/>
                    <a:pt x="96" y="168"/>
                  </a:cubicBezTo>
                  <a:cubicBezTo>
                    <a:pt x="136" y="168"/>
                    <a:pt x="168" y="136"/>
                    <a:pt x="168" y="96"/>
                  </a:cubicBezTo>
                  <a:cubicBezTo>
                    <a:pt x="168" y="56"/>
                    <a:pt x="136" y="24"/>
                    <a:pt x="9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40041" y="3054850"/>
            <a:ext cx="3300904" cy="1006286"/>
            <a:chOff x="1980554" y="3766358"/>
            <a:chExt cx="3300904" cy="1006286"/>
          </a:xfrm>
        </p:grpSpPr>
        <p:sp>
          <p:nvSpPr>
            <p:cNvPr id="46" name="TextBox 45"/>
            <p:cNvSpPr txBox="1"/>
            <p:nvPr/>
          </p:nvSpPr>
          <p:spPr>
            <a:xfrm>
              <a:off x="1980554" y="3766358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980554" y="4081557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4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2696163" y="4680271"/>
            <a:ext cx="5945242" cy="1006286"/>
            <a:chOff x="2696163" y="4680271"/>
            <a:chExt cx="5945242" cy="1006286"/>
          </a:xfrm>
        </p:grpSpPr>
        <p:sp>
          <p:nvSpPr>
            <p:cNvPr id="20" name="TextBox 19"/>
            <p:cNvSpPr txBox="1"/>
            <p:nvPr/>
          </p:nvSpPr>
          <p:spPr>
            <a:xfrm>
              <a:off x="2885026" y="50724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业绩优秀稳定</a:t>
              </a:r>
              <a:endPara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96163" y="4988048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0475" y="4680271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340501" y="4995470"/>
              <a:ext cx="3300904" cy="6910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童年的我只知道时光流，青春的我只知道专注看好自己的路，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当童年没有记忆，当青春过后，我才知道平平淡淡才是真，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15566" y="1439857"/>
            <a:ext cx="7325954" cy="2470489"/>
            <a:chOff x="2215566" y="1439857"/>
            <a:chExt cx="7325954" cy="2470489"/>
          </a:xfrm>
        </p:grpSpPr>
        <p:sp>
          <p:nvSpPr>
            <p:cNvPr id="25" name="Shape 78"/>
            <p:cNvSpPr>
              <a:spLocks/>
            </p:cNvSpPr>
            <p:nvPr/>
          </p:nvSpPr>
          <p:spPr bwMode="auto">
            <a:xfrm>
              <a:off x="6900008" y="2143993"/>
              <a:ext cx="1765016" cy="1766353"/>
            </a:xfrm>
            <a:custGeom>
              <a:avLst/>
              <a:gdLst>
                <a:gd name="T0" fmla="*/ 190945 w 2098179"/>
                <a:gd name="T1" fmla="*/ 1536729 h 2098179"/>
                <a:gd name="T2" fmla="*/ 272202 w 2098179"/>
                <a:gd name="T3" fmla="*/ 1490548 h 2098179"/>
                <a:gd name="T4" fmla="*/ 971283 w 2098179"/>
                <a:gd name="T5" fmla="*/ 1939454 h 2098179"/>
                <a:gd name="T6" fmla="*/ 1737238 w 2098179"/>
                <a:gd name="T7" fmla="*/ 1617905 h 2098179"/>
                <a:gd name="T8" fmla="*/ 1683646 w 2098179"/>
                <a:gd name="T9" fmla="*/ 1587448 h 2098179"/>
                <a:gd name="T10" fmla="*/ 1865514 w 2098179"/>
                <a:gd name="T11" fmla="*/ 1513639 h 2098179"/>
                <a:gd name="T12" fmla="*/ 1873259 w 2098179"/>
                <a:gd name="T13" fmla="*/ 1695210 h 2098179"/>
                <a:gd name="T14" fmla="*/ 1819611 w 2098179"/>
                <a:gd name="T15" fmla="*/ 1664720 h 2098179"/>
                <a:gd name="T16" fmla="*/ 971335 w 2098179"/>
                <a:gd name="T17" fmla="*/ 2033295 h 2098179"/>
                <a:gd name="T18" fmla="*/ 190944 w 2098179"/>
                <a:gd name="T19" fmla="*/ 1536729 h 2098179"/>
                <a:gd name="T20" fmla="*/ 190945 w 2098179"/>
                <a:gd name="T21" fmla="*/ 1536729 h 2098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98179" h="2098179">
                  <a:moveTo>
                    <a:pt x="191044" y="1536366"/>
                  </a:moveTo>
                  <a:lnTo>
                    <a:pt x="272344" y="1490196"/>
                  </a:lnTo>
                  <a:cubicBezTo>
                    <a:pt x="417469" y="1745746"/>
                    <a:pt x="679008" y="1913563"/>
                    <a:pt x="971788" y="1938996"/>
                  </a:cubicBezTo>
                  <a:cubicBezTo>
                    <a:pt x="1264568" y="1964428"/>
                    <a:pt x="1551127" y="1844222"/>
                    <a:pt x="1738142" y="1617523"/>
                  </a:cubicBezTo>
                  <a:lnTo>
                    <a:pt x="1684522" y="1587073"/>
                  </a:lnTo>
                  <a:lnTo>
                    <a:pt x="1866485" y="1513281"/>
                  </a:lnTo>
                  <a:lnTo>
                    <a:pt x="1874234" y="1694809"/>
                  </a:lnTo>
                  <a:lnTo>
                    <a:pt x="1820558" y="1664327"/>
                  </a:lnTo>
                  <a:cubicBezTo>
                    <a:pt x="1616341" y="1920402"/>
                    <a:pt x="1298369" y="2058455"/>
                    <a:pt x="971840" y="2032814"/>
                  </a:cubicBezTo>
                  <a:cubicBezTo>
                    <a:pt x="645311" y="2007173"/>
                    <a:pt x="352785" y="1821178"/>
                    <a:pt x="191043" y="1536366"/>
                  </a:cubicBezTo>
                  <a:lnTo>
                    <a:pt x="191044" y="153636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69"/>
            <p:cNvSpPr>
              <a:spLocks/>
            </p:cNvSpPr>
            <p:nvPr/>
          </p:nvSpPr>
          <p:spPr bwMode="auto">
            <a:xfrm>
              <a:off x="2953105" y="2143993"/>
              <a:ext cx="1766353" cy="1766353"/>
            </a:xfrm>
            <a:custGeom>
              <a:avLst/>
              <a:gdLst>
                <a:gd name="T0" fmla="*/ 191089 w 2098179"/>
                <a:gd name="T1" fmla="*/ 1536729 h 2098179"/>
                <a:gd name="T2" fmla="*/ 272408 w 2098179"/>
                <a:gd name="T3" fmla="*/ 1490548 h 2098179"/>
                <a:gd name="T4" fmla="*/ 972018 w 2098179"/>
                <a:gd name="T5" fmla="*/ 1939454 h 2098179"/>
                <a:gd name="T6" fmla="*/ 1738553 w 2098179"/>
                <a:gd name="T7" fmla="*/ 1617905 h 2098179"/>
                <a:gd name="T8" fmla="*/ 1684920 w 2098179"/>
                <a:gd name="T9" fmla="*/ 1587448 h 2098179"/>
                <a:gd name="T10" fmla="*/ 1866926 w 2098179"/>
                <a:gd name="T11" fmla="*/ 1513639 h 2098179"/>
                <a:gd name="T12" fmla="*/ 1874677 w 2098179"/>
                <a:gd name="T13" fmla="*/ 1695210 h 2098179"/>
                <a:gd name="T14" fmla="*/ 1820988 w 2098179"/>
                <a:gd name="T15" fmla="*/ 1664720 h 2098179"/>
                <a:gd name="T16" fmla="*/ 972070 w 2098179"/>
                <a:gd name="T17" fmla="*/ 2033295 h 2098179"/>
                <a:gd name="T18" fmla="*/ 191088 w 2098179"/>
                <a:gd name="T19" fmla="*/ 1536729 h 2098179"/>
                <a:gd name="T20" fmla="*/ 191089 w 2098179"/>
                <a:gd name="T21" fmla="*/ 1536729 h 2098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98179" h="2098179">
                  <a:moveTo>
                    <a:pt x="191044" y="1536366"/>
                  </a:moveTo>
                  <a:lnTo>
                    <a:pt x="272344" y="1490196"/>
                  </a:lnTo>
                  <a:cubicBezTo>
                    <a:pt x="417469" y="1745746"/>
                    <a:pt x="679008" y="1913563"/>
                    <a:pt x="971788" y="1938996"/>
                  </a:cubicBezTo>
                  <a:cubicBezTo>
                    <a:pt x="1264568" y="1964428"/>
                    <a:pt x="1551127" y="1844222"/>
                    <a:pt x="1738142" y="1617523"/>
                  </a:cubicBezTo>
                  <a:lnTo>
                    <a:pt x="1684522" y="1587073"/>
                  </a:lnTo>
                  <a:lnTo>
                    <a:pt x="1866485" y="1513281"/>
                  </a:lnTo>
                  <a:lnTo>
                    <a:pt x="1874234" y="1694809"/>
                  </a:lnTo>
                  <a:lnTo>
                    <a:pt x="1820558" y="1664327"/>
                  </a:lnTo>
                  <a:cubicBezTo>
                    <a:pt x="1616341" y="1920402"/>
                    <a:pt x="1298369" y="2058455"/>
                    <a:pt x="971840" y="2032814"/>
                  </a:cubicBezTo>
                  <a:cubicBezTo>
                    <a:pt x="645311" y="2007173"/>
                    <a:pt x="352785" y="1821178"/>
                    <a:pt x="191043" y="1536366"/>
                  </a:cubicBezTo>
                  <a:lnTo>
                    <a:pt x="191044" y="153636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68"/>
            <p:cNvSpPr>
              <a:spLocks/>
            </p:cNvSpPr>
            <p:nvPr/>
          </p:nvSpPr>
          <p:spPr bwMode="auto">
            <a:xfrm>
              <a:off x="2215566" y="2106582"/>
              <a:ext cx="1390903" cy="1147728"/>
            </a:xfrm>
            <a:custGeom>
              <a:avLst/>
              <a:gdLst>
                <a:gd name="T0" fmla="*/ 0 w 1368949"/>
                <a:gd name="T1" fmla="*/ 136367 h 1129097"/>
                <a:gd name="T2" fmla="*/ 39923 w 1368949"/>
                <a:gd name="T3" fmla="*/ 39941 h 1129097"/>
                <a:gd name="T4" fmla="*/ 136306 w 1368949"/>
                <a:gd name="T5" fmla="*/ 1 h 1129097"/>
                <a:gd name="T6" fmla="*/ 1516284 w 1368949"/>
                <a:gd name="T7" fmla="*/ 0 h 1129097"/>
                <a:gd name="T8" fmla="*/ 1612665 w 1368949"/>
                <a:gd name="T9" fmla="*/ 39941 h 1129097"/>
                <a:gd name="T10" fmla="*/ 1652587 w 1368949"/>
                <a:gd name="T11" fmla="*/ 136368 h 1129097"/>
                <a:gd name="T12" fmla="*/ 1652588 w 1368949"/>
                <a:gd name="T13" fmla="*/ 1227295 h 1129097"/>
                <a:gd name="T14" fmla="*/ 1612665 w 1368949"/>
                <a:gd name="T15" fmla="*/ 1323721 h 1129097"/>
                <a:gd name="T16" fmla="*/ 1516284 w 1368949"/>
                <a:gd name="T17" fmla="*/ 1363662 h 1129097"/>
                <a:gd name="T18" fmla="*/ 136304 w 1368949"/>
                <a:gd name="T19" fmla="*/ 1363662 h 1129097"/>
                <a:gd name="T20" fmla="*/ 39923 w 1368949"/>
                <a:gd name="T21" fmla="*/ 1323721 h 1129097"/>
                <a:gd name="T22" fmla="*/ 0 w 1368949"/>
                <a:gd name="T23" fmla="*/ 1227295 h 1129097"/>
                <a:gd name="T24" fmla="*/ 0 w 1368949"/>
                <a:gd name="T25" fmla="*/ 136367 h 11290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605" tIns="95605" rIns="95605" bIns="418205"/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 noChangeArrowheads="1"/>
            </p:cNvSpPr>
            <p:nvPr/>
          </p:nvSpPr>
          <p:spPr bwMode="auto">
            <a:xfrm>
              <a:off x="2524210" y="3008464"/>
              <a:ext cx="1237249" cy="491693"/>
            </a:xfrm>
            <a:custGeom>
              <a:avLst/>
              <a:gdLst>
                <a:gd name="T0" fmla="*/ 0 w 1216844"/>
                <a:gd name="T1" fmla="*/ 70549 h 483898"/>
                <a:gd name="T2" fmla="*/ 20676 w 1216844"/>
                <a:gd name="T3" fmla="*/ 20663 h 483898"/>
                <a:gd name="T4" fmla="*/ 70594 w 1216844"/>
                <a:gd name="T5" fmla="*/ 0 h 483898"/>
                <a:gd name="T6" fmla="*/ 1704613 w 1216844"/>
                <a:gd name="T7" fmla="*/ 0 h 483898"/>
                <a:gd name="T8" fmla="*/ 1754531 w 1216844"/>
                <a:gd name="T9" fmla="*/ 20663 h 483898"/>
                <a:gd name="T10" fmla="*/ 1775207 w 1216844"/>
                <a:gd name="T11" fmla="*/ 70549 h 483898"/>
                <a:gd name="T12" fmla="*/ 1775207 w 1216844"/>
                <a:gd name="T13" fmla="*/ 634933 h 483898"/>
                <a:gd name="T14" fmla="*/ 1754531 w 1216844"/>
                <a:gd name="T15" fmla="*/ 684819 h 483898"/>
                <a:gd name="T16" fmla="*/ 1704613 w 1216844"/>
                <a:gd name="T17" fmla="*/ 705482 h 483898"/>
                <a:gd name="T18" fmla="*/ 70594 w 1216844"/>
                <a:gd name="T19" fmla="*/ 705482 h 483898"/>
                <a:gd name="T20" fmla="*/ 20676 w 1216844"/>
                <a:gd name="T21" fmla="*/ 684819 h 483898"/>
                <a:gd name="T22" fmla="*/ 0 w 1216844"/>
                <a:gd name="T23" fmla="*/ 634933 h 483898"/>
                <a:gd name="T24" fmla="*/ 0 w 1216844"/>
                <a:gd name="T25" fmla="*/ 70549 h 4838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6844"/>
                <a:gd name="T40" fmla="*/ 0 h 483898"/>
                <a:gd name="T41" fmla="*/ 1216844 w 1216844"/>
                <a:gd name="T42" fmla="*/ 483898 h 4838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6844" h="483898">
                  <a:moveTo>
                    <a:pt x="0" y="48390"/>
                  </a:moveTo>
                  <a:cubicBezTo>
                    <a:pt x="0" y="35556"/>
                    <a:pt x="5098" y="23248"/>
                    <a:pt x="14173" y="14173"/>
                  </a:cubicBezTo>
                  <a:cubicBezTo>
                    <a:pt x="23248" y="5098"/>
                    <a:pt x="35556" y="0"/>
                    <a:pt x="48390" y="0"/>
                  </a:cubicBezTo>
                  <a:lnTo>
                    <a:pt x="1168454" y="0"/>
                  </a:lnTo>
                  <a:cubicBezTo>
                    <a:pt x="1181288" y="0"/>
                    <a:pt x="1193596" y="5098"/>
                    <a:pt x="1202671" y="14173"/>
                  </a:cubicBezTo>
                  <a:cubicBezTo>
                    <a:pt x="1211746" y="23248"/>
                    <a:pt x="1216844" y="35556"/>
                    <a:pt x="1216844" y="48390"/>
                  </a:cubicBezTo>
                  <a:lnTo>
                    <a:pt x="1216844" y="435508"/>
                  </a:lnTo>
                  <a:cubicBezTo>
                    <a:pt x="1216844" y="448342"/>
                    <a:pt x="1211746" y="460650"/>
                    <a:pt x="1202671" y="469725"/>
                  </a:cubicBezTo>
                  <a:cubicBezTo>
                    <a:pt x="1193596" y="478800"/>
                    <a:pt x="1181288" y="483898"/>
                    <a:pt x="1168454" y="483898"/>
                  </a:cubicBezTo>
                  <a:lnTo>
                    <a:pt x="48390" y="483898"/>
                  </a:lnTo>
                  <a:cubicBezTo>
                    <a:pt x="35556" y="483898"/>
                    <a:pt x="23248" y="478800"/>
                    <a:pt x="14173" y="469725"/>
                  </a:cubicBezTo>
                  <a:cubicBezTo>
                    <a:pt x="5098" y="460650"/>
                    <a:pt x="0" y="448342"/>
                    <a:pt x="0" y="435508"/>
                  </a:cubicBezTo>
                  <a:lnTo>
                    <a:pt x="0" y="483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87477" tIns="64617" rIns="87477" bIns="64617" anchor="ctr"/>
            <a:lstStyle/>
            <a:p>
              <a:pPr algn="ctr" defTabSz="1598613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60</a:t>
              </a:r>
              <a:r>
                <a:rPr lang="en-US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%</a:t>
              </a:r>
            </a:p>
          </p:txBody>
        </p:sp>
        <p:sp>
          <p:nvSpPr>
            <p:cNvPr id="29" name="Circular Arrow 72"/>
            <p:cNvSpPr>
              <a:spLocks/>
            </p:cNvSpPr>
            <p:nvPr/>
          </p:nvSpPr>
          <p:spPr bwMode="auto">
            <a:xfrm>
              <a:off x="4862422" y="1439857"/>
              <a:ext cx="1944056" cy="1942720"/>
            </a:xfrm>
            <a:custGeom>
              <a:avLst/>
              <a:gdLst>
                <a:gd name="T0" fmla="*/ 204840 w 2309415"/>
                <a:gd name="T1" fmla="*/ 614949 h 2309415"/>
                <a:gd name="T2" fmla="*/ 1077572 w 2309415"/>
                <a:gd name="T3" fmla="*/ 65025 h 2309415"/>
                <a:gd name="T4" fmla="*/ 2019266 w 2309415"/>
                <a:gd name="T5" fmla="*/ 486287 h 2309415"/>
                <a:gd name="T6" fmla="*/ 2073036 w 2309415"/>
                <a:gd name="T7" fmla="*/ 455773 h 2309415"/>
                <a:gd name="T8" fmla="*/ 2064309 w 2309415"/>
                <a:gd name="T9" fmla="*/ 638026 h 2309415"/>
                <a:gd name="T10" fmla="*/ 1883310 w 2309415"/>
                <a:gd name="T11" fmla="*/ 563443 h 2309415"/>
                <a:gd name="T12" fmla="*/ 1937039 w 2309415"/>
                <a:gd name="T13" fmla="*/ 532951 h 2309415"/>
                <a:gd name="T14" fmla="*/ 1077533 w 2309415"/>
                <a:gd name="T15" fmla="*/ 158746 h 2309415"/>
                <a:gd name="T16" fmla="*/ 286165 w 2309415"/>
                <a:gd name="T17" fmla="*/ 661102 h 2309415"/>
                <a:gd name="T18" fmla="*/ 204840 w 2309415"/>
                <a:gd name="T19" fmla="*/ 614949 h 23094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9415" h="2309415">
                  <a:moveTo>
                    <a:pt x="204805" y="615266"/>
                  </a:moveTo>
                  <a:cubicBezTo>
                    <a:pt x="385300" y="297432"/>
                    <a:pt x="712794" y="90930"/>
                    <a:pt x="1077387" y="65059"/>
                  </a:cubicBezTo>
                  <a:cubicBezTo>
                    <a:pt x="1441979" y="39188"/>
                    <a:pt x="1795352" y="197376"/>
                    <a:pt x="2018919" y="486538"/>
                  </a:cubicBezTo>
                  <a:lnTo>
                    <a:pt x="2072680" y="456008"/>
                  </a:lnTo>
                  <a:lnTo>
                    <a:pt x="2063954" y="638355"/>
                  </a:lnTo>
                  <a:lnTo>
                    <a:pt x="1882986" y="563733"/>
                  </a:lnTo>
                  <a:lnTo>
                    <a:pt x="1936706" y="533226"/>
                  </a:lnTo>
                  <a:cubicBezTo>
                    <a:pt x="1730231" y="273423"/>
                    <a:pt x="1408209" y="133127"/>
                    <a:pt x="1077348" y="158828"/>
                  </a:cubicBezTo>
                  <a:cubicBezTo>
                    <a:pt x="746487" y="184529"/>
                    <a:pt x="449993" y="372871"/>
                    <a:pt x="286116" y="661443"/>
                  </a:cubicBezTo>
                  <a:lnTo>
                    <a:pt x="204805" y="6152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1"/>
            <p:cNvSpPr>
              <a:spLocks/>
            </p:cNvSpPr>
            <p:nvPr/>
          </p:nvSpPr>
          <p:spPr bwMode="auto">
            <a:xfrm>
              <a:off x="4135573" y="2106582"/>
              <a:ext cx="1392238" cy="1147728"/>
            </a:xfrm>
            <a:custGeom>
              <a:avLst/>
              <a:gdLst>
                <a:gd name="T0" fmla="*/ 0 w 1368949"/>
                <a:gd name="T1" fmla="*/ 164676 h 1129097"/>
                <a:gd name="T2" fmla="*/ 48258 w 1368949"/>
                <a:gd name="T3" fmla="*/ 48234 h 1129097"/>
                <a:gd name="T4" fmla="*/ 164761 w 1368949"/>
                <a:gd name="T5" fmla="*/ 1 h 1129097"/>
                <a:gd name="T6" fmla="*/ 1832828 w 1368949"/>
                <a:gd name="T7" fmla="*/ 0 h 1129097"/>
                <a:gd name="T8" fmla="*/ 1949329 w 1368949"/>
                <a:gd name="T9" fmla="*/ 48234 h 1129097"/>
                <a:gd name="T10" fmla="*/ 1997586 w 1368949"/>
                <a:gd name="T11" fmla="*/ 164679 h 1129097"/>
                <a:gd name="T12" fmla="*/ 1997587 w 1368949"/>
                <a:gd name="T13" fmla="*/ 1482086 h 1129097"/>
                <a:gd name="T14" fmla="*/ 1949329 w 1368949"/>
                <a:gd name="T15" fmla="*/ 1598529 h 1129097"/>
                <a:gd name="T16" fmla="*/ 1832828 w 1368949"/>
                <a:gd name="T17" fmla="*/ 1646762 h 1129097"/>
                <a:gd name="T18" fmla="*/ 164759 w 1368949"/>
                <a:gd name="T19" fmla="*/ 1646762 h 1129097"/>
                <a:gd name="T20" fmla="*/ 48258 w 1368949"/>
                <a:gd name="T21" fmla="*/ 1598529 h 1129097"/>
                <a:gd name="T22" fmla="*/ 0 w 1368949"/>
                <a:gd name="T23" fmla="*/ 1482086 h 1129097"/>
                <a:gd name="T24" fmla="*/ 0 w 1368949"/>
                <a:gd name="T25" fmla="*/ 164676 h 11290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8949"/>
                <a:gd name="T40" fmla="*/ 0 h 1129097"/>
                <a:gd name="T41" fmla="*/ 1368949 w 1368949"/>
                <a:gd name="T42" fmla="*/ 1129097 h 11290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605" tIns="418204" rIns="95605" bIns="95607"/>
            <a:lstStyle/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E5A8B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E5A8B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1" name="Freeform 73"/>
            <p:cNvSpPr>
              <a:spLocks noChangeArrowheads="1"/>
            </p:cNvSpPr>
            <p:nvPr/>
          </p:nvSpPr>
          <p:spPr bwMode="auto">
            <a:xfrm>
              <a:off x="4445553" y="1860735"/>
              <a:ext cx="1235912" cy="491693"/>
            </a:xfrm>
            <a:custGeom>
              <a:avLst/>
              <a:gdLst>
                <a:gd name="T0" fmla="*/ 0 w 1216844"/>
                <a:gd name="T1" fmla="*/ 70549 h 483898"/>
                <a:gd name="T2" fmla="*/ 20654 w 1216844"/>
                <a:gd name="T3" fmla="*/ 20663 h 483898"/>
                <a:gd name="T4" fmla="*/ 70518 w 1216844"/>
                <a:gd name="T5" fmla="*/ 0 h 483898"/>
                <a:gd name="T6" fmla="*/ 1702771 w 1216844"/>
                <a:gd name="T7" fmla="*/ 0 h 483898"/>
                <a:gd name="T8" fmla="*/ 1752636 w 1216844"/>
                <a:gd name="T9" fmla="*/ 20663 h 483898"/>
                <a:gd name="T10" fmla="*/ 1773290 w 1216844"/>
                <a:gd name="T11" fmla="*/ 70549 h 483898"/>
                <a:gd name="T12" fmla="*/ 1773290 w 1216844"/>
                <a:gd name="T13" fmla="*/ 634933 h 483898"/>
                <a:gd name="T14" fmla="*/ 1752636 w 1216844"/>
                <a:gd name="T15" fmla="*/ 684819 h 483898"/>
                <a:gd name="T16" fmla="*/ 1702771 w 1216844"/>
                <a:gd name="T17" fmla="*/ 705482 h 483898"/>
                <a:gd name="T18" fmla="*/ 70518 w 1216844"/>
                <a:gd name="T19" fmla="*/ 705482 h 483898"/>
                <a:gd name="T20" fmla="*/ 20654 w 1216844"/>
                <a:gd name="T21" fmla="*/ 684819 h 483898"/>
                <a:gd name="T22" fmla="*/ 0 w 1216844"/>
                <a:gd name="T23" fmla="*/ 634933 h 483898"/>
                <a:gd name="T24" fmla="*/ 0 w 1216844"/>
                <a:gd name="T25" fmla="*/ 70549 h 4838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6844"/>
                <a:gd name="T40" fmla="*/ 0 h 483898"/>
                <a:gd name="T41" fmla="*/ 1216844 w 1216844"/>
                <a:gd name="T42" fmla="*/ 483898 h 4838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6844" h="483898">
                  <a:moveTo>
                    <a:pt x="0" y="48390"/>
                  </a:moveTo>
                  <a:cubicBezTo>
                    <a:pt x="0" y="35556"/>
                    <a:pt x="5098" y="23248"/>
                    <a:pt x="14173" y="14173"/>
                  </a:cubicBezTo>
                  <a:cubicBezTo>
                    <a:pt x="23248" y="5098"/>
                    <a:pt x="35556" y="0"/>
                    <a:pt x="48390" y="0"/>
                  </a:cubicBezTo>
                  <a:lnTo>
                    <a:pt x="1168454" y="0"/>
                  </a:lnTo>
                  <a:cubicBezTo>
                    <a:pt x="1181288" y="0"/>
                    <a:pt x="1193596" y="5098"/>
                    <a:pt x="1202671" y="14173"/>
                  </a:cubicBezTo>
                  <a:cubicBezTo>
                    <a:pt x="1211746" y="23248"/>
                    <a:pt x="1216844" y="35556"/>
                    <a:pt x="1216844" y="48390"/>
                  </a:cubicBezTo>
                  <a:lnTo>
                    <a:pt x="1216844" y="435508"/>
                  </a:lnTo>
                  <a:cubicBezTo>
                    <a:pt x="1216844" y="448342"/>
                    <a:pt x="1211746" y="460650"/>
                    <a:pt x="1202671" y="469725"/>
                  </a:cubicBezTo>
                  <a:cubicBezTo>
                    <a:pt x="1193596" y="478800"/>
                    <a:pt x="1181288" y="483898"/>
                    <a:pt x="1168454" y="483898"/>
                  </a:cubicBezTo>
                  <a:lnTo>
                    <a:pt x="48390" y="483898"/>
                  </a:lnTo>
                  <a:cubicBezTo>
                    <a:pt x="35556" y="483898"/>
                    <a:pt x="23248" y="478800"/>
                    <a:pt x="14173" y="469725"/>
                  </a:cubicBezTo>
                  <a:cubicBezTo>
                    <a:pt x="5098" y="460650"/>
                    <a:pt x="0" y="448342"/>
                    <a:pt x="0" y="435508"/>
                  </a:cubicBezTo>
                  <a:lnTo>
                    <a:pt x="0" y="483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87477" tIns="64617" rIns="87477" bIns="64617" anchor="ctr"/>
            <a:lstStyle/>
            <a:p>
              <a:pPr algn="ctr" defTabSz="1598613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80%</a:t>
              </a: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6056916" y="2106582"/>
              <a:ext cx="1390902" cy="1147728"/>
            </a:xfrm>
            <a:custGeom>
              <a:avLst/>
              <a:gdLst>
                <a:gd name="T0" fmla="*/ 0 w 1368949"/>
                <a:gd name="T1" fmla="*/ 164676 h 1129097"/>
                <a:gd name="T2" fmla="*/ 48212 w 1368949"/>
                <a:gd name="T3" fmla="*/ 48234 h 1129097"/>
                <a:gd name="T4" fmla="*/ 164603 w 1368949"/>
                <a:gd name="T5" fmla="*/ 1 h 1129097"/>
                <a:gd name="T6" fmla="*/ 1831068 w 1368949"/>
                <a:gd name="T7" fmla="*/ 0 h 1129097"/>
                <a:gd name="T8" fmla="*/ 1947457 w 1368949"/>
                <a:gd name="T9" fmla="*/ 48234 h 1129097"/>
                <a:gd name="T10" fmla="*/ 1995668 w 1368949"/>
                <a:gd name="T11" fmla="*/ 164679 h 1129097"/>
                <a:gd name="T12" fmla="*/ 1995669 w 1368949"/>
                <a:gd name="T13" fmla="*/ 1482086 h 1129097"/>
                <a:gd name="T14" fmla="*/ 1947457 w 1368949"/>
                <a:gd name="T15" fmla="*/ 1598529 h 1129097"/>
                <a:gd name="T16" fmla="*/ 1831068 w 1368949"/>
                <a:gd name="T17" fmla="*/ 1646762 h 1129097"/>
                <a:gd name="T18" fmla="*/ 164601 w 1368949"/>
                <a:gd name="T19" fmla="*/ 1646762 h 1129097"/>
                <a:gd name="T20" fmla="*/ 48212 w 1368949"/>
                <a:gd name="T21" fmla="*/ 1598529 h 1129097"/>
                <a:gd name="T22" fmla="*/ 0 w 1368949"/>
                <a:gd name="T23" fmla="*/ 1482086 h 1129097"/>
                <a:gd name="T24" fmla="*/ 0 w 1368949"/>
                <a:gd name="T25" fmla="*/ 164676 h 11290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8949"/>
                <a:gd name="T40" fmla="*/ 0 h 1129097"/>
                <a:gd name="T41" fmla="*/ 1368949 w 1368949"/>
                <a:gd name="T42" fmla="*/ 1129097 h 11290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605" tIns="95605" rIns="95605" bIns="418205"/>
            <a:lstStyle/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3" name="Freeform 75"/>
            <p:cNvSpPr>
              <a:spLocks noChangeArrowheads="1"/>
            </p:cNvSpPr>
            <p:nvPr/>
          </p:nvSpPr>
          <p:spPr bwMode="auto">
            <a:xfrm>
              <a:off x="6365559" y="3008464"/>
              <a:ext cx="1237249" cy="491693"/>
            </a:xfrm>
            <a:custGeom>
              <a:avLst/>
              <a:gdLst>
                <a:gd name="T0" fmla="*/ 0 w 1216844"/>
                <a:gd name="T1" fmla="*/ 70549 h 483898"/>
                <a:gd name="T2" fmla="*/ 20676 w 1216844"/>
                <a:gd name="T3" fmla="*/ 20663 h 483898"/>
                <a:gd name="T4" fmla="*/ 70594 w 1216844"/>
                <a:gd name="T5" fmla="*/ 0 h 483898"/>
                <a:gd name="T6" fmla="*/ 1704613 w 1216844"/>
                <a:gd name="T7" fmla="*/ 0 h 483898"/>
                <a:gd name="T8" fmla="*/ 1754531 w 1216844"/>
                <a:gd name="T9" fmla="*/ 20663 h 483898"/>
                <a:gd name="T10" fmla="*/ 1775207 w 1216844"/>
                <a:gd name="T11" fmla="*/ 70549 h 483898"/>
                <a:gd name="T12" fmla="*/ 1775207 w 1216844"/>
                <a:gd name="T13" fmla="*/ 634933 h 483898"/>
                <a:gd name="T14" fmla="*/ 1754531 w 1216844"/>
                <a:gd name="T15" fmla="*/ 684819 h 483898"/>
                <a:gd name="T16" fmla="*/ 1704613 w 1216844"/>
                <a:gd name="T17" fmla="*/ 705482 h 483898"/>
                <a:gd name="T18" fmla="*/ 70594 w 1216844"/>
                <a:gd name="T19" fmla="*/ 705482 h 483898"/>
                <a:gd name="T20" fmla="*/ 20676 w 1216844"/>
                <a:gd name="T21" fmla="*/ 684819 h 483898"/>
                <a:gd name="T22" fmla="*/ 0 w 1216844"/>
                <a:gd name="T23" fmla="*/ 634933 h 483898"/>
                <a:gd name="T24" fmla="*/ 0 w 1216844"/>
                <a:gd name="T25" fmla="*/ 70549 h 4838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6844"/>
                <a:gd name="T40" fmla="*/ 0 h 483898"/>
                <a:gd name="T41" fmla="*/ 1216844 w 1216844"/>
                <a:gd name="T42" fmla="*/ 483898 h 4838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6844" h="483898">
                  <a:moveTo>
                    <a:pt x="0" y="48390"/>
                  </a:moveTo>
                  <a:cubicBezTo>
                    <a:pt x="0" y="35556"/>
                    <a:pt x="5098" y="23248"/>
                    <a:pt x="14173" y="14173"/>
                  </a:cubicBezTo>
                  <a:cubicBezTo>
                    <a:pt x="23248" y="5098"/>
                    <a:pt x="35556" y="0"/>
                    <a:pt x="48390" y="0"/>
                  </a:cubicBezTo>
                  <a:lnTo>
                    <a:pt x="1168454" y="0"/>
                  </a:lnTo>
                  <a:cubicBezTo>
                    <a:pt x="1181288" y="0"/>
                    <a:pt x="1193596" y="5098"/>
                    <a:pt x="1202671" y="14173"/>
                  </a:cubicBezTo>
                  <a:cubicBezTo>
                    <a:pt x="1211746" y="23248"/>
                    <a:pt x="1216844" y="35556"/>
                    <a:pt x="1216844" y="48390"/>
                  </a:cubicBezTo>
                  <a:lnTo>
                    <a:pt x="1216844" y="435508"/>
                  </a:lnTo>
                  <a:cubicBezTo>
                    <a:pt x="1216844" y="448342"/>
                    <a:pt x="1211746" y="460650"/>
                    <a:pt x="1202671" y="469725"/>
                  </a:cubicBezTo>
                  <a:cubicBezTo>
                    <a:pt x="1193596" y="478800"/>
                    <a:pt x="1181288" y="483898"/>
                    <a:pt x="1168454" y="483898"/>
                  </a:cubicBezTo>
                  <a:lnTo>
                    <a:pt x="48390" y="483898"/>
                  </a:lnTo>
                  <a:cubicBezTo>
                    <a:pt x="35556" y="483898"/>
                    <a:pt x="23248" y="478800"/>
                    <a:pt x="14173" y="469725"/>
                  </a:cubicBezTo>
                  <a:cubicBezTo>
                    <a:pt x="5098" y="460650"/>
                    <a:pt x="0" y="448342"/>
                    <a:pt x="0" y="435508"/>
                  </a:cubicBezTo>
                  <a:lnTo>
                    <a:pt x="0" y="483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87477" tIns="64617" rIns="87477" bIns="64617" anchor="ctr"/>
            <a:lstStyle/>
            <a:p>
              <a:pPr algn="ctr" defTabSz="1598613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60</a:t>
              </a:r>
              <a:r>
                <a:rPr lang="en-US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%</a:t>
              </a:r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7995627" y="2106582"/>
              <a:ext cx="1390903" cy="1147728"/>
            </a:xfrm>
            <a:custGeom>
              <a:avLst/>
              <a:gdLst>
                <a:gd name="T0" fmla="*/ 0 w 1368949"/>
                <a:gd name="T1" fmla="*/ 164676 h 1129097"/>
                <a:gd name="T2" fmla="*/ 48212 w 1368949"/>
                <a:gd name="T3" fmla="*/ 48234 h 1129097"/>
                <a:gd name="T4" fmla="*/ 164603 w 1368949"/>
                <a:gd name="T5" fmla="*/ 1 h 1129097"/>
                <a:gd name="T6" fmla="*/ 1831069 w 1368949"/>
                <a:gd name="T7" fmla="*/ 0 h 1129097"/>
                <a:gd name="T8" fmla="*/ 1947459 w 1368949"/>
                <a:gd name="T9" fmla="*/ 48234 h 1129097"/>
                <a:gd name="T10" fmla="*/ 1995669 w 1368949"/>
                <a:gd name="T11" fmla="*/ 164679 h 1129097"/>
                <a:gd name="T12" fmla="*/ 1995670 w 1368949"/>
                <a:gd name="T13" fmla="*/ 1482086 h 1129097"/>
                <a:gd name="T14" fmla="*/ 1947459 w 1368949"/>
                <a:gd name="T15" fmla="*/ 1598529 h 1129097"/>
                <a:gd name="T16" fmla="*/ 1831069 w 1368949"/>
                <a:gd name="T17" fmla="*/ 1646762 h 1129097"/>
                <a:gd name="T18" fmla="*/ 164601 w 1368949"/>
                <a:gd name="T19" fmla="*/ 1646762 h 1129097"/>
                <a:gd name="T20" fmla="*/ 48212 w 1368949"/>
                <a:gd name="T21" fmla="*/ 1598529 h 1129097"/>
                <a:gd name="T22" fmla="*/ 0 w 1368949"/>
                <a:gd name="T23" fmla="*/ 1482086 h 1129097"/>
                <a:gd name="T24" fmla="*/ 0 w 1368949"/>
                <a:gd name="T25" fmla="*/ 164676 h 11290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68949"/>
                <a:gd name="T40" fmla="*/ 0 h 1129097"/>
                <a:gd name="T41" fmla="*/ 1368949 w 1368949"/>
                <a:gd name="T42" fmla="*/ 1129097 h 11290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5605" tIns="418204" rIns="95605" bIns="95607"/>
            <a:lstStyle/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  <a:p>
              <a:pPr marL="303213" lvl="1" indent="-303213" defTabSz="1420813" eaLnBrk="1" hangingPunct="1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"/>
              </a:pPr>
              <a:endParaRPr lang="en-US" altLang="zh-CN" sz="320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5" name="Freeform 77"/>
            <p:cNvSpPr>
              <a:spLocks noChangeArrowheads="1"/>
            </p:cNvSpPr>
            <p:nvPr/>
          </p:nvSpPr>
          <p:spPr bwMode="auto">
            <a:xfrm>
              <a:off x="8304271" y="1860735"/>
              <a:ext cx="1237249" cy="491693"/>
            </a:xfrm>
            <a:custGeom>
              <a:avLst/>
              <a:gdLst>
                <a:gd name="T0" fmla="*/ 0 w 1216844"/>
                <a:gd name="T1" fmla="*/ 70549 h 483898"/>
                <a:gd name="T2" fmla="*/ 20676 w 1216844"/>
                <a:gd name="T3" fmla="*/ 20663 h 483898"/>
                <a:gd name="T4" fmla="*/ 70594 w 1216844"/>
                <a:gd name="T5" fmla="*/ 0 h 483898"/>
                <a:gd name="T6" fmla="*/ 1704613 w 1216844"/>
                <a:gd name="T7" fmla="*/ 0 h 483898"/>
                <a:gd name="T8" fmla="*/ 1754531 w 1216844"/>
                <a:gd name="T9" fmla="*/ 20663 h 483898"/>
                <a:gd name="T10" fmla="*/ 1775207 w 1216844"/>
                <a:gd name="T11" fmla="*/ 70549 h 483898"/>
                <a:gd name="T12" fmla="*/ 1775207 w 1216844"/>
                <a:gd name="T13" fmla="*/ 634933 h 483898"/>
                <a:gd name="T14" fmla="*/ 1754531 w 1216844"/>
                <a:gd name="T15" fmla="*/ 684819 h 483898"/>
                <a:gd name="T16" fmla="*/ 1704613 w 1216844"/>
                <a:gd name="T17" fmla="*/ 705482 h 483898"/>
                <a:gd name="T18" fmla="*/ 70594 w 1216844"/>
                <a:gd name="T19" fmla="*/ 705482 h 483898"/>
                <a:gd name="T20" fmla="*/ 20676 w 1216844"/>
                <a:gd name="T21" fmla="*/ 684819 h 483898"/>
                <a:gd name="T22" fmla="*/ 0 w 1216844"/>
                <a:gd name="T23" fmla="*/ 634933 h 483898"/>
                <a:gd name="T24" fmla="*/ 0 w 1216844"/>
                <a:gd name="T25" fmla="*/ 70549 h 4838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6844"/>
                <a:gd name="T40" fmla="*/ 0 h 483898"/>
                <a:gd name="T41" fmla="*/ 1216844 w 1216844"/>
                <a:gd name="T42" fmla="*/ 483898 h 4838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6844" h="483898">
                  <a:moveTo>
                    <a:pt x="0" y="48390"/>
                  </a:moveTo>
                  <a:cubicBezTo>
                    <a:pt x="0" y="35556"/>
                    <a:pt x="5098" y="23248"/>
                    <a:pt x="14173" y="14173"/>
                  </a:cubicBezTo>
                  <a:cubicBezTo>
                    <a:pt x="23248" y="5098"/>
                    <a:pt x="35556" y="0"/>
                    <a:pt x="48390" y="0"/>
                  </a:cubicBezTo>
                  <a:lnTo>
                    <a:pt x="1168454" y="0"/>
                  </a:lnTo>
                  <a:cubicBezTo>
                    <a:pt x="1181288" y="0"/>
                    <a:pt x="1193596" y="5098"/>
                    <a:pt x="1202671" y="14173"/>
                  </a:cubicBezTo>
                  <a:cubicBezTo>
                    <a:pt x="1211746" y="23248"/>
                    <a:pt x="1216844" y="35556"/>
                    <a:pt x="1216844" y="48390"/>
                  </a:cubicBezTo>
                  <a:lnTo>
                    <a:pt x="1216844" y="435508"/>
                  </a:lnTo>
                  <a:cubicBezTo>
                    <a:pt x="1216844" y="448342"/>
                    <a:pt x="1211746" y="460650"/>
                    <a:pt x="1202671" y="469725"/>
                  </a:cubicBezTo>
                  <a:cubicBezTo>
                    <a:pt x="1193596" y="478800"/>
                    <a:pt x="1181288" y="483898"/>
                    <a:pt x="1168454" y="483898"/>
                  </a:cubicBezTo>
                  <a:lnTo>
                    <a:pt x="48390" y="483898"/>
                  </a:lnTo>
                  <a:cubicBezTo>
                    <a:pt x="35556" y="483898"/>
                    <a:pt x="23248" y="478800"/>
                    <a:pt x="14173" y="469725"/>
                  </a:cubicBezTo>
                  <a:cubicBezTo>
                    <a:pt x="5098" y="460650"/>
                    <a:pt x="0" y="448342"/>
                    <a:pt x="0" y="435508"/>
                  </a:cubicBezTo>
                  <a:lnTo>
                    <a:pt x="0" y="483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87477" tIns="64617" rIns="87477" bIns="64617" anchor="ctr"/>
            <a:lstStyle/>
            <a:p>
              <a:pPr algn="ctr" defTabSz="1598613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90</a:t>
              </a:r>
              <a:r>
                <a:rPr lang="en-US" altLang="zh-CN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%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47714" y="2530993"/>
              <a:ext cx="926605" cy="29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业绩一</a:t>
              </a:r>
              <a:endParaRPr lang="zh-CN" altLang="en-US" sz="1400" spc="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5553" y="2530992"/>
              <a:ext cx="926605" cy="29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业绩二</a:t>
              </a:r>
              <a:endParaRPr lang="zh-CN" altLang="en-US" sz="1400" spc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43176" y="2565061"/>
              <a:ext cx="926605" cy="29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业绩三</a:t>
              </a:r>
              <a:endParaRPr lang="zh-CN" altLang="en-US" sz="1400" spc="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81536" y="2611988"/>
              <a:ext cx="926605" cy="29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业绩四</a:t>
              </a:r>
              <a:endParaRPr lang="zh-CN" altLang="en-US" sz="1400" spc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7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03944" y="1799903"/>
            <a:ext cx="1714187" cy="979077"/>
            <a:chOff x="4817802" y="1799903"/>
            <a:chExt cx="1714187" cy="979077"/>
          </a:xfrm>
        </p:grpSpPr>
        <p:sp>
          <p:nvSpPr>
            <p:cNvPr id="11" name="TextBox 10"/>
            <p:cNvSpPr txBox="1"/>
            <p:nvPr/>
          </p:nvSpPr>
          <p:spPr>
            <a:xfrm>
              <a:off x="4817802" y="1799903"/>
              <a:ext cx="171418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Preface</a:t>
              </a:r>
              <a:endPara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7025" y="240964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序 言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93531" y="3052013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不记得童年的时光如何流过，不想记得青春的轮廓，童年的我只知道时光流，青春的我只知道专注看好自己的路，当童年没有记忆，</a:t>
            </a: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当青春过后，我才知道平平淡淡才是真，只要美好的童年，绚丽的青春。</a:t>
            </a: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不想记得青春的轮廓，童年的我只知道时光流，青春的我只知道专注看好自己的路，当童年没有记忆。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5689037" y="4485220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859533" y="1411054"/>
            <a:ext cx="2101274" cy="568872"/>
            <a:chOff x="2579625" y="3035026"/>
            <a:chExt cx="2101274" cy="568872"/>
          </a:xfrm>
        </p:grpSpPr>
        <p:sp>
          <p:nvSpPr>
            <p:cNvPr id="11" name="TextBox 10"/>
            <p:cNvSpPr txBox="1"/>
            <p:nvPr/>
          </p:nvSpPr>
          <p:spPr>
            <a:xfrm>
              <a:off x="2800548" y="3119407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3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存在的问题</a:t>
              </a:r>
              <a:endParaRPr lang="zh-CN" altLang="en-US" sz="13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79625" y="3035026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环形箭头 12">
            <a:hlinkClick r:id="rId2"/>
          </p:cNvPr>
          <p:cNvSpPr/>
          <p:nvPr/>
        </p:nvSpPr>
        <p:spPr>
          <a:xfrm flipH="1">
            <a:off x="4680899" y="1175806"/>
            <a:ext cx="1987187" cy="1987490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形状 13">
            <a:hlinkClick r:id="rId2"/>
          </p:cNvPr>
          <p:cNvSpPr/>
          <p:nvPr/>
        </p:nvSpPr>
        <p:spPr>
          <a:xfrm flipH="1">
            <a:off x="5232833" y="2317766"/>
            <a:ext cx="1987187" cy="1987490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空心弧 14">
            <a:hlinkClick r:id="rId2"/>
          </p:cNvPr>
          <p:cNvSpPr/>
          <p:nvPr/>
        </p:nvSpPr>
        <p:spPr>
          <a:xfrm flipH="1">
            <a:off x="4819348" y="3596382"/>
            <a:ext cx="1707302" cy="170798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矩形 22"/>
          <p:cNvSpPr/>
          <p:nvPr/>
        </p:nvSpPr>
        <p:spPr>
          <a:xfrm>
            <a:off x="2086290" y="2880041"/>
            <a:ext cx="295465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时光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如何流过，不想记得青春的轮廓，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只知道时光流，青春的我只知道专注看好自己的路，</a:t>
            </a:r>
          </a:p>
          <a:p>
            <a:pPr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青春过后，我才知道平平淡淡才是真，</a:t>
            </a:r>
          </a:p>
        </p:txBody>
      </p:sp>
      <p:sp>
        <p:nvSpPr>
          <p:cNvPr id="24" name="矩形 23"/>
          <p:cNvSpPr/>
          <p:nvPr/>
        </p:nvSpPr>
        <p:spPr>
          <a:xfrm>
            <a:off x="6766888" y="4504759"/>
            <a:ext cx="226215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的我只知道专注看好自己的路，</a:t>
            </a: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青春过后，我才知道平平淡淡才是真，</a:t>
            </a:r>
          </a:p>
        </p:txBody>
      </p:sp>
      <p:sp>
        <p:nvSpPr>
          <p:cNvPr id="26" name="矩形 25"/>
          <p:cNvSpPr/>
          <p:nvPr/>
        </p:nvSpPr>
        <p:spPr>
          <a:xfrm>
            <a:off x="6766888" y="1444368"/>
            <a:ext cx="295465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时光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如何流过，不想记得青春的轮廓，</a:t>
            </a: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只知道时光流，青春的我只知道专注看好自己的路，</a:t>
            </a: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青春过后，我才知道平平淡淡才是真，</a:t>
            </a:r>
          </a:p>
        </p:txBody>
      </p:sp>
    </p:spTree>
    <p:extLst>
      <p:ext uri="{BB962C8B-B14F-4D97-AF65-F5344CB8AC3E}">
        <p14:creationId xmlns:p14="http://schemas.microsoft.com/office/powerpoint/2010/main" val="7971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25084" y="5040317"/>
            <a:ext cx="2101274" cy="568872"/>
            <a:chOff x="4725084" y="5040317"/>
            <a:chExt cx="2101274" cy="568872"/>
          </a:xfrm>
        </p:grpSpPr>
        <p:sp>
          <p:nvSpPr>
            <p:cNvPr id="27" name="TextBox 26"/>
            <p:cNvSpPr txBox="1"/>
            <p:nvPr/>
          </p:nvSpPr>
          <p:spPr>
            <a:xfrm>
              <a:off x="4913947" y="512469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问题改善建议</a:t>
              </a:r>
              <a:endPara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25084" y="5040317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0556" y="1328368"/>
            <a:ext cx="1819963" cy="2991442"/>
            <a:chOff x="4555999" y="1328368"/>
            <a:chExt cx="1819963" cy="2991442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555999" y="1328368"/>
              <a:ext cx="1819963" cy="2991442"/>
            </a:xfrm>
            <a:custGeom>
              <a:avLst/>
              <a:gdLst>
                <a:gd name="T0" fmla="*/ 1805 w 3132"/>
                <a:gd name="T1" fmla="*/ 23 h 5219"/>
                <a:gd name="T2" fmla="*/ 3128 w 3132"/>
                <a:gd name="T3" fmla="*/ 1484 h 5219"/>
                <a:gd name="T4" fmla="*/ 2929 w 3132"/>
                <a:gd name="T5" fmla="*/ 2249 h 5219"/>
                <a:gd name="T6" fmla="*/ 2624 w 3132"/>
                <a:gd name="T7" fmla="*/ 2789 h 5219"/>
                <a:gd name="T8" fmla="*/ 2435 w 3132"/>
                <a:gd name="T9" fmla="*/ 3416 h 5219"/>
                <a:gd name="T10" fmla="*/ 2280 w 3132"/>
                <a:gd name="T11" fmla="*/ 3797 h 5219"/>
                <a:gd name="T12" fmla="*/ 2216 w 3132"/>
                <a:gd name="T13" fmla="*/ 3957 h 5219"/>
                <a:gd name="T14" fmla="*/ 2229 w 3132"/>
                <a:gd name="T15" fmla="*/ 4072 h 5219"/>
                <a:gd name="T16" fmla="*/ 2234 w 3132"/>
                <a:gd name="T17" fmla="*/ 4166 h 5219"/>
                <a:gd name="T18" fmla="*/ 2226 w 3132"/>
                <a:gd name="T19" fmla="*/ 4254 h 5219"/>
                <a:gd name="T20" fmla="*/ 2230 w 3132"/>
                <a:gd name="T21" fmla="*/ 4346 h 5219"/>
                <a:gd name="T22" fmla="*/ 2233 w 3132"/>
                <a:gd name="T23" fmla="*/ 4435 h 5219"/>
                <a:gd name="T24" fmla="*/ 2234 w 3132"/>
                <a:gd name="T25" fmla="*/ 4522 h 5219"/>
                <a:gd name="T26" fmla="*/ 2228 w 3132"/>
                <a:gd name="T27" fmla="*/ 4620 h 5219"/>
                <a:gd name="T28" fmla="*/ 2217 w 3132"/>
                <a:gd name="T29" fmla="*/ 4698 h 5219"/>
                <a:gd name="T30" fmla="*/ 2194 w 3132"/>
                <a:gd name="T31" fmla="*/ 4820 h 5219"/>
                <a:gd name="T32" fmla="*/ 1802 w 3132"/>
                <a:gd name="T33" fmla="*/ 5178 h 5219"/>
                <a:gd name="T34" fmla="*/ 1330 w 3132"/>
                <a:gd name="T35" fmla="*/ 5178 h 5219"/>
                <a:gd name="T36" fmla="*/ 938 w 3132"/>
                <a:gd name="T37" fmla="*/ 4820 h 5219"/>
                <a:gd name="T38" fmla="*/ 915 w 3132"/>
                <a:gd name="T39" fmla="*/ 4698 h 5219"/>
                <a:gd name="T40" fmla="*/ 905 w 3132"/>
                <a:gd name="T41" fmla="*/ 4620 h 5219"/>
                <a:gd name="T42" fmla="*/ 898 w 3132"/>
                <a:gd name="T43" fmla="*/ 4522 h 5219"/>
                <a:gd name="T44" fmla="*/ 899 w 3132"/>
                <a:gd name="T45" fmla="*/ 4435 h 5219"/>
                <a:gd name="T46" fmla="*/ 902 w 3132"/>
                <a:gd name="T47" fmla="*/ 4346 h 5219"/>
                <a:gd name="T48" fmla="*/ 906 w 3132"/>
                <a:gd name="T49" fmla="*/ 4254 h 5219"/>
                <a:gd name="T50" fmla="*/ 898 w 3132"/>
                <a:gd name="T51" fmla="*/ 4166 h 5219"/>
                <a:gd name="T52" fmla="*/ 903 w 3132"/>
                <a:gd name="T53" fmla="*/ 4072 h 5219"/>
                <a:gd name="T54" fmla="*/ 916 w 3132"/>
                <a:gd name="T55" fmla="*/ 3957 h 5219"/>
                <a:gd name="T56" fmla="*/ 852 w 3132"/>
                <a:gd name="T57" fmla="*/ 3797 h 5219"/>
                <a:gd name="T58" fmla="*/ 697 w 3132"/>
                <a:gd name="T59" fmla="*/ 3416 h 5219"/>
                <a:gd name="T60" fmla="*/ 508 w 3132"/>
                <a:gd name="T61" fmla="*/ 2789 h 5219"/>
                <a:gd name="T62" fmla="*/ 203 w 3132"/>
                <a:gd name="T63" fmla="*/ 2249 h 5219"/>
                <a:gd name="T64" fmla="*/ 4 w 3132"/>
                <a:gd name="T65" fmla="*/ 1484 h 5219"/>
                <a:gd name="T66" fmla="*/ 1366 w 3132"/>
                <a:gd name="T67" fmla="*/ 18 h 5219"/>
                <a:gd name="T68" fmla="*/ 1805 w 3132"/>
                <a:gd name="T69" fmla="*/ 22 h 5219"/>
                <a:gd name="T70" fmla="*/ 1805 w 3132"/>
                <a:gd name="T71" fmla="*/ 23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32" h="5219">
                  <a:moveTo>
                    <a:pt x="1805" y="23"/>
                  </a:moveTo>
                  <a:cubicBezTo>
                    <a:pt x="2506" y="125"/>
                    <a:pt x="3107" y="716"/>
                    <a:pt x="3128" y="1484"/>
                  </a:cubicBezTo>
                  <a:cubicBezTo>
                    <a:pt x="3132" y="1790"/>
                    <a:pt x="3040" y="2037"/>
                    <a:pt x="2929" y="2249"/>
                  </a:cubicBezTo>
                  <a:cubicBezTo>
                    <a:pt x="2829" y="2400"/>
                    <a:pt x="2701" y="2656"/>
                    <a:pt x="2624" y="2789"/>
                  </a:cubicBezTo>
                  <a:cubicBezTo>
                    <a:pt x="2491" y="3023"/>
                    <a:pt x="2449" y="3204"/>
                    <a:pt x="2435" y="3416"/>
                  </a:cubicBezTo>
                  <a:cubicBezTo>
                    <a:pt x="2435" y="3574"/>
                    <a:pt x="2395" y="3708"/>
                    <a:pt x="2280" y="3797"/>
                  </a:cubicBezTo>
                  <a:cubicBezTo>
                    <a:pt x="2209" y="3842"/>
                    <a:pt x="2175" y="3898"/>
                    <a:pt x="2216" y="3957"/>
                  </a:cubicBezTo>
                  <a:cubicBezTo>
                    <a:pt x="2256" y="3998"/>
                    <a:pt x="2270" y="4037"/>
                    <a:pt x="2229" y="4072"/>
                  </a:cubicBezTo>
                  <a:cubicBezTo>
                    <a:pt x="2176" y="4109"/>
                    <a:pt x="2197" y="4138"/>
                    <a:pt x="2234" y="4166"/>
                  </a:cubicBezTo>
                  <a:cubicBezTo>
                    <a:pt x="2288" y="4207"/>
                    <a:pt x="2270" y="4233"/>
                    <a:pt x="2226" y="4254"/>
                  </a:cubicBezTo>
                  <a:cubicBezTo>
                    <a:pt x="2163" y="4278"/>
                    <a:pt x="2168" y="4319"/>
                    <a:pt x="2230" y="4346"/>
                  </a:cubicBezTo>
                  <a:cubicBezTo>
                    <a:pt x="2306" y="4376"/>
                    <a:pt x="2298" y="4406"/>
                    <a:pt x="2233" y="4435"/>
                  </a:cubicBezTo>
                  <a:cubicBezTo>
                    <a:pt x="2160" y="4461"/>
                    <a:pt x="2176" y="4491"/>
                    <a:pt x="2234" y="4522"/>
                  </a:cubicBezTo>
                  <a:cubicBezTo>
                    <a:pt x="2293" y="4555"/>
                    <a:pt x="2280" y="4587"/>
                    <a:pt x="2228" y="4620"/>
                  </a:cubicBezTo>
                  <a:cubicBezTo>
                    <a:pt x="2173" y="4652"/>
                    <a:pt x="2188" y="4676"/>
                    <a:pt x="2217" y="4698"/>
                  </a:cubicBezTo>
                  <a:cubicBezTo>
                    <a:pt x="2266" y="4737"/>
                    <a:pt x="2231" y="4782"/>
                    <a:pt x="2194" y="4820"/>
                  </a:cubicBezTo>
                  <a:cubicBezTo>
                    <a:pt x="2066" y="4955"/>
                    <a:pt x="1935" y="5073"/>
                    <a:pt x="1802" y="5178"/>
                  </a:cubicBezTo>
                  <a:cubicBezTo>
                    <a:pt x="1693" y="5216"/>
                    <a:pt x="1465" y="5219"/>
                    <a:pt x="1330" y="5178"/>
                  </a:cubicBezTo>
                  <a:cubicBezTo>
                    <a:pt x="1197" y="5073"/>
                    <a:pt x="1066" y="4955"/>
                    <a:pt x="938" y="4820"/>
                  </a:cubicBezTo>
                  <a:cubicBezTo>
                    <a:pt x="901" y="4782"/>
                    <a:pt x="866" y="4737"/>
                    <a:pt x="915" y="4698"/>
                  </a:cubicBezTo>
                  <a:cubicBezTo>
                    <a:pt x="944" y="4676"/>
                    <a:pt x="959" y="4652"/>
                    <a:pt x="905" y="4620"/>
                  </a:cubicBezTo>
                  <a:cubicBezTo>
                    <a:pt x="852" y="4587"/>
                    <a:pt x="839" y="4555"/>
                    <a:pt x="898" y="4522"/>
                  </a:cubicBezTo>
                  <a:cubicBezTo>
                    <a:pt x="956" y="4491"/>
                    <a:pt x="973" y="4461"/>
                    <a:pt x="899" y="4435"/>
                  </a:cubicBezTo>
                  <a:cubicBezTo>
                    <a:pt x="834" y="4406"/>
                    <a:pt x="826" y="4376"/>
                    <a:pt x="902" y="4346"/>
                  </a:cubicBezTo>
                  <a:cubicBezTo>
                    <a:pt x="964" y="4319"/>
                    <a:pt x="969" y="4278"/>
                    <a:pt x="906" y="4254"/>
                  </a:cubicBezTo>
                  <a:cubicBezTo>
                    <a:pt x="862" y="4233"/>
                    <a:pt x="845" y="4207"/>
                    <a:pt x="898" y="4166"/>
                  </a:cubicBezTo>
                  <a:cubicBezTo>
                    <a:pt x="935" y="4138"/>
                    <a:pt x="956" y="4109"/>
                    <a:pt x="903" y="4072"/>
                  </a:cubicBezTo>
                  <a:cubicBezTo>
                    <a:pt x="862" y="4037"/>
                    <a:pt x="877" y="3998"/>
                    <a:pt x="916" y="3957"/>
                  </a:cubicBezTo>
                  <a:cubicBezTo>
                    <a:pt x="957" y="3898"/>
                    <a:pt x="923" y="3842"/>
                    <a:pt x="852" y="3797"/>
                  </a:cubicBezTo>
                  <a:cubicBezTo>
                    <a:pt x="737" y="3708"/>
                    <a:pt x="697" y="3574"/>
                    <a:pt x="697" y="3416"/>
                  </a:cubicBezTo>
                  <a:cubicBezTo>
                    <a:pt x="683" y="3204"/>
                    <a:pt x="641" y="3023"/>
                    <a:pt x="508" y="2789"/>
                  </a:cubicBezTo>
                  <a:cubicBezTo>
                    <a:pt x="431" y="2656"/>
                    <a:pt x="303" y="2400"/>
                    <a:pt x="203" y="2249"/>
                  </a:cubicBezTo>
                  <a:cubicBezTo>
                    <a:pt x="92" y="2037"/>
                    <a:pt x="0" y="1790"/>
                    <a:pt x="4" y="1484"/>
                  </a:cubicBezTo>
                  <a:cubicBezTo>
                    <a:pt x="25" y="702"/>
                    <a:pt x="649" y="103"/>
                    <a:pt x="1366" y="18"/>
                  </a:cubicBezTo>
                  <a:cubicBezTo>
                    <a:pt x="1502" y="3"/>
                    <a:pt x="1665" y="0"/>
                    <a:pt x="1805" y="22"/>
                  </a:cubicBezTo>
                  <a:lnTo>
                    <a:pt x="1805" y="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lIns="91418" tIns="45708" rIns="91418" bIns="4570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>
                <a:solidFill>
                  <a:srgbClr val="48B3CC"/>
                </a:solidFill>
                <a:latin typeface="Arial" pitchFamily="34" charset="0"/>
                <a:ea typeface="造字工房悦黑体验版常规体" charset="-122"/>
              </a:endParaRP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922477" y="1818432"/>
              <a:ext cx="1087007" cy="340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 eaLnBrk="1" hangingPunct="1"/>
              <a:r>
                <a:rPr lang="zh-CN" altLang="en-US" sz="1600" dirty="0">
                  <a:solidFill>
                    <a:schemeClr val="bg1"/>
                  </a:solidFill>
                  <a:latin typeface="微软雅黑"/>
                  <a:ea typeface="微软雅黑"/>
                </a:rPr>
                <a:t>您的标题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754495" y="2169782"/>
              <a:ext cx="1422971" cy="545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/>
                  <a:ea typeface="微软雅黑"/>
                </a:rPr>
                <a:t>这里输入您的文字这里输入您的文字这里输入您的文字这里输入</a:t>
              </a: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272484" y="3061439"/>
              <a:ext cx="386992" cy="479499"/>
            </a:xfrm>
            <a:custGeom>
              <a:avLst/>
              <a:gdLst>
                <a:gd name="T0" fmla="*/ 79 w 734"/>
                <a:gd name="T1" fmla="*/ 906 h 993"/>
                <a:gd name="T2" fmla="*/ 124 w 734"/>
                <a:gd name="T3" fmla="*/ 153 h 993"/>
                <a:gd name="T4" fmla="*/ 162 w 734"/>
                <a:gd name="T5" fmla="*/ 218 h 993"/>
                <a:gd name="T6" fmla="*/ 201 w 734"/>
                <a:gd name="T7" fmla="*/ 153 h 993"/>
                <a:gd name="T8" fmla="*/ 328 w 734"/>
                <a:gd name="T9" fmla="*/ 179 h 993"/>
                <a:gd name="T10" fmla="*/ 405 w 734"/>
                <a:gd name="T11" fmla="*/ 179 h 993"/>
                <a:gd name="T12" fmla="*/ 533 w 734"/>
                <a:gd name="T13" fmla="*/ 153 h 993"/>
                <a:gd name="T14" fmla="*/ 572 w 734"/>
                <a:gd name="T15" fmla="*/ 218 h 993"/>
                <a:gd name="T16" fmla="*/ 610 w 734"/>
                <a:gd name="T17" fmla="*/ 153 h 993"/>
                <a:gd name="T18" fmla="*/ 656 w 734"/>
                <a:gd name="T19" fmla="*/ 906 h 993"/>
                <a:gd name="T20" fmla="*/ 610 w 734"/>
                <a:gd name="T21" fmla="*/ 67 h 993"/>
                <a:gd name="T22" fmla="*/ 572 w 734"/>
                <a:gd name="T23" fmla="*/ 0 h 993"/>
                <a:gd name="T24" fmla="*/ 533 w 734"/>
                <a:gd name="T25" fmla="*/ 67 h 993"/>
                <a:gd name="T26" fmla="*/ 405 w 734"/>
                <a:gd name="T27" fmla="*/ 38 h 993"/>
                <a:gd name="T28" fmla="*/ 328 w 734"/>
                <a:gd name="T29" fmla="*/ 38 h 993"/>
                <a:gd name="T30" fmla="*/ 201 w 734"/>
                <a:gd name="T31" fmla="*/ 67 h 993"/>
                <a:gd name="T32" fmla="*/ 162 w 734"/>
                <a:gd name="T33" fmla="*/ 0 h 993"/>
                <a:gd name="T34" fmla="*/ 124 w 734"/>
                <a:gd name="T35" fmla="*/ 67 h 993"/>
                <a:gd name="T36" fmla="*/ 0 w 734"/>
                <a:gd name="T37" fmla="*/ 147 h 993"/>
                <a:gd name="T38" fmla="*/ 80 w 734"/>
                <a:gd name="T39" fmla="*/ 993 h 993"/>
                <a:gd name="T40" fmla="*/ 734 w 734"/>
                <a:gd name="T41" fmla="*/ 913 h 993"/>
                <a:gd name="T42" fmla="*/ 655 w 734"/>
                <a:gd name="T43" fmla="*/ 67 h 993"/>
                <a:gd name="T44" fmla="*/ 573 w 734"/>
                <a:gd name="T45" fmla="*/ 371 h 993"/>
                <a:gd name="T46" fmla="*/ 161 w 734"/>
                <a:gd name="T47" fmla="*/ 317 h 993"/>
                <a:gd name="T48" fmla="*/ 161 w 734"/>
                <a:gd name="T49" fmla="*/ 512 h 993"/>
                <a:gd name="T50" fmla="*/ 573 w 734"/>
                <a:gd name="T51" fmla="*/ 458 h 993"/>
                <a:gd name="T52" fmla="*/ 161 w 734"/>
                <a:gd name="T53" fmla="*/ 512 h 993"/>
                <a:gd name="T54" fmla="*/ 573 w 734"/>
                <a:gd name="T55" fmla="*/ 653 h 993"/>
                <a:gd name="T56" fmla="*/ 161 w 734"/>
                <a:gd name="T57" fmla="*/ 599 h 993"/>
                <a:gd name="T58" fmla="*/ 161 w 734"/>
                <a:gd name="T59" fmla="*/ 794 h 993"/>
                <a:gd name="T60" fmla="*/ 573 w 734"/>
                <a:gd name="T61" fmla="*/ 740 h 993"/>
                <a:gd name="T62" fmla="*/ 161 w 734"/>
                <a:gd name="T63" fmla="*/ 79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4" h="993">
                  <a:moveTo>
                    <a:pt x="656" y="906"/>
                  </a:moveTo>
                  <a:lnTo>
                    <a:pt x="79" y="906"/>
                  </a:lnTo>
                  <a:lnTo>
                    <a:pt x="79" y="153"/>
                  </a:lnTo>
                  <a:lnTo>
                    <a:pt x="124" y="153"/>
                  </a:lnTo>
                  <a:lnTo>
                    <a:pt x="124" y="179"/>
                  </a:lnTo>
                  <a:cubicBezTo>
                    <a:pt x="124" y="201"/>
                    <a:pt x="141" y="218"/>
                    <a:pt x="162" y="218"/>
                  </a:cubicBezTo>
                  <a:cubicBezTo>
                    <a:pt x="183" y="218"/>
                    <a:pt x="201" y="201"/>
                    <a:pt x="201" y="179"/>
                  </a:cubicBezTo>
                  <a:lnTo>
                    <a:pt x="201" y="153"/>
                  </a:lnTo>
                  <a:lnTo>
                    <a:pt x="328" y="153"/>
                  </a:lnTo>
                  <a:lnTo>
                    <a:pt x="328" y="179"/>
                  </a:lnTo>
                  <a:cubicBezTo>
                    <a:pt x="328" y="201"/>
                    <a:pt x="345" y="218"/>
                    <a:pt x="366" y="218"/>
                  </a:cubicBezTo>
                  <a:cubicBezTo>
                    <a:pt x="388" y="218"/>
                    <a:pt x="405" y="201"/>
                    <a:pt x="405" y="179"/>
                  </a:cubicBezTo>
                  <a:lnTo>
                    <a:pt x="405" y="153"/>
                  </a:lnTo>
                  <a:lnTo>
                    <a:pt x="533" y="153"/>
                  </a:lnTo>
                  <a:lnTo>
                    <a:pt x="533" y="179"/>
                  </a:lnTo>
                  <a:cubicBezTo>
                    <a:pt x="533" y="201"/>
                    <a:pt x="550" y="218"/>
                    <a:pt x="572" y="218"/>
                  </a:cubicBezTo>
                  <a:cubicBezTo>
                    <a:pt x="593" y="218"/>
                    <a:pt x="610" y="201"/>
                    <a:pt x="610" y="179"/>
                  </a:cubicBezTo>
                  <a:lnTo>
                    <a:pt x="610" y="153"/>
                  </a:lnTo>
                  <a:lnTo>
                    <a:pt x="656" y="153"/>
                  </a:lnTo>
                  <a:lnTo>
                    <a:pt x="656" y="906"/>
                  </a:lnTo>
                  <a:close/>
                  <a:moveTo>
                    <a:pt x="655" y="67"/>
                  </a:moveTo>
                  <a:lnTo>
                    <a:pt x="610" y="67"/>
                  </a:lnTo>
                  <a:lnTo>
                    <a:pt x="610" y="38"/>
                  </a:lnTo>
                  <a:cubicBezTo>
                    <a:pt x="610" y="17"/>
                    <a:pt x="593" y="0"/>
                    <a:pt x="572" y="0"/>
                  </a:cubicBezTo>
                  <a:cubicBezTo>
                    <a:pt x="550" y="0"/>
                    <a:pt x="533" y="17"/>
                    <a:pt x="533" y="38"/>
                  </a:cubicBezTo>
                  <a:lnTo>
                    <a:pt x="533" y="67"/>
                  </a:lnTo>
                  <a:lnTo>
                    <a:pt x="405" y="67"/>
                  </a:lnTo>
                  <a:lnTo>
                    <a:pt x="405" y="38"/>
                  </a:lnTo>
                  <a:cubicBezTo>
                    <a:pt x="405" y="17"/>
                    <a:pt x="388" y="0"/>
                    <a:pt x="366" y="0"/>
                  </a:cubicBezTo>
                  <a:cubicBezTo>
                    <a:pt x="345" y="0"/>
                    <a:pt x="328" y="17"/>
                    <a:pt x="328" y="38"/>
                  </a:cubicBezTo>
                  <a:lnTo>
                    <a:pt x="328" y="67"/>
                  </a:lnTo>
                  <a:lnTo>
                    <a:pt x="201" y="67"/>
                  </a:lnTo>
                  <a:lnTo>
                    <a:pt x="201" y="38"/>
                  </a:lnTo>
                  <a:cubicBezTo>
                    <a:pt x="201" y="17"/>
                    <a:pt x="183" y="0"/>
                    <a:pt x="162" y="0"/>
                  </a:cubicBezTo>
                  <a:cubicBezTo>
                    <a:pt x="141" y="0"/>
                    <a:pt x="124" y="17"/>
                    <a:pt x="124" y="38"/>
                  </a:cubicBezTo>
                  <a:lnTo>
                    <a:pt x="124" y="67"/>
                  </a:lnTo>
                  <a:lnTo>
                    <a:pt x="80" y="67"/>
                  </a:lnTo>
                  <a:cubicBezTo>
                    <a:pt x="36" y="67"/>
                    <a:pt x="0" y="103"/>
                    <a:pt x="0" y="147"/>
                  </a:cubicBezTo>
                  <a:lnTo>
                    <a:pt x="0" y="913"/>
                  </a:lnTo>
                  <a:cubicBezTo>
                    <a:pt x="0" y="957"/>
                    <a:pt x="36" y="993"/>
                    <a:pt x="80" y="993"/>
                  </a:cubicBezTo>
                  <a:lnTo>
                    <a:pt x="655" y="993"/>
                  </a:lnTo>
                  <a:cubicBezTo>
                    <a:pt x="699" y="993"/>
                    <a:pt x="734" y="957"/>
                    <a:pt x="734" y="913"/>
                  </a:cubicBezTo>
                  <a:lnTo>
                    <a:pt x="734" y="147"/>
                  </a:lnTo>
                  <a:cubicBezTo>
                    <a:pt x="734" y="103"/>
                    <a:pt x="699" y="67"/>
                    <a:pt x="655" y="67"/>
                  </a:cubicBezTo>
                  <a:close/>
                  <a:moveTo>
                    <a:pt x="161" y="371"/>
                  </a:moveTo>
                  <a:lnTo>
                    <a:pt x="573" y="371"/>
                  </a:lnTo>
                  <a:lnTo>
                    <a:pt x="573" y="317"/>
                  </a:lnTo>
                  <a:lnTo>
                    <a:pt x="161" y="317"/>
                  </a:lnTo>
                  <a:lnTo>
                    <a:pt x="161" y="371"/>
                  </a:lnTo>
                  <a:close/>
                  <a:moveTo>
                    <a:pt x="161" y="512"/>
                  </a:moveTo>
                  <a:lnTo>
                    <a:pt x="573" y="512"/>
                  </a:lnTo>
                  <a:lnTo>
                    <a:pt x="573" y="458"/>
                  </a:lnTo>
                  <a:lnTo>
                    <a:pt x="161" y="458"/>
                  </a:lnTo>
                  <a:lnTo>
                    <a:pt x="161" y="512"/>
                  </a:lnTo>
                  <a:close/>
                  <a:moveTo>
                    <a:pt x="161" y="653"/>
                  </a:moveTo>
                  <a:lnTo>
                    <a:pt x="573" y="653"/>
                  </a:lnTo>
                  <a:lnTo>
                    <a:pt x="573" y="599"/>
                  </a:lnTo>
                  <a:lnTo>
                    <a:pt x="161" y="599"/>
                  </a:lnTo>
                  <a:lnTo>
                    <a:pt x="161" y="653"/>
                  </a:lnTo>
                  <a:close/>
                  <a:moveTo>
                    <a:pt x="161" y="794"/>
                  </a:moveTo>
                  <a:lnTo>
                    <a:pt x="573" y="794"/>
                  </a:lnTo>
                  <a:lnTo>
                    <a:pt x="573" y="740"/>
                  </a:lnTo>
                  <a:lnTo>
                    <a:pt x="161" y="740"/>
                  </a:lnTo>
                  <a:lnTo>
                    <a:pt x="161" y="794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8" tIns="45708" rIns="91418" bIns="45708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57268" y="1798000"/>
            <a:ext cx="1532969" cy="2521810"/>
            <a:chOff x="2521037" y="1798000"/>
            <a:chExt cx="1532969" cy="252181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21037" y="1798000"/>
              <a:ext cx="1532969" cy="2521810"/>
            </a:xfrm>
            <a:custGeom>
              <a:avLst/>
              <a:gdLst>
                <a:gd name="T0" fmla="*/ 1805 w 3132"/>
                <a:gd name="T1" fmla="*/ 23 h 5219"/>
                <a:gd name="T2" fmla="*/ 3128 w 3132"/>
                <a:gd name="T3" fmla="*/ 1484 h 5219"/>
                <a:gd name="T4" fmla="*/ 2929 w 3132"/>
                <a:gd name="T5" fmla="*/ 2249 h 5219"/>
                <a:gd name="T6" fmla="*/ 2624 w 3132"/>
                <a:gd name="T7" fmla="*/ 2789 h 5219"/>
                <a:gd name="T8" fmla="*/ 2435 w 3132"/>
                <a:gd name="T9" fmla="*/ 3416 h 5219"/>
                <a:gd name="T10" fmla="*/ 2280 w 3132"/>
                <a:gd name="T11" fmla="*/ 3797 h 5219"/>
                <a:gd name="T12" fmla="*/ 2216 w 3132"/>
                <a:gd name="T13" fmla="*/ 3957 h 5219"/>
                <a:gd name="T14" fmla="*/ 2229 w 3132"/>
                <a:gd name="T15" fmla="*/ 4072 h 5219"/>
                <a:gd name="T16" fmla="*/ 2234 w 3132"/>
                <a:gd name="T17" fmla="*/ 4166 h 5219"/>
                <a:gd name="T18" fmla="*/ 2226 w 3132"/>
                <a:gd name="T19" fmla="*/ 4254 h 5219"/>
                <a:gd name="T20" fmla="*/ 2230 w 3132"/>
                <a:gd name="T21" fmla="*/ 4346 h 5219"/>
                <a:gd name="T22" fmla="*/ 2233 w 3132"/>
                <a:gd name="T23" fmla="*/ 4435 h 5219"/>
                <a:gd name="T24" fmla="*/ 2234 w 3132"/>
                <a:gd name="T25" fmla="*/ 4522 h 5219"/>
                <a:gd name="T26" fmla="*/ 2228 w 3132"/>
                <a:gd name="T27" fmla="*/ 4620 h 5219"/>
                <a:gd name="T28" fmla="*/ 2217 w 3132"/>
                <a:gd name="T29" fmla="*/ 4698 h 5219"/>
                <a:gd name="T30" fmla="*/ 2194 w 3132"/>
                <a:gd name="T31" fmla="*/ 4820 h 5219"/>
                <a:gd name="T32" fmla="*/ 1802 w 3132"/>
                <a:gd name="T33" fmla="*/ 5178 h 5219"/>
                <a:gd name="T34" fmla="*/ 1330 w 3132"/>
                <a:gd name="T35" fmla="*/ 5178 h 5219"/>
                <a:gd name="T36" fmla="*/ 938 w 3132"/>
                <a:gd name="T37" fmla="*/ 4820 h 5219"/>
                <a:gd name="T38" fmla="*/ 915 w 3132"/>
                <a:gd name="T39" fmla="*/ 4698 h 5219"/>
                <a:gd name="T40" fmla="*/ 905 w 3132"/>
                <a:gd name="T41" fmla="*/ 4620 h 5219"/>
                <a:gd name="T42" fmla="*/ 898 w 3132"/>
                <a:gd name="T43" fmla="*/ 4522 h 5219"/>
                <a:gd name="T44" fmla="*/ 899 w 3132"/>
                <a:gd name="T45" fmla="*/ 4435 h 5219"/>
                <a:gd name="T46" fmla="*/ 902 w 3132"/>
                <a:gd name="T47" fmla="*/ 4346 h 5219"/>
                <a:gd name="T48" fmla="*/ 906 w 3132"/>
                <a:gd name="T49" fmla="*/ 4254 h 5219"/>
                <a:gd name="T50" fmla="*/ 898 w 3132"/>
                <a:gd name="T51" fmla="*/ 4166 h 5219"/>
                <a:gd name="T52" fmla="*/ 903 w 3132"/>
                <a:gd name="T53" fmla="*/ 4072 h 5219"/>
                <a:gd name="T54" fmla="*/ 916 w 3132"/>
                <a:gd name="T55" fmla="*/ 3957 h 5219"/>
                <a:gd name="T56" fmla="*/ 852 w 3132"/>
                <a:gd name="T57" fmla="*/ 3797 h 5219"/>
                <a:gd name="T58" fmla="*/ 697 w 3132"/>
                <a:gd name="T59" fmla="*/ 3416 h 5219"/>
                <a:gd name="T60" fmla="*/ 508 w 3132"/>
                <a:gd name="T61" fmla="*/ 2789 h 5219"/>
                <a:gd name="T62" fmla="*/ 203 w 3132"/>
                <a:gd name="T63" fmla="*/ 2249 h 5219"/>
                <a:gd name="T64" fmla="*/ 4 w 3132"/>
                <a:gd name="T65" fmla="*/ 1484 h 5219"/>
                <a:gd name="T66" fmla="*/ 1366 w 3132"/>
                <a:gd name="T67" fmla="*/ 18 h 5219"/>
                <a:gd name="T68" fmla="*/ 1805 w 3132"/>
                <a:gd name="T69" fmla="*/ 22 h 5219"/>
                <a:gd name="T70" fmla="*/ 1805 w 3132"/>
                <a:gd name="T71" fmla="*/ 23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32" h="5219">
                  <a:moveTo>
                    <a:pt x="1805" y="23"/>
                  </a:moveTo>
                  <a:cubicBezTo>
                    <a:pt x="2506" y="125"/>
                    <a:pt x="3107" y="716"/>
                    <a:pt x="3128" y="1484"/>
                  </a:cubicBezTo>
                  <a:cubicBezTo>
                    <a:pt x="3132" y="1790"/>
                    <a:pt x="3040" y="2037"/>
                    <a:pt x="2929" y="2249"/>
                  </a:cubicBezTo>
                  <a:cubicBezTo>
                    <a:pt x="2829" y="2400"/>
                    <a:pt x="2701" y="2656"/>
                    <a:pt x="2624" y="2789"/>
                  </a:cubicBezTo>
                  <a:cubicBezTo>
                    <a:pt x="2491" y="3023"/>
                    <a:pt x="2449" y="3204"/>
                    <a:pt x="2435" y="3416"/>
                  </a:cubicBezTo>
                  <a:cubicBezTo>
                    <a:pt x="2435" y="3574"/>
                    <a:pt x="2395" y="3708"/>
                    <a:pt x="2280" y="3797"/>
                  </a:cubicBezTo>
                  <a:cubicBezTo>
                    <a:pt x="2209" y="3842"/>
                    <a:pt x="2175" y="3898"/>
                    <a:pt x="2216" y="3957"/>
                  </a:cubicBezTo>
                  <a:cubicBezTo>
                    <a:pt x="2256" y="3998"/>
                    <a:pt x="2270" y="4037"/>
                    <a:pt x="2229" y="4072"/>
                  </a:cubicBezTo>
                  <a:cubicBezTo>
                    <a:pt x="2176" y="4109"/>
                    <a:pt x="2197" y="4138"/>
                    <a:pt x="2234" y="4166"/>
                  </a:cubicBezTo>
                  <a:cubicBezTo>
                    <a:pt x="2288" y="4207"/>
                    <a:pt x="2270" y="4233"/>
                    <a:pt x="2226" y="4254"/>
                  </a:cubicBezTo>
                  <a:cubicBezTo>
                    <a:pt x="2163" y="4278"/>
                    <a:pt x="2168" y="4319"/>
                    <a:pt x="2230" y="4346"/>
                  </a:cubicBezTo>
                  <a:cubicBezTo>
                    <a:pt x="2306" y="4376"/>
                    <a:pt x="2298" y="4406"/>
                    <a:pt x="2233" y="4435"/>
                  </a:cubicBezTo>
                  <a:cubicBezTo>
                    <a:pt x="2160" y="4461"/>
                    <a:pt x="2176" y="4491"/>
                    <a:pt x="2234" y="4522"/>
                  </a:cubicBezTo>
                  <a:cubicBezTo>
                    <a:pt x="2293" y="4555"/>
                    <a:pt x="2280" y="4587"/>
                    <a:pt x="2228" y="4620"/>
                  </a:cubicBezTo>
                  <a:cubicBezTo>
                    <a:pt x="2173" y="4652"/>
                    <a:pt x="2188" y="4676"/>
                    <a:pt x="2217" y="4698"/>
                  </a:cubicBezTo>
                  <a:cubicBezTo>
                    <a:pt x="2266" y="4737"/>
                    <a:pt x="2231" y="4782"/>
                    <a:pt x="2194" y="4820"/>
                  </a:cubicBezTo>
                  <a:cubicBezTo>
                    <a:pt x="2066" y="4955"/>
                    <a:pt x="1935" y="5073"/>
                    <a:pt x="1802" y="5178"/>
                  </a:cubicBezTo>
                  <a:cubicBezTo>
                    <a:pt x="1693" y="5216"/>
                    <a:pt x="1465" y="5219"/>
                    <a:pt x="1330" y="5178"/>
                  </a:cubicBezTo>
                  <a:cubicBezTo>
                    <a:pt x="1197" y="5073"/>
                    <a:pt x="1066" y="4955"/>
                    <a:pt x="938" y="4820"/>
                  </a:cubicBezTo>
                  <a:cubicBezTo>
                    <a:pt x="901" y="4782"/>
                    <a:pt x="866" y="4737"/>
                    <a:pt x="915" y="4698"/>
                  </a:cubicBezTo>
                  <a:cubicBezTo>
                    <a:pt x="944" y="4676"/>
                    <a:pt x="959" y="4652"/>
                    <a:pt x="905" y="4620"/>
                  </a:cubicBezTo>
                  <a:cubicBezTo>
                    <a:pt x="852" y="4587"/>
                    <a:pt x="839" y="4555"/>
                    <a:pt x="898" y="4522"/>
                  </a:cubicBezTo>
                  <a:cubicBezTo>
                    <a:pt x="956" y="4491"/>
                    <a:pt x="973" y="4461"/>
                    <a:pt x="899" y="4435"/>
                  </a:cubicBezTo>
                  <a:cubicBezTo>
                    <a:pt x="834" y="4406"/>
                    <a:pt x="826" y="4376"/>
                    <a:pt x="902" y="4346"/>
                  </a:cubicBezTo>
                  <a:cubicBezTo>
                    <a:pt x="964" y="4319"/>
                    <a:pt x="969" y="4278"/>
                    <a:pt x="906" y="4254"/>
                  </a:cubicBezTo>
                  <a:cubicBezTo>
                    <a:pt x="862" y="4233"/>
                    <a:pt x="845" y="4207"/>
                    <a:pt x="898" y="4166"/>
                  </a:cubicBezTo>
                  <a:cubicBezTo>
                    <a:pt x="935" y="4138"/>
                    <a:pt x="956" y="4109"/>
                    <a:pt x="903" y="4072"/>
                  </a:cubicBezTo>
                  <a:cubicBezTo>
                    <a:pt x="862" y="4037"/>
                    <a:pt x="877" y="3998"/>
                    <a:pt x="916" y="3957"/>
                  </a:cubicBezTo>
                  <a:cubicBezTo>
                    <a:pt x="957" y="3898"/>
                    <a:pt x="923" y="3842"/>
                    <a:pt x="852" y="3797"/>
                  </a:cubicBezTo>
                  <a:cubicBezTo>
                    <a:pt x="737" y="3708"/>
                    <a:pt x="697" y="3574"/>
                    <a:pt x="697" y="3416"/>
                  </a:cubicBezTo>
                  <a:cubicBezTo>
                    <a:pt x="683" y="3204"/>
                    <a:pt x="641" y="3023"/>
                    <a:pt x="508" y="2789"/>
                  </a:cubicBezTo>
                  <a:cubicBezTo>
                    <a:pt x="431" y="2656"/>
                    <a:pt x="303" y="2400"/>
                    <a:pt x="203" y="2249"/>
                  </a:cubicBezTo>
                  <a:cubicBezTo>
                    <a:pt x="92" y="2037"/>
                    <a:pt x="0" y="1790"/>
                    <a:pt x="4" y="1484"/>
                  </a:cubicBezTo>
                  <a:cubicBezTo>
                    <a:pt x="25" y="702"/>
                    <a:pt x="649" y="103"/>
                    <a:pt x="1366" y="18"/>
                  </a:cubicBezTo>
                  <a:cubicBezTo>
                    <a:pt x="1502" y="3"/>
                    <a:pt x="1665" y="0"/>
                    <a:pt x="1805" y="22"/>
                  </a:cubicBezTo>
                  <a:lnTo>
                    <a:pt x="1805" y="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lIns="91418" tIns="45708" rIns="91418" bIns="4570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>
                <a:solidFill>
                  <a:srgbClr val="48B3CC"/>
                </a:solidFill>
                <a:latin typeface="Arial" pitchFamily="34" charset="0"/>
                <a:ea typeface="造字工房悦黑体验版常规体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2693034" y="2432132"/>
              <a:ext cx="1188975" cy="39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/>
                  <a:ea typeface="微软雅黑"/>
                </a:rPr>
                <a:t>这里输入您的文字这里输入您的文字</a:t>
              </a: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3062026" y="3091876"/>
              <a:ext cx="450991" cy="428194"/>
            </a:xfrm>
            <a:custGeom>
              <a:avLst/>
              <a:gdLst>
                <a:gd name="T0" fmla="*/ 568 w 1145"/>
                <a:gd name="T1" fmla="*/ 677 h 1102"/>
                <a:gd name="T2" fmla="*/ 554 w 1145"/>
                <a:gd name="T3" fmla="*/ 534 h 1102"/>
                <a:gd name="T4" fmla="*/ 372 w 1145"/>
                <a:gd name="T5" fmla="*/ 533 h 1102"/>
                <a:gd name="T6" fmla="*/ 348 w 1145"/>
                <a:gd name="T7" fmla="*/ 649 h 1102"/>
                <a:gd name="T8" fmla="*/ 414 w 1145"/>
                <a:gd name="T9" fmla="*/ 636 h 1102"/>
                <a:gd name="T10" fmla="*/ 463 w 1145"/>
                <a:gd name="T11" fmla="*/ 573 h 1102"/>
                <a:gd name="T12" fmla="*/ 509 w 1145"/>
                <a:gd name="T13" fmla="*/ 621 h 1102"/>
                <a:gd name="T14" fmla="*/ 481 w 1145"/>
                <a:gd name="T15" fmla="*/ 661 h 1102"/>
                <a:gd name="T16" fmla="*/ 413 w 1145"/>
                <a:gd name="T17" fmla="*/ 679 h 1102"/>
                <a:gd name="T18" fmla="*/ 417 w 1145"/>
                <a:gd name="T19" fmla="*/ 735 h 1102"/>
                <a:gd name="T20" fmla="*/ 427 w 1145"/>
                <a:gd name="T21" fmla="*/ 739 h 1102"/>
                <a:gd name="T22" fmla="*/ 506 w 1145"/>
                <a:gd name="T23" fmla="*/ 755 h 1102"/>
                <a:gd name="T24" fmla="*/ 508 w 1145"/>
                <a:gd name="T25" fmla="*/ 832 h 1102"/>
                <a:gd name="T26" fmla="*/ 414 w 1145"/>
                <a:gd name="T27" fmla="*/ 828 h 1102"/>
                <a:gd name="T28" fmla="*/ 381 w 1145"/>
                <a:gd name="T29" fmla="*/ 758 h 1102"/>
                <a:gd name="T30" fmla="*/ 318 w 1145"/>
                <a:gd name="T31" fmla="*/ 771 h 1102"/>
                <a:gd name="T32" fmla="*/ 461 w 1145"/>
                <a:gd name="T33" fmla="*/ 918 h 1102"/>
                <a:gd name="T34" fmla="*/ 604 w 1145"/>
                <a:gd name="T35" fmla="*/ 790 h 1102"/>
                <a:gd name="T36" fmla="*/ 815 w 1145"/>
                <a:gd name="T37" fmla="*/ 516 h 1102"/>
                <a:gd name="T38" fmla="*/ 700 w 1145"/>
                <a:gd name="T39" fmla="*/ 529 h 1102"/>
                <a:gd name="T40" fmla="*/ 713 w 1145"/>
                <a:gd name="T41" fmla="*/ 587 h 1102"/>
                <a:gd name="T42" fmla="*/ 750 w 1145"/>
                <a:gd name="T43" fmla="*/ 890 h 1102"/>
                <a:gd name="T44" fmla="*/ 815 w 1145"/>
                <a:gd name="T45" fmla="*/ 903 h 1102"/>
                <a:gd name="T46" fmla="*/ 828 w 1145"/>
                <a:gd name="T47" fmla="*/ 529 h 1102"/>
                <a:gd name="T48" fmla="*/ 889 w 1145"/>
                <a:gd name="T49" fmla="*/ 254 h 1102"/>
                <a:gd name="T50" fmla="*/ 923 w 1145"/>
                <a:gd name="T51" fmla="*/ 34 h 1102"/>
                <a:gd name="T52" fmla="*/ 855 w 1145"/>
                <a:gd name="T53" fmla="*/ 34 h 1102"/>
                <a:gd name="T54" fmla="*/ 889 w 1145"/>
                <a:gd name="T55" fmla="*/ 254 h 1102"/>
                <a:gd name="T56" fmla="*/ 1011 w 1145"/>
                <a:gd name="T57" fmla="*/ 993 h 1102"/>
                <a:gd name="T58" fmla="*/ 107 w 1145"/>
                <a:gd name="T59" fmla="*/ 964 h 1102"/>
                <a:gd name="T60" fmla="*/ 135 w 1145"/>
                <a:gd name="T61" fmla="*/ 419 h 1102"/>
                <a:gd name="T62" fmla="*/ 1039 w 1145"/>
                <a:gd name="T63" fmla="*/ 448 h 1102"/>
                <a:gd name="T64" fmla="*/ 1011 w 1145"/>
                <a:gd name="T65" fmla="*/ 128 h 1102"/>
                <a:gd name="T66" fmla="*/ 977 w 1145"/>
                <a:gd name="T67" fmla="*/ 220 h 1102"/>
                <a:gd name="T68" fmla="*/ 801 w 1145"/>
                <a:gd name="T69" fmla="*/ 220 h 1102"/>
                <a:gd name="T70" fmla="*/ 344 w 1145"/>
                <a:gd name="T71" fmla="*/ 128 h 1102"/>
                <a:gd name="T72" fmla="*/ 257 w 1145"/>
                <a:gd name="T73" fmla="*/ 308 h 1102"/>
                <a:gd name="T74" fmla="*/ 169 w 1145"/>
                <a:gd name="T75" fmla="*/ 128 h 1102"/>
                <a:gd name="T76" fmla="*/ 0 w 1145"/>
                <a:gd name="T77" fmla="*/ 264 h 1102"/>
                <a:gd name="T78" fmla="*/ 135 w 1145"/>
                <a:gd name="T79" fmla="*/ 1102 h 1102"/>
                <a:gd name="T80" fmla="*/ 1145 w 1145"/>
                <a:gd name="T81" fmla="*/ 966 h 1102"/>
                <a:gd name="T82" fmla="*/ 1011 w 1145"/>
                <a:gd name="T83" fmla="*/ 128 h 1102"/>
                <a:gd name="T84" fmla="*/ 291 w 1145"/>
                <a:gd name="T85" fmla="*/ 220 h 1102"/>
                <a:gd name="T86" fmla="*/ 257 w 1145"/>
                <a:gd name="T87" fmla="*/ 0 h 1102"/>
                <a:gd name="T88" fmla="*/ 222 w 1145"/>
                <a:gd name="T89" fmla="*/ 22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5" h="1102">
                  <a:moveTo>
                    <a:pt x="549" y="697"/>
                  </a:moveTo>
                  <a:cubicBezTo>
                    <a:pt x="556" y="692"/>
                    <a:pt x="562" y="685"/>
                    <a:pt x="568" y="677"/>
                  </a:cubicBezTo>
                  <a:cubicBezTo>
                    <a:pt x="580" y="660"/>
                    <a:pt x="587" y="639"/>
                    <a:pt x="587" y="615"/>
                  </a:cubicBezTo>
                  <a:cubicBezTo>
                    <a:pt x="587" y="583"/>
                    <a:pt x="576" y="555"/>
                    <a:pt x="554" y="534"/>
                  </a:cubicBezTo>
                  <a:cubicBezTo>
                    <a:pt x="532" y="513"/>
                    <a:pt x="501" y="502"/>
                    <a:pt x="459" y="502"/>
                  </a:cubicBezTo>
                  <a:cubicBezTo>
                    <a:pt x="425" y="502"/>
                    <a:pt x="396" y="513"/>
                    <a:pt x="372" y="533"/>
                  </a:cubicBezTo>
                  <a:cubicBezTo>
                    <a:pt x="348" y="554"/>
                    <a:pt x="335" y="589"/>
                    <a:pt x="335" y="636"/>
                  </a:cubicBezTo>
                  <a:cubicBezTo>
                    <a:pt x="335" y="643"/>
                    <a:pt x="341" y="649"/>
                    <a:pt x="348" y="649"/>
                  </a:cubicBezTo>
                  <a:lnTo>
                    <a:pt x="401" y="649"/>
                  </a:lnTo>
                  <a:cubicBezTo>
                    <a:pt x="408" y="649"/>
                    <a:pt x="414" y="644"/>
                    <a:pt x="414" y="636"/>
                  </a:cubicBezTo>
                  <a:cubicBezTo>
                    <a:pt x="415" y="614"/>
                    <a:pt x="419" y="597"/>
                    <a:pt x="427" y="587"/>
                  </a:cubicBezTo>
                  <a:cubicBezTo>
                    <a:pt x="435" y="578"/>
                    <a:pt x="446" y="573"/>
                    <a:pt x="463" y="573"/>
                  </a:cubicBezTo>
                  <a:cubicBezTo>
                    <a:pt x="479" y="573"/>
                    <a:pt x="490" y="577"/>
                    <a:pt x="497" y="586"/>
                  </a:cubicBezTo>
                  <a:cubicBezTo>
                    <a:pt x="505" y="596"/>
                    <a:pt x="509" y="607"/>
                    <a:pt x="509" y="621"/>
                  </a:cubicBezTo>
                  <a:cubicBezTo>
                    <a:pt x="509" y="632"/>
                    <a:pt x="506" y="641"/>
                    <a:pt x="501" y="648"/>
                  </a:cubicBezTo>
                  <a:cubicBezTo>
                    <a:pt x="496" y="655"/>
                    <a:pt x="490" y="659"/>
                    <a:pt x="481" y="661"/>
                  </a:cubicBezTo>
                  <a:cubicBezTo>
                    <a:pt x="470" y="664"/>
                    <a:pt x="451" y="665"/>
                    <a:pt x="426" y="665"/>
                  </a:cubicBezTo>
                  <a:cubicBezTo>
                    <a:pt x="419" y="665"/>
                    <a:pt x="413" y="671"/>
                    <a:pt x="413" y="679"/>
                  </a:cubicBezTo>
                  <a:lnTo>
                    <a:pt x="413" y="725"/>
                  </a:lnTo>
                  <a:cubicBezTo>
                    <a:pt x="413" y="729"/>
                    <a:pt x="414" y="732"/>
                    <a:pt x="417" y="735"/>
                  </a:cubicBezTo>
                  <a:cubicBezTo>
                    <a:pt x="420" y="737"/>
                    <a:pt x="423" y="739"/>
                    <a:pt x="426" y="739"/>
                  </a:cubicBezTo>
                  <a:lnTo>
                    <a:pt x="427" y="739"/>
                  </a:lnTo>
                  <a:cubicBezTo>
                    <a:pt x="432" y="738"/>
                    <a:pt x="437" y="738"/>
                    <a:pt x="442" y="738"/>
                  </a:cubicBezTo>
                  <a:cubicBezTo>
                    <a:pt x="471" y="738"/>
                    <a:pt x="493" y="744"/>
                    <a:pt x="506" y="755"/>
                  </a:cubicBezTo>
                  <a:cubicBezTo>
                    <a:pt x="518" y="765"/>
                    <a:pt x="524" y="778"/>
                    <a:pt x="524" y="794"/>
                  </a:cubicBezTo>
                  <a:cubicBezTo>
                    <a:pt x="524" y="810"/>
                    <a:pt x="519" y="822"/>
                    <a:pt x="508" y="832"/>
                  </a:cubicBezTo>
                  <a:cubicBezTo>
                    <a:pt x="498" y="842"/>
                    <a:pt x="483" y="847"/>
                    <a:pt x="464" y="847"/>
                  </a:cubicBezTo>
                  <a:cubicBezTo>
                    <a:pt x="443" y="847"/>
                    <a:pt x="427" y="841"/>
                    <a:pt x="414" y="828"/>
                  </a:cubicBezTo>
                  <a:cubicBezTo>
                    <a:pt x="402" y="815"/>
                    <a:pt x="395" y="796"/>
                    <a:pt x="394" y="771"/>
                  </a:cubicBezTo>
                  <a:cubicBezTo>
                    <a:pt x="394" y="764"/>
                    <a:pt x="388" y="758"/>
                    <a:pt x="381" y="758"/>
                  </a:cubicBezTo>
                  <a:lnTo>
                    <a:pt x="331" y="758"/>
                  </a:lnTo>
                  <a:cubicBezTo>
                    <a:pt x="324" y="758"/>
                    <a:pt x="318" y="764"/>
                    <a:pt x="318" y="771"/>
                  </a:cubicBezTo>
                  <a:cubicBezTo>
                    <a:pt x="318" y="816"/>
                    <a:pt x="330" y="852"/>
                    <a:pt x="353" y="878"/>
                  </a:cubicBezTo>
                  <a:cubicBezTo>
                    <a:pt x="377" y="905"/>
                    <a:pt x="413" y="918"/>
                    <a:pt x="461" y="918"/>
                  </a:cubicBezTo>
                  <a:cubicBezTo>
                    <a:pt x="499" y="918"/>
                    <a:pt x="532" y="908"/>
                    <a:pt x="560" y="887"/>
                  </a:cubicBezTo>
                  <a:cubicBezTo>
                    <a:pt x="589" y="865"/>
                    <a:pt x="604" y="833"/>
                    <a:pt x="604" y="790"/>
                  </a:cubicBezTo>
                  <a:cubicBezTo>
                    <a:pt x="604" y="747"/>
                    <a:pt x="585" y="716"/>
                    <a:pt x="549" y="697"/>
                  </a:cubicBezTo>
                  <a:close/>
                  <a:moveTo>
                    <a:pt x="815" y="516"/>
                  </a:moveTo>
                  <a:lnTo>
                    <a:pt x="713" y="516"/>
                  </a:lnTo>
                  <a:cubicBezTo>
                    <a:pt x="706" y="516"/>
                    <a:pt x="700" y="521"/>
                    <a:pt x="700" y="529"/>
                  </a:cubicBezTo>
                  <a:lnTo>
                    <a:pt x="700" y="574"/>
                  </a:lnTo>
                  <a:cubicBezTo>
                    <a:pt x="700" y="581"/>
                    <a:pt x="706" y="587"/>
                    <a:pt x="713" y="587"/>
                  </a:cubicBezTo>
                  <a:lnTo>
                    <a:pt x="750" y="587"/>
                  </a:lnTo>
                  <a:lnTo>
                    <a:pt x="750" y="890"/>
                  </a:lnTo>
                  <a:cubicBezTo>
                    <a:pt x="750" y="897"/>
                    <a:pt x="756" y="903"/>
                    <a:pt x="763" y="903"/>
                  </a:cubicBezTo>
                  <a:lnTo>
                    <a:pt x="815" y="903"/>
                  </a:lnTo>
                  <a:cubicBezTo>
                    <a:pt x="822" y="903"/>
                    <a:pt x="828" y="897"/>
                    <a:pt x="828" y="890"/>
                  </a:cubicBezTo>
                  <a:lnTo>
                    <a:pt x="828" y="529"/>
                  </a:lnTo>
                  <a:cubicBezTo>
                    <a:pt x="828" y="521"/>
                    <a:pt x="822" y="516"/>
                    <a:pt x="815" y="516"/>
                  </a:cubicBezTo>
                  <a:close/>
                  <a:moveTo>
                    <a:pt x="889" y="254"/>
                  </a:moveTo>
                  <a:cubicBezTo>
                    <a:pt x="908" y="254"/>
                    <a:pt x="923" y="239"/>
                    <a:pt x="923" y="220"/>
                  </a:cubicBezTo>
                  <a:lnTo>
                    <a:pt x="923" y="34"/>
                  </a:lnTo>
                  <a:cubicBezTo>
                    <a:pt x="923" y="15"/>
                    <a:pt x="908" y="0"/>
                    <a:pt x="889" y="0"/>
                  </a:cubicBezTo>
                  <a:cubicBezTo>
                    <a:pt x="870" y="0"/>
                    <a:pt x="855" y="15"/>
                    <a:pt x="855" y="34"/>
                  </a:cubicBezTo>
                  <a:lnTo>
                    <a:pt x="855" y="220"/>
                  </a:lnTo>
                  <a:cubicBezTo>
                    <a:pt x="855" y="239"/>
                    <a:pt x="870" y="254"/>
                    <a:pt x="889" y="254"/>
                  </a:cubicBezTo>
                  <a:close/>
                  <a:moveTo>
                    <a:pt x="1039" y="964"/>
                  </a:moveTo>
                  <a:cubicBezTo>
                    <a:pt x="1039" y="980"/>
                    <a:pt x="1026" y="993"/>
                    <a:pt x="1011" y="993"/>
                  </a:cubicBezTo>
                  <a:lnTo>
                    <a:pt x="135" y="993"/>
                  </a:lnTo>
                  <a:cubicBezTo>
                    <a:pt x="120" y="993"/>
                    <a:pt x="107" y="980"/>
                    <a:pt x="107" y="964"/>
                  </a:cubicBezTo>
                  <a:lnTo>
                    <a:pt x="107" y="448"/>
                  </a:lnTo>
                  <a:cubicBezTo>
                    <a:pt x="107" y="432"/>
                    <a:pt x="120" y="419"/>
                    <a:pt x="135" y="419"/>
                  </a:cubicBezTo>
                  <a:lnTo>
                    <a:pt x="1011" y="419"/>
                  </a:lnTo>
                  <a:cubicBezTo>
                    <a:pt x="1026" y="419"/>
                    <a:pt x="1039" y="432"/>
                    <a:pt x="1039" y="448"/>
                  </a:cubicBezTo>
                  <a:lnTo>
                    <a:pt x="1039" y="964"/>
                  </a:lnTo>
                  <a:close/>
                  <a:moveTo>
                    <a:pt x="1011" y="128"/>
                  </a:moveTo>
                  <a:lnTo>
                    <a:pt x="977" y="128"/>
                  </a:lnTo>
                  <a:lnTo>
                    <a:pt x="977" y="220"/>
                  </a:lnTo>
                  <a:cubicBezTo>
                    <a:pt x="977" y="268"/>
                    <a:pt x="937" y="308"/>
                    <a:pt x="889" y="308"/>
                  </a:cubicBezTo>
                  <a:cubicBezTo>
                    <a:pt x="841" y="308"/>
                    <a:pt x="801" y="268"/>
                    <a:pt x="801" y="220"/>
                  </a:cubicBezTo>
                  <a:lnTo>
                    <a:pt x="801" y="128"/>
                  </a:lnTo>
                  <a:lnTo>
                    <a:pt x="344" y="128"/>
                  </a:lnTo>
                  <a:lnTo>
                    <a:pt x="344" y="220"/>
                  </a:lnTo>
                  <a:cubicBezTo>
                    <a:pt x="344" y="268"/>
                    <a:pt x="305" y="308"/>
                    <a:pt x="257" y="308"/>
                  </a:cubicBezTo>
                  <a:cubicBezTo>
                    <a:pt x="208" y="308"/>
                    <a:pt x="169" y="268"/>
                    <a:pt x="169" y="220"/>
                  </a:cubicBezTo>
                  <a:lnTo>
                    <a:pt x="169" y="128"/>
                  </a:lnTo>
                  <a:lnTo>
                    <a:pt x="135" y="128"/>
                  </a:lnTo>
                  <a:cubicBezTo>
                    <a:pt x="61" y="128"/>
                    <a:pt x="0" y="189"/>
                    <a:pt x="0" y="264"/>
                  </a:cubicBezTo>
                  <a:lnTo>
                    <a:pt x="0" y="966"/>
                  </a:lnTo>
                  <a:cubicBezTo>
                    <a:pt x="0" y="1041"/>
                    <a:pt x="61" y="1102"/>
                    <a:pt x="135" y="1102"/>
                  </a:cubicBezTo>
                  <a:lnTo>
                    <a:pt x="1011" y="1102"/>
                  </a:lnTo>
                  <a:cubicBezTo>
                    <a:pt x="1085" y="1102"/>
                    <a:pt x="1145" y="1041"/>
                    <a:pt x="1145" y="966"/>
                  </a:cubicBezTo>
                  <a:lnTo>
                    <a:pt x="1145" y="264"/>
                  </a:lnTo>
                  <a:cubicBezTo>
                    <a:pt x="1145" y="189"/>
                    <a:pt x="1085" y="128"/>
                    <a:pt x="1011" y="128"/>
                  </a:cubicBezTo>
                  <a:close/>
                  <a:moveTo>
                    <a:pt x="257" y="254"/>
                  </a:moveTo>
                  <a:cubicBezTo>
                    <a:pt x="276" y="254"/>
                    <a:pt x="291" y="239"/>
                    <a:pt x="291" y="220"/>
                  </a:cubicBezTo>
                  <a:lnTo>
                    <a:pt x="291" y="34"/>
                  </a:lnTo>
                  <a:cubicBezTo>
                    <a:pt x="291" y="15"/>
                    <a:pt x="276" y="0"/>
                    <a:pt x="257" y="0"/>
                  </a:cubicBezTo>
                  <a:cubicBezTo>
                    <a:pt x="238" y="0"/>
                    <a:pt x="222" y="15"/>
                    <a:pt x="222" y="34"/>
                  </a:cubicBezTo>
                  <a:lnTo>
                    <a:pt x="222" y="220"/>
                  </a:lnTo>
                  <a:cubicBezTo>
                    <a:pt x="222" y="239"/>
                    <a:pt x="238" y="254"/>
                    <a:pt x="257" y="25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18" tIns="45708" rIns="91418" bIns="45708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2744018" y="2118374"/>
              <a:ext cx="1087007" cy="31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 eaLnBrk="1" hangingPunct="1"/>
              <a:r>
                <a:rPr lang="zh-CN" altLang="en-US" sz="1600" dirty="0">
                  <a:solidFill>
                    <a:schemeClr val="bg1"/>
                  </a:solidFill>
                  <a:latin typeface="微软雅黑"/>
                  <a:ea typeface="微软雅黑"/>
                </a:rPr>
                <a:t>您的标题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30837" y="1798000"/>
            <a:ext cx="1533970" cy="2521810"/>
            <a:chOff x="6969950" y="1798000"/>
            <a:chExt cx="1533970" cy="2521810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969950" y="1798000"/>
              <a:ext cx="1533970" cy="2521810"/>
            </a:xfrm>
            <a:custGeom>
              <a:avLst/>
              <a:gdLst>
                <a:gd name="T0" fmla="*/ 1805 w 3132"/>
                <a:gd name="T1" fmla="*/ 23 h 5219"/>
                <a:gd name="T2" fmla="*/ 3128 w 3132"/>
                <a:gd name="T3" fmla="*/ 1484 h 5219"/>
                <a:gd name="T4" fmla="*/ 2929 w 3132"/>
                <a:gd name="T5" fmla="*/ 2249 h 5219"/>
                <a:gd name="T6" fmla="*/ 2624 w 3132"/>
                <a:gd name="T7" fmla="*/ 2789 h 5219"/>
                <a:gd name="T8" fmla="*/ 2435 w 3132"/>
                <a:gd name="T9" fmla="*/ 3416 h 5219"/>
                <a:gd name="T10" fmla="*/ 2280 w 3132"/>
                <a:gd name="T11" fmla="*/ 3797 h 5219"/>
                <a:gd name="T12" fmla="*/ 2216 w 3132"/>
                <a:gd name="T13" fmla="*/ 3957 h 5219"/>
                <a:gd name="T14" fmla="*/ 2229 w 3132"/>
                <a:gd name="T15" fmla="*/ 4072 h 5219"/>
                <a:gd name="T16" fmla="*/ 2234 w 3132"/>
                <a:gd name="T17" fmla="*/ 4166 h 5219"/>
                <a:gd name="T18" fmla="*/ 2226 w 3132"/>
                <a:gd name="T19" fmla="*/ 4254 h 5219"/>
                <a:gd name="T20" fmla="*/ 2230 w 3132"/>
                <a:gd name="T21" fmla="*/ 4346 h 5219"/>
                <a:gd name="T22" fmla="*/ 2233 w 3132"/>
                <a:gd name="T23" fmla="*/ 4435 h 5219"/>
                <a:gd name="T24" fmla="*/ 2234 w 3132"/>
                <a:gd name="T25" fmla="*/ 4522 h 5219"/>
                <a:gd name="T26" fmla="*/ 2228 w 3132"/>
                <a:gd name="T27" fmla="*/ 4620 h 5219"/>
                <a:gd name="T28" fmla="*/ 2217 w 3132"/>
                <a:gd name="T29" fmla="*/ 4698 h 5219"/>
                <a:gd name="T30" fmla="*/ 2194 w 3132"/>
                <a:gd name="T31" fmla="*/ 4820 h 5219"/>
                <a:gd name="T32" fmla="*/ 1802 w 3132"/>
                <a:gd name="T33" fmla="*/ 5178 h 5219"/>
                <a:gd name="T34" fmla="*/ 1330 w 3132"/>
                <a:gd name="T35" fmla="*/ 5178 h 5219"/>
                <a:gd name="T36" fmla="*/ 938 w 3132"/>
                <a:gd name="T37" fmla="*/ 4820 h 5219"/>
                <a:gd name="T38" fmla="*/ 915 w 3132"/>
                <a:gd name="T39" fmla="*/ 4698 h 5219"/>
                <a:gd name="T40" fmla="*/ 905 w 3132"/>
                <a:gd name="T41" fmla="*/ 4620 h 5219"/>
                <a:gd name="T42" fmla="*/ 898 w 3132"/>
                <a:gd name="T43" fmla="*/ 4522 h 5219"/>
                <a:gd name="T44" fmla="*/ 899 w 3132"/>
                <a:gd name="T45" fmla="*/ 4435 h 5219"/>
                <a:gd name="T46" fmla="*/ 902 w 3132"/>
                <a:gd name="T47" fmla="*/ 4346 h 5219"/>
                <a:gd name="T48" fmla="*/ 906 w 3132"/>
                <a:gd name="T49" fmla="*/ 4254 h 5219"/>
                <a:gd name="T50" fmla="*/ 898 w 3132"/>
                <a:gd name="T51" fmla="*/ 4166 h 5219"/>
                <a:gd name="T52" fmla="*/ 903 w 3132"/>
                <a:gd name="T53" fmla="*/ 4072 h 5219"/>
                <a:gd name="T54" fmla="*/ 916 w 3132"/>
                <a:gd name="T55" fmla="*/ 3957 h 5219"/>
                <a:gd name="T56" fmla="*/ 852 w 3132"/>
                <a:gd name="T57" fmla="*/ 3797 h 5219"/>
                <a:gd name="T58" fmla="*/ 697 w 3132"/>
                <a:gd name="T59" fmla="*/ 3416 h 5219"/>
                <a:gd name="T60" fmla="*/ 508 w 3132"/>
                <a:gd name="T61" fmla="*/ 2789 h 5219"/>
                <a:gd name="T62" fmla="*/ 203 w 3132"/>
                <a:gd name="T63" fmla="*/ 2249 h 5219"/>
                <a:gd name="T64" fmla="*/ 4 w 3132"/>
                <a:gd name="T65" fmla="*/ 1484 h 5219"/>
                <a:gd name="T66" fmla="*/ 1366 w 3132"/>
                <a:gd name="T67" fmla="*/ 18 h 5219"/>
                <a:gd name="T68" fmla="*/ 1805 w 3132"/>
                <a:gd name="T69" fmla="*/ 22 h 5219"/>
                <a:gd name="T70" fmla="*/ 1805 w 3132"/>
                <a:gd name="T71" fmla="*/ 23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32" h="5219">
                  <a:moveTo>
                    <a:pt x="1805" y="23"/>
                  </a:moveTo>
                  <a:cubicBezTo>
                    <a:pt x="2506" y="125"/>
                    <a:pt x="3107" y="716"/>
                    <a:pt x="3128" y="1484"/>
                  </a:cubicBezTo>
                  <a:cubicBezTo>
                    <a:pt x="3132" y="1790"/>
                    <a:pt x="3040" y="2037"/>
                    <a:pt x="2929" y="2249"/>
                  </a:cubicBezTo>
                  <a:cubicBezTo>
                    <a:pt x="2829" y="2400"/>
                    <a:pt x="2701" y="2656"/>
                    <a:pt x="2624" y="2789"/>
                  </a:cubicBezTo>
                  <a:cubicBezTo>
                    <a:pt x="2491" y="3023"/>
                    <a:pt x="2449" y="3204"/>
                    <a:pt x="2435" y="3416"/>
                  </a:cubicBezTo>
                  <a:cubicBezTo>
                    <a:pt x="2435" y="3574"/>
                    <a:pt x="2395" y="3708"/>
                    <a:pt x="2280" y="3797"/>
                  </a:cubicBezTo>
                  <a:cubicBezTo>
                    <a:pt x="2209" y="3842"/>
                    <a:pt x="2175" y="3898"/>
                    <a:pt x="2216" y="3957"/>
                  </a:cubicBezTo>
                  <a:cubicBezTo>
                    <a:pt x="2256" y="3998"/>
                    <a:pt x="2270" y="4037"/>
                    <a:pt x="2229" y="4072"/>
                  </a:cubicBezTo>
                  <a:cubicBezTo>
                    <a:pt x="2176" y="4109"/>
                    <a:pt x="2197" y="4138"/>
                    <a:pt x="2234" y="4166"/>
                  </a:cubicBezTo>
                  <a:cubicBezTo>
                    <a:pt x="2288" y="4207"/>
                    <a:pt x="2270" y="4233"/>
                    <a:pt x="2226" y="4254"/>
                  </a:cubicBezTo>
                  <a:cubicBezTo>
                    <a:pt x="2163" y="4278"/>
                    <a:pt x="2168" y="4319"/>
                    <a:pt x="2230" y="4346"/>
                  </a:cubicBezTo>
                  <a:cubicBezTo>
                    <a:pt x="2306" y="4376"/>
                    <a:pt x="2298" y="4406"/>
                    <a:pt x="2233" y="4435"/>
                  </a:cubicBezTo>
                  <a:cubicBezTo>
                    <a:pt x="2160" y="4461"/>
                    <a:pt x="2176" y="4491"/>
                    <a:pt x="2234" y="4522"/>
                  </a:cubicBezTo>
                  <a:cubicBezTo>
                    <a:pt x="2293" y="4555"/>
                    <a:pt x="2280" y="4587"/>
                    <a:pt x="2228" y="4620"/>
                  </a:cubicBezTo>
                  <a:cubicBezTo>
                    <a:pt x="2173" y="4652"/>
                    <a:pt x="2188" y="4676"/>
                    <a:pt x="2217" y="4698"/>
                  </a:cubicBezTo>
                  <a:cubicBezTo>
                    <a:pt x="2266" y="4737"/>
                    <a:pt x="2231" y="4782"/>
                    <a:pt x="2194" y="4820"/>
                  </a:cubicBezTo>
                  <a:cubicBezTo>
                    <a:pt x="2066" y="4955"/>
                    <a:pt x="1935" y="5073"/>
                    <a:pt x="1802" y="5178"/>
                  </a:cubicBezTo>
                  <a:cubicBezTo>
                    <a:pt x="1693" y="5216"/>
                    <a:pt x="1465" y="5219"/>
                    <a:pt x="1330" y="5178"/>
                  </a:cubicBezTo>
                  <a:cubicBezTo>
                    <a:pt x="1197" y="5073"/>
                    <a:pt x="1066" y="4955"/>
                    <a:pt x="938" y="4820"/>
                  </a:cubicBezTo>
                  <a:cubicBezTo>
                    <a:pt x="901" y="4782"/>
                    <a:pt x="866" y="4737"/>
                    <a:pt x="915" y="4698"/>
                  </a:cubicBezTo>
                  <a:cubicBezTo>
                    <a:pt x="944" y="4676"/>
                    <a:pt x="959" y="4652"/>
                    <a:pt x="905" y="4620"/>
                  </a:cubicBezTo>
                  <a:cubicBezTo>
                    <a:pt x="852" y="4587"/>
                    <a:pt x="839" y="4555"/>
                    <a:pt x="898" y="4522"/>
                  </a:cubicBezTo>
                  <a:cubicBezTo>
                    <a:pt x="956" y="4491"/>
                    <a:pt x="973" y="4461"/>
                    <a:pt x="899" y="4435"/>
                  </a:cubicBezTo>
                  <a:cubicBezTo>
                    <a:pt x="834" y="4406"/>
                    <a:pt x="826" y="4376"/>
                    <a:pt x="902" y="4346"/>
                  </a:cubicBezTo>
                  <a:cubicBezTo>
                    <a:pt x="964" y="4319"/>
                    <a:pt x="969" y="4278"/>
                    <a:pt x="906" y="4254"/>
                  </a:cubicBezTo>
                  <a:cubicBezTo>
                    <a:pt x="862" y="4233"/>
                    <a:pt x="845" y="4207"/>
                    <a:pt x="898" y="4166"/>
                  </a:cubicBezTo>
                  <a:cubicBezTo>
                    <a:pt x="935" y="4138"/>
                    <a:pt x="956" y="4109"/>
                    <a:pt x="903" y="4072"/>
                  </a:cubicBezTo>
                  <a:cubicBezTo>
                    <a:pt x="862" y="4037"/>
                    <a:pt x="877" y="3998"/>
                    <a:pt x="916" y="3957"/>
                  </a:cubicBezTo>
                  <a:cubicBezTo>
                    <a:pt x="957" y="3898"/>
                    <a:pt x="923" y="3842"/>
                    <a:pt x="852" y="3797"/>
                  </a:cubicBezTo>
                  <a:cubicBezTo>
                    <a:pt x="737" y="3708"/>
                    <a:pt x="697" y="3574"/>
                    <a:pt x="697" y="3416"/>
                  </a:cubicBezTo>
                  <a:cubicBezTo>
                    <a:pt x="683" y="3204"/>
                    <a:pt x="641" y="3023"/>
                    <a:pt x="508" y="2789"/>
                  </a:cubicBezTo>
                  <a:cubicBezTo>
                    <a:pt x="431" y="2656"/>
                    <a:pt x="303" y="2400"/>
                    <a:pt x="203" y="2249"/>
                  </a:cubicBezTo>
                  <a:cubicBezTo>
                    <a:pt x="92" y="2037"/>
                    <a:pt x="0" y="1790"/>
                    <a:pt x="4" y="1484"/>
                  </a:cubicBezTo>
                  <a:cubicBezTo>
                    <a:pt x="25" y="702"/>
                    <a:pt x="649" y="103"/>
                    <a:pt x="1366" y="18"/>
                  </a:cubicBezTo>
                  <a:cubicBezTo>
                    <a:pt x="1502" y="3"/>
                    <a:pt x="1665" y="0"/>
                    <a:pt x="1805" y="22"/>
                  </a:cubicBezTo>
                  <a:lnTo>
                    <a:pt x="1805" y="2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lIns="91418" tIns="45708" rIns="91418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7142947" y="2432132"/>
              <a:ext cx="1187976" cy="39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这里输入您的文字这里输入您的文字</a:t>
              </a:r>
            </a:p>
          </p:txBody>
        </p:sp>
        <p:pic>
          <p:nvPicPr>
            <p:cNvPr id="25" name="组合 16"/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941" y="3231406"/>
              <a:ext cx="545989" cy="43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7193432" y="2118374"/>
              <a:ext cx="1087007" cy="31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 eaLnBrk="1" hangingPunct="1"/>
              <a:r>
                <a:rPr lang="zh-CN" altLang="en-US" sz="1600" dirty="0">
                  <a:solidFill>
                    <a:schemeClr val="bg1"/>
                  </a:solidFill>
                  <a:latin typeface="微软雅黑"/>
                  <a:ea typeface="微软雅黑"/>
                </a:rPr>
                <a:t>您的标题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669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194022" y="899788"/>
            <a:ext cx="4680598" cy="4877731"/>
            <a:chOff x="9194022" y="899788"/>
            <a:chExt cx="4680598" cy="4877731"/>
          </a:xfrm>
        </p:grpSpPr>
        <p:sp>
          <p:nvSpPr>
            <p:cNvPr id="2" name="椭圆 1"/>
            <p:cNvSpPr/>
            <p:nvPr/>
          </p:nvSpPr>
          <p:spPr>
            <a:xfrm>
              <a:off x="9194022" y="899788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31530" y="2339972"/>
              <a:ext cx="4230542" cy="3437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zh-CN" sz="160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FOUR</a:t>
              </a:r>
              <a:endParaRPr lang="zh-CN" altLang="en-US" sz="16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99263" y="2648341"/>
            <a:ext cx="1723549" cy="1383792"/>
            <a:chOff x="5091623" y="2648341"/>
            <a:chExt cx="1723549" cy="1383792"/>
          </a:xfrm>
        </p:grpSpPr>
        <p:sp>
          <p:nvSpPr>
            <p:cNvPr id="4" name="TextBox 3"/>
            <p:cNvSpPr txBox="1"/>
            <p:nvPr/>
          </p:nvSpPr>
          <p:spPr>
            <a:xfrm>
              <a:off x="5091623" y="264834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工作规划</a:t>
              </a:r>
              <a:endParaRPr lang="zh-CN" altLang="en-US" spc="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19634" y="3025524"/>
              <a:ext cx="1267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Work Planning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74687" y="3600133"/>
              <a:ext cx="357421" cy="43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0951" y="364685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2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1273010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20294" y="2578367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只要美好的童年，绚丽的青春。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340299" y="899788"/>
            <a:ext cx="4680598" cy="4877731"/>
            <a:chOff x="9194022" y="899788"/>
            <a:chExt cx="4680598" cy="4877731"/>
          </a:xfrm>
        </p:grpSpPr>
        <p:sp>
          <p:nvSpPr>
            <p:cNvPr id="7" name="椭圆 6"/>
            <p:cNvSpPr/>
            <p:nvPr/>
          </p:nvSpPr>
          <p:spPr>
            <a:xfrm>
              <a:off x="9194022" y="899788"/>
              <a:ext cx="4680598" cy="46805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31530" y="2339972"/>
              <a:ext cx="4230542" cy="3437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zh-CN" sz="160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清刻本悦宋简体" pitchFamily="2" charset="-122"/>
                  <a:ea typeface="方正清刻本悦宋简体" pitchFamily="2" charset="-122"/>
                </a:rPr>
                <a:t>FOUR</a:t>
              </a:r>
              <a:endParaRPr lang="zh-CN" altLang="en-US" sz="16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62658" y="1533705"/>
            <a:ext cx="5978747" cy="2066428"/>
            <a:chOff x="2662658" y="1533705"/>
            <a:chExt cx="5978747" cy="2066428"/>
          </a:xfrm>
        </p:grpSpPr>
        <p:grpSp>
          <p:nvGrpSpPr>
            <p:cNvPr id="29" name="组合 28"/>
            <p:cNvGrpSpPr/>
            <p:nvPr/>
          </p:nvGrpSpPr>
          <p:grpSpPr>
            <a:xfrm>
              <a:off x="2662658" y="1977426"/>
              <a:ext cx="1164609" cy="1178986"/>
              <a:chOff x="3169423" y="1989811"/>
              <a:chExt cx="1164609" cy="1178986"/>
            </a:xfrm>
          </p:grpSpPr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3169423" y="1989811"/>
                <a:ext cx="1164609" cy="1178986"/>
              </a:xfrm>
              <a:custGeom>
                <a:avLst/>
                <a:gdLst>
                  <a:gd name="T0" fmla="*/ 152777 w 101"/>
                  <a:gd name="T1" fmla="*/ 316504 h 102"/>
                  <a:gd name="T2" fmla="*/ 213888 w 101"/>
                  <a:gd name="T3" fmla="*/ 51049 h 102"/>
                  <a:gd name="T4" fmla="*/ 264814 w 101"/>
                  <a:gd name="T5" fmla="*/ 10210 h 102"/>
                  <a:gd name="T6" fmla="*/ 325925 w 101"/>
                  <a:gd name="T7" fmla="*/ 20420 h 102"/>
                  <a:gd name="T8" fmla="*/ 967589 w 101"/>
                  <a:gd name="T9" fmla="*/ 418602 h 102"/>
                  <a:gd name="T10" fmla="*/ 1028700 w 101"/>
                  <a:gd name="T11" fmla="*/ 520700 h 102"/>
                  <a:gd name="T12" fmla="*/ 957404 w 101"/>
                  <a:gd name="T13" fmla="*/ 643218 h 102"/>
                  <a:gd name="T14" fmla="*/ 61111 w 101"/>
                  <a:gd name="T15" fmla="*/ 1041400 h 102"/>
                  <a:gd name="T16" fmla="*/ 20370 w 101"/>
                  <a:gd name="T17" fmla="*/ 1031190 h 102"/>
                  <a:gd name="T18" fmla="*/ 0 w 101"/>
                  <a:gd name="T19" fmla="*/ 990351 h 102"/>
                  <a:gd name="T20" fmla="*/ 50926 w 101"/>
                  <a:gd name="T21" fmla="*/ 786155 h 102"/>
                  <a:gd name="T22" fmla="*/ 152777 w 101"/>
                  <a:gd name="T23" fmla="*/ 316504 h 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1" h="102">
                    <a:moveTo>
                      <a:pt x="15" y="31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2" y="2"/>
                      <a:pt x="26" y="1"/>
                    </a:cubicBezTo>
                    <a:cubicBezTo>
                      <a:pt x="29" y="0"/>
                      <a:pt x="32" y="2"/>
                      <a:pt x="32" y="2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1"/>
                      <a:pt x="101" y="46"/>
                      <a:pt x="101" y="51"/>
                    </a:cubicBezTo>
                    <a:cubicBezTo>
                      <a:pt x="101" y="60"/>
                      <a:pt x="94" y="63"/>
                      <a:pt x="94" y="63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6" y="102"/>
                      <a:pt x="3" y="102"/>
                      <a:pt x="2" y="101"/>
                    </a:cubicBezTo>
                    <a:cubicBezTo>
                      <a:pt x="0" y="99"/>
                      <a:pt x="0" y="97"/>
                      <a:pt x="0" y="97"/>
                    </a:cubicBezTo>
                    <a:cubicBezTo>
                      <a:pt x="5" y="77"/>
                      <a:pt x="5" y="77"/>
                      <a:pt x="5" y="77"/>
                    </a:cubicBezTo>
                    <a:lnTo>
                      <a:pt x="15" y="3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Freeform 6"/>
              <p:cNvSpPr>
                <a:spLocks noChangeAspect="1" noEditPoints="1"/>
              </p:cNvSpPr>
              <p:nvPr/>
            </p:nvSpPr>
            <p:spPr bwMode="auto">
              <a:xfrm>
                <a:off x="3672649" y="2422945"/>
                <a:ext cx="255207" cy="273180"/>
              </a:xfrm>
              <a:custGeom>
                <a:avLst/>
                <a:gdLst>
                  <a:gd name="T0" fmla="*/ 40169 w 376"/>
                  <a:gd name="T1" fmla="*/ 1805 h 401"/>
                  <a:gd name="T2" fmla="*/ 37171 w 376"/>
                  <a:gd name="T3" fmla="*/ 1805 h 401"/>
                  <a:gd name="T4" fmla="*/ 0 w 376"/>
                  <a:gd name="T5" fmla="*/ 95678 h 401"/>
                  <a:gd name="T6" fmla="*/ 38970 w 376"/>
                  <a:gd name="T7" fmla="*/ 134189 h 401"/>
                  <a:gd name="T8" fmla="*/ 77340 w 376"/>
                  <a:gd name="T9" fmla="*/ 95678 h 401"/>
                  <a:gd name="T10" fmla="*/ 40169 w 376"/>
                  <a:gd name="T11" fmla="*/ 1805 h 401"/>
                  <a:gd name="T12" fmla="*/ 187654 w 376"/>
                  <a:gd name="T13" fmla="*/ 1805 h 401"/>
                  <a:gd name="T14" fmla="*/ 185256 w 376"/>
                  <a:gd name="T15" fmla="*/ 1805 h 401"/>
                  <a:gd name="T16" fmla="*/ 147486 w 376"/>
                  <a:gd name="T17" fmla="*/ 95678 h 401"/>
                  <a:gd name="T18" fmla="*/ 186455 w 376"/>
                  <a:gd name="T19" fmla="*/ 134189 h 401"/>
                  <a:gd name="T20" fmla="*/ 225425 w 376"/>
                  <a:gd name="T21" fmla="*/ 95678 h 401"/>
                  <a:gd name="T22" fmla="*/ 187654 w 376"/>
                  <a:gd name="T23" fmla="*/ 1805 h 401"/>
                  <a:gd name="T24" fmla="*/ 110914 w 376"/>
                  <a:gd name="T25" fmla="*/ 108314 h 401"/>
                  <a:gd name="T26" fmla="*/ 73743 w 376"/>
                  <a:gd name="T27" fmla="*/ 202788 h 401"/>
                  <a:gd name="T28" fmla="*/ 112713 w 376"/>
                  <a:gd name="T29" fmla="*/ 241300 h 401"/>
                  <a:gd name="T30" fmla="*/ 151682 w 376"/>
                  <a:gd name="T31" fmla="*/ 202788 h 401"/>
                  <a:gd name="T32" fmla="*/ 113912 w 376"/>
                  <a:gd name="T33" fmla="*/ 108314 h 401"/>
                  <a:gd name="T34" fmla="*/ 110914 w 376"/>
                  <a:gd name="T35" fmla="*/ 108314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76" h="401">
                    <a:moveTo>
                      <a:pt x="67" y="3"/>
                    </a:moveTo>
                    <a:cubicBezTo>
                      <a:pt x="67" y="0"/>
                      <a:pt x="62" y="0"/>
                      <a:pt x="62" y="3"/>
                    </a:cubicBezTo>
                    <a:cubicBezTo>
                      <a:pt x="52" y="85"/>
                      <a:pt x="0" y="102"/>
                      <a:pt x="0" y="159"/>
                    </a:cubicBezTo>
                    <a:cubicBezTo>
                      <a:pt x="0" y="195"/>
                      <a:pt x="29" y="223"/>
                      <a:pt x="65" y="223"/>
                    </a:cubicBezTo>
                    <a:cubicBezTo>
                      <a:pt x="100" y="223"/>
                      <a:pt x="129" y="195"/>
                      <a:pt x="129" y="159"/>
                    </a:cubicBezTo>
                    <a:cubicBezTo>
                      <a:pt x="129" y="102"/>
                      <a:pt x="77" y="85"/>
                      <a:pt x="67" y="3"/>
                    </a:cubicBezTo>
                    <a:close/>
                    <a:moveTo>
                      <a:pt x="313" y="3"/>
                    </a:moveTo>
                    <a:cubicBezTo>
                      <a:pt x="313" y="0"/>
                      <a:pt x="309" y="0"/>
                      <a:pt x="309" y="3"/>
                    </a:cubicBezTo>
                    <a:cubicBezTo>
                      <a:pt x="298" y="85"/>
                      <a:pt x="246" y="102"/>
                      <a:pt x="246" y="159"/>
                    </a:cubicBezTo>
                    <a:cubicBezTo>
                      <a:pt x="246" y="195"/>
                      <a:pt x="276" y="223"/>
                      <a:pt x="311" y="223"/>
                    </a:cubicBezTo>
                    <a:cubicBezTo>
                      <a:pt x="346" y="223"/>
                      <a:pt x="376" y="195"/>
                      <a:pt x="376" y="159"/>
                    </a:cubicBezTo>
                    <a:cubicBezTo>
                      <a:pt x="376" y="102"/>
                      <a:pt x="324" y="85"/>
                      <a:pt x="313" y="3"/>
                    </a:cubicBezTo>
                    <a:close/>
                    <a:moveTo>
                      <a:pt x="185" y="180"/>
                    </a:moveTo>
                    <a:cubicBezTo>
                      <a:pt x="175" y="263"/>
                      <a:pt x="123" y="280"/>
                      <a:pt x="123" y="337"/>
                    </a:cubicBezTo>
                    <a:cubicBezTo>
                      <a:pt x="123" y="372"/>
                      <a:pt x="153" y="401"/>
                      <a:pt x="188" y="401"/>
                    </a:cubicBezTo>
                    <a:cubicBezTo>
                      <a:pt x="223" y="401"/>
                      <a:pt x="253" y="372"/>
                      <a:pt x="253" y="337"/>
                    </a:cubicBezTo>
                    <a:cubicBezTo>
                      <a:pt x="253" y="280"/>
                      <a:pt x="200" y="263"/>
                      <a:pt x="190" y="180"/>
                    </a:cubicBezTo>
                    <a:cubicBezTo>
                      <a:pt x="190" y="178"/>
                      <a:pt x="186" y="178"/>
                      <a:pt x="185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542312" y="1533705"/>
              <a:ext cx="2099093" cy="2066428"/>
              <a:chOff x="6158227" y="1439857"/>
              <a:chExt cx="2194424" cy="2160276"/>
            </a:xfrm>
          </p:grpSpPr>
          <p:sp>
            <p:nvSpPr>
              <p:cNvPr id="13" name="Freeform 17"/>
              <p:cNvSpPr>
                <a:spLocks noChangeAspect="1"/>
              </p:cNvSpPr>
              <p:nvPr/>
            </p:nvSpPr>
            <p:spPr bwMode="auto">
              <a:xfrm>
                <a:off x="6158227" y="1439857"/>
                <a:ext cx="2194424" cy="2160276"/>
              </a:xfrm>
              <a:custGeom>
                <a:avLst/>
                <a:gdLst>
                  <a:gd name="T0" fmla="*/ 1938337 w 145"/>
                  <a:gd name="T1" fmla="*/ 987447 h 143"/>
                  <a:gd name="T2" fmla="*/ 1777923 w 145"/>
                  <a:gd name="T3" fmla="*/ 1174262 h 143"/>
                  <a:gd name="T4" fmla="*/ 106943 w 145"/>
                  <a:gd name="T5" fmla="*/ 1908175 h 143"/>
                  <a:gd name="T6" fmla="*/ 26736 w 145"/>
                  <a:gd name="T7" fmla="*/ 1881487 h 143"/>
                  <a:gd name="T8" fmla="*/ 0 w 145"/>
                  <a:gd name="T9" fmla="*/ 1801424 h 143"/>
                  <a:gd name="T10" fmla="*/ 80207 w 145"/>
                  <a:gd name="T11" fmla="*/ 1441139 h 143"/>
                  <a:gd name="T12" fmla="*/ 668392 w 145"/>
                  <a:gd name="T13" fmla="*/ 974103 h 143"/>
                  <a:gd name="T14" fmla="*/ 280725 w 145"/>
                  <a:gd name="T15" fmla="*/ 587131 h 143"/>
                  <a:gd name="T16" fmla="*/ 387667 w 145"/>
                  <a:gd name="T17" fmla="*/ 106751 h 143"/>
                  <a:gd name="T18" fmla="*/ 481242 w 145"/>
                  <a:gd name="T19" fmla="*/ 13344 h 143"/>
                  <a:gd name="T20" fmla="*/ 588185 w 145"/>
                  <a:gd name="T21" fmla="*/ 40032 h 143"/>
                  <a:gd name="T22" fmla="*/ 1844762 w 145"/>
                  <a:gd name="T23" fmla="*/ 813977 h 143"/>
                  <a:gd name="T24" fmla="*/ 1938337 w 145"/>
                  <a:gd name="T25" fmla="*/ 987447 h 1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5" h="143">
                    <a:moveTo>
                      <a:pt x="145" y="74"/>
                    </a:moveTo>
                    <a:cubicBezTo>
                      <a:pt x="145" y="82"/>
                      <a:pt x="133" y="88"/>
                      <a:pt x="133" y="88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4" y="143"/>
                      <a:pt x="2" y="141"/>
                    </a:cubicBezTo>
                    <a:cubicBezTo>
                      <a:pt x="0" y="139"/>
                      <a:pt x="0" y="135"/>
                      <a:pt x="0" y="135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6" y="108"/>
                      <a:pt x="50" y="92"/>
                      <a:pt x="50" y="73"/>
                    </a:cubicBezTo>
                    <a:cubicBezTo>
                      <a:pt x="49" y="57"/>
                      <a:pt x="21" y="44"/>
                      <a:pt x="21" y="44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31" y="3"/>
                      <a:pt x="36" y="1"/>
                    </a:cubicBezTo>
                    <a:cubicBezTo>
                      <a:pt x="40" y="0"/>
                      <a:pt x="44" y="3"/>
                      <a:pt x="44" y="3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45" y="65"/>
                      <a:pt x="145" y="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Freeform 26"/>
              <p:cNvSpPr>
                <a:spLocks noChangeAspect="1"/>
              </p:cNvSpPr>
              <p:nvPr/>
            </p:nvSpPr>
            <p:spPr bwMode="auto">
              <a:xfrm>
                <a:off x="7286891" y="2424742"/>
                <a:ext cx="274977" cy="283963"/>
              </a:xfrm>
              <a:custGeom>
                <a:avLst/>
                <a:gdLst>
                  <a:gd name="T0" fmla="*/ 91304 w 274"/>
                  <a:gd name="T1" fmla="*/ 250825 h 284"/>
                  <a:gd name="T2" fmla="*/ 70916 w 274"/>
                  <a:gd name="T3" fmla="*/ 241110 h 284"/>
                  <a:gd name="T4" fmla="*/ 7978 w 274"/>
                  <a:gd name="T5" fmla="*/ 157207 h 284"/>
                  <a:gd name="T6" fmla="*/ 12410 w 274"/>
                  <a:gd name="T7" fmla="*/ 122763 h 284"/>
                  <a:gd name="T8" fmla="*/ 46982 w 274"/>
                  <a:gd name="T9" fmla="*/ 128062 h 284"/>
                  <a:gd name="T10" fmla="*/ 88645 w 274"/>
                  <a:gd name="T11" fmla="*/ 182820 h 284"/>
                  <a:gd name="T12" fmla="*/ 194132 w 274"/>
                  <a:gd name="T13" fmla="*/ 15014 h 284"/>
                  <a:gd name="T14" fmla="*/ 227817 w 274"/>
                  <a:gd name="T15" fmla="*/ 7065 h 284"/>
                  <a:gd name="T16" fmla="*/ 235795 w 274"/>
                  <a:gd name="T17" fmla="*/ 41510 h 284"/>
                  <a:gd name="T18" fmla="*/ 111693 w 274"/>
                  <a:gd name="T19" fmla="*/ 239344 h 284"/>
                  <a:gd name="T20" fmla="*/ 92191 w 274"/>
                  <a:gd name="T21" fmla="*/ 250825 h 284"/>
                  <a:gd name="T22" fmla="*/ 91304 w 274"/>
                  <a:gd name="T23" fmla="*/ 250825 h 2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54424" y="1850721"/>
              <a:ext cx="1466544" cy="1432397"/>
              <a:chOff x="3987166" y="1846032"/>
              <a:chExt cx="1466544" cy="1432397"/>
            </a:xfrm>
          </p:grpSpPr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3987166" y="1846032"/>
                <a:ext cx="1466544" cy="1432397"/>
              </a:xfrm>
              <a:custGeom>
                <a:avLst/>
                <a:gdLst>
                  <a:gd name="T0" fmla="*/ 1295400 w 127"/>
                  <a:gd name="T1" fmla="*/ 653026 h 124"/>
                  <a:gd name="T2" fmla="*/ 1193400 w 127"/>
                  <a:gd name="T3" fmla="*/ 775468 h 124"/>
                  <a:gd name="T4" fmla="*/ 81600 w 127"/>
                  <a:gd name="T5" fmla="*/ 1265238 h 124"/>
                  <a:gd name="T6" fmla="*/ 20400 w 127"/>
                  <a:gd name="T7" fmla="*/ 1255034 h 124"/>
                  <a:gd name="T8" fmla="*/ 10200 w 127"/>
                  <a:gd name="T9" fmla="*/ 1204017 h 124"/>
                  <a:gd name="T10" fmla="*/ 61200 w 127"/>
                  <a:gd name="T11" fmla="*/ 959132 h 124"/>
                  <a:gd name="T12" fmla="*/ 397800 w 127"/>
                  <a:gd name="T13" fmla="*/ 632619 h 124"/>
                  <a:gd name="T14" fmla="*/ 193800 w 127"/>
                  <a:gd name="T15" fmla="*/ 387734 h 124"/>
                  <a:gd name="T16" fmla="*/ 265200 w 127"/>
                  <a:gd name="T17" fmla="*/ 61221 h 124"/>
                  <a:gd name="T18" fmla="*/ 326400 w 127"/>
                  <a:gd name="T19" fmla="*/ 10204 h 124"/>
                  <a:gd name="T20" fmla="*/ 397800 w 127"/>
                  <a:gd name="T21" fmla="*/ 20407 h 124"/>
                  <a:gd name="T22" fmla="*/ 1234200 w 127"/>
                  <a:gd name="T23" fmla="*/ 530584 h 124"/>
                  <a:gd name="T24" fmla="*/ 1295400 w 127"/>
                  <a:gd name="T25" fmla="*/ 653026 h 1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27" h="124">
                    <a:moveTo>
                      <a:pt x="127" y="64"/>
                    </a:moveTo>
                    <a:cubicBezTo>
                      <a:pt x="127" y="71"/>
                      <a:pt x="117" y="76"/>
                      <a:pt x="117" y="76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4"/>
                      <a:pt x="4" y="124"/>
                      <a:pt x="2" y="123"/>
                    </a:cubicBezTo>
                    <a:cubicBezTo>
                      <a:pt x="0" y="121"/>
                      <a:pt x="1" y="118"/>
                      <a:pt x="1" y="118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39" y="81"/>
                      <a:pt x="39" y="62"/>
                    </a:cubicBezTo>
                    <a:cubicBezTo>
                      <a:pt x="40" y="48"/>
                      <a:pt x="19" y="38"/>
                      <a:pt x="19" y="3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8" y="2"/>
                      <a:pt x="32" y="1"/>
                    </a:cubicBezTo>
                    <a:cubicBezTo>
                      <a:pt x="36" y="0"/>
                      <a:pt x="39" y="2"/>
                      <a:pt x="39" y="2"/>
                    </a:cubicBezTo>
                    <a:cubicBezTo>
                      <a:pt x="121" y="52"/>
                      <a:pt x="121" y="52"/>
                      <a:pt x="121" y="52"/>
                    </a:cubicBezTo>
                    <a:cubicBezTo>
                      <a:pt x="121" y="52"/>
                      <a:pt x="127" y="57"/>
                      <a:pt x="127" y="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Freeform 442"/>
              <p:cNvSpPr>
                <a:spLocks noEditPoints="1"/>
              </p:cNvSpPr>
              <p:nvPr/>
            </p:nvSpPr>
            <p:spPr bwMode="auto">
              <a:xfrm>
                <a:off x="4632373" y="2444512"/>
                <a:ext cx="292950" cy="251613"/>
              </a:xfrm>
              <a:custGeom>
                <a:avLst/>
                <a:gdLst>
                  <a:gd name="T0" fmla="*/ 249778 w 288"/>
                  <a:gd name="T1" fmla="*/ 0 h 246"/>
                  <a:gd name="T2" fmla="*/ 46721 w 288"/>
                  <a:gd name="T3" fmla="*/ 0 h 246"/>
                  <a:gd name="T4" fmla="*/ 37736 w 288"/>
                  <a:gd name="T5" fmla="*/ 9035 h 246"/>
                  <a:gd name="T6" fmla="*/ 37736 w 288"/>
                  <a:gd name="T7" fmla="*/ 38849 h 246"/>
                  <a:gd name="T8" fmla="*/ 8985 w 288"/>
                  <a:gd name="T9" fmla="*/ 38849 h 246"/>
                  <a:gd name="T10" fmla="*/ 0 w 288"/>
                  <a:gd name="T11" fmla="*/ 47883 h 246"/>
                  <a:gd name="T12" fmla="*/ 0 w 288"/>
                  <a:gd name="T13" fmla="*/ 197857 h 246"/>
                  <a:gd name="T14" fmla="*/ 24259 w 288"/>
                  <a:gd name="T15" fmla="*/ 222250 h 246"/>
                  <a:gd name="T16" fmla="*/ 46721 w 288"/>
                  <a:gd name="T17" fmla="*/ 222250 h 246"/>
                  <a:gd name="T18" fmla="*/ 216534 w 288"/>
                  <a:gd name="T19" fmla="*/ 222250 h 246"/>
                  <a:gd name="T20" fmla="*/ 249778 w 288"/>
                  <a:gd name="T21" fmla="*/ 222250 h 246"/>
                  <a:gd name="T22" fmla="*/ 258763 w 288"/>
                  <a:gd name="T23" fmla="*/ 213215 h 246"/>
                  <a:gd name="T24" fmla="*/ 258763 w 288"/>
                  <a:gd name="T25" fmla="*/ 9035 h 246"/>
                  <a:gd name="T26" fmla="*/ 249778 w 288"/>
                  <a:gd name="T27" fmla="*/ 0 h 246"/>
                  <a:gd name="T28" fmla="*/ 243489 w 288"/>
                  <a:gd name="T29" fmla="*/ 206891 h 246"/>
                  <a:gd name="T30" fmla="*/ 216534 w 288"/>
                  <a:gd name="T31" fmla="*/ 206891 h 246"/>
                  <a:gd name="T32" fmla="*/ 46721 w 288"/>
                  <a:gd name="T33" fmla="*/ 206891 h 246"/>
                  <a:gd name="T34" fmla="*/ 24259 w 288"/>
                  <a:gd name="T35" fmla="*/ 206891 h 246"/>
                  <a:gd name="T36" fmla="*/ 15274 w 288"/>
                  <a:gd name="T37" fmla="*/ 197857 h 246"/>
                  <a:gd name="T38" fmla="*/ 15274 w 288"/>
                  <a:gd name="T39" fmla="*/ 54207 h 246"/>
                  <a:gd name="T40" fmla="*/ 37736 w 288"/>
                  <a:gd name="T41" fmla="*/ 54207 h 246"/>
                  <a:gd name="T42" fmla="*/ 37736 w 288"/>
                  <a:gd name="T43" fmla="*/ 193339 h 246"/>
                  <a:gd name="T44" fmla="*/ 53010 w 288"/>
                  <a:gd name="T45" fmla="*/ 193339 h 246"/>
                  <a:gd name="T46" fmla="*/ 53010 w 288"/>
                  <a:gd name="T47" fmla="*/ 54207 h 246"/>
                  <a:gd name="T48" fmla="*/ 53010 w 288"/>
                  <a:gd name="T49" fmla="*/ 54207 h 246"/>
                  <a:gd name="T50" fmla="*/ 53010 w 288"/>
                  <a:gd name="T51" fmla="*/ 38849 h 246"/>
                  <a:gd name="T52" fmla="*/ 53010 w 288"/>
                  <a:gd name="T53" fmla="*/ 15359 h 246"/>
                  <a:gd name="T54" fmla="*/ 243489 w 288"/>
                  <a:gd name="T55" fmla="*/ 15359 h 246"/>
                  <a:gd name="T56" fmla="*/ 243489 w 288"/>
                  <a:gd name="T57" fmla="*/ 206891 h 2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246">
                    <a:moveTo>
                      <a:pt x="278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4" y="0"/>
                      <a:pt x="42" y="2"/>
                      <a:pt x="42" y="10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2" y="43"/>
                      <a:pt x="0" y="45"/>
                      <a:pt x="0" y="53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4" y="246"/>
                      <a:pt x="27" y="246"/>
                    </a:cubicBezTo>
                    <a:cubicBezTo>
                      <a:pt x="52" y="246"/>
                      <a:pt x="52" y="246"/>
                      <a:pt x="52" y="246"/>
                    </a:cubicBezTo>
                    <a:cubicBezTo>
                      <a:pt x="241" y="246"/>
                      <a:pt x="241" y="246"/>
                      <a:pt x="241" y="246"/>
                    </a:cubicBezTo>
                    <a:cubicBezTo>
                      <a:pt x="278" y="246"/>
                      <a:pt x="278" y="246"/>
                      <a:pt x="278" y="246"/>
                    </a:cubicBezTo>
                    <a:cubicBezTo>
                      <a:pt x="286" y="246"/>
                      <a:pt x="288" y="244"/>
                      <a:pt x="288" y="236"/>
                    </a:cubicBezTo>
                    <a:cubicBezTo>
                      <a:pt x="288" y="10"/>
                      <a:pt x="288" y="10"/>
                      <a:pt x="288" y="10"/>
                    </a:cubicBezTo>
                    <a:cubicBezTo>
                      <a:pt x="288" y="2"/>
                      <a:pt x="286" y="0"/>
                      <a:pt x="278" y="0"/>
                    </a:cubicBezTo>
                    <a:close/>
                    <a:moveTo>
                      <a:pt x="271" y="229"/>
                    </a:moveTo>
                    <a:cubicBezTo>
                      <a:pt x="241" y="229"/>
                      <a:pt x="241" y="229"/>
                      <a:pt x="241" y="229"/>
                    </a:cubicBezTo>
                    <a:cubicBezTo>
                      <a:pt x="52" y="229"/>
                      <a:pt x="52" y="229"/>
                      <a:pt x="52" y="229"/>
                    </a:cubicBezTo>
                    <a:cubicBezTo>
                      <a:pt x="27" y="229"/>
                      <a:pt x="27" y="229"/>
                      <a:pt x="27" y="229"/>
                    </a:cubicBezTo>
                    <a:cubicBezTo>
                      <a:pt x="24" y="229"/>
                      <a:pt x="17" y="222"/>
                      <a:pt x="17" y="219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214"/>
                      <a:pt x="42" y="214"/>
                      <a:pt x="42" y="214"/>
                    </a:cubicBezTo>
                    <a:cubicBezTo>
                      <a:pt x="59" y="214"/>
                      <a:pt x="59" y="214"/>
                      <a:pt x="59" y="214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271" y="17"/>
                      <a:pt x="271" y="17"/>
                      <a:pt x="271" y="17"/>
                    </a:cubicBezTo>
                    <a:lnTo>
                      <a:pt x="271" y="2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443"/>
              <p:cNvSpPr>
                <a:spLocks noChangeArrowheads="1"/>
              </p:cNvSpPr>
              <p:nvPr/>
            </p:nvSpPr>
            <p:spPr bwMode="auto">
              <a:xfrm>
                <a:off x="4715046" y="2485848"/>
                <a:ext cx="77282" cy="77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1" name="Rectangle 444"/>
              <p:cNvSpPr>
                <a:spLocks noChangeArrowheads="1"/>
              </p:cNvSpPr>
              <p:nvPr/>
            </p:nvSpPr>
            <p:spPr bwMode="auto">
              <a:xfrm>
                <a:off x="4817489" y="2496631"/>
                <a:ext cx="64700" cy="125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2" name="Rectangle 445"/>
              <p:cNvSpPr>
                <a:spLocks noChangeArrowheads="1"/>
              </p:cNvSpPr>
              <p:nvPr/>
            </p:nvSpPr>
            <p:spPr bwMode="auto">
              <a:xfrm>
                <a:off x="4817489" y="2536170"/>
                <a:ext cx="64700" cy="125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3" name="Rectangle 446"/>
              <p:cNvSpPr>
                <a:spLocks noChangeArrowheads="1"/>
              </p:cNvSpPr>
              <p:nvPr/>
            </p:nvSpPr>
            <p:spPr bwMode="auto">
              <a:xfrm>
                <a:off x="4715046" y="2590087"/>
                <a:ext cx="167143" cy="125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4" name="Rectangle 447"/>
              <p:cNvSpPr>
                <a:spLocks noChangeArrowheads="1"/>
              </p:cNvSpPr>
              <p:nvPr/>
            </p:nvSpPr>
            <p:spPr bwMode="auto">
              <a:xfrm>
                <a:off x="4715046" y="2631424"/>
                <a:ext cx="167143" cy="12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164353" y="1741090"/>
              <a:ext cx="1676822" cy="1651658"/>
              <a:chOff x="5027765" y="1711240"/>
              <a:chExt cx="1676822" cy="1651658"/>
            </a:xfrm>
          </p:grpSpPr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5027765" y="1711240"/>
                <a:ext cx="1676822" cy="1651658"/>
              </a:xfrm>
              <a:custGeom>
                <a:avLst/>
                <a:gdLst>
                  <a:gd name="T0" fmla="*/ 1481138 w 145"/>
                  <a:gd name="T1" fmla="*/ 754961 h 143"/>
                  <a:gd name="T2" fmla="*/ 1358561 w 145"/>
                  <a:gd name="T3" fmla="*/ 897792 h 143"/>
                  <a:gd name="T4" fmla="*/ 81718 w 145"/>
                  <a:gd name="T5" fmla="*/ 1458912 h 143"/>
                  <a:gd name="T6" fmla="*/ 20429 w 145"/>
                  <a:gd name="T7" fmla="*/ 1438508 h 143"/>
                  <a:gd name="T8" fmla="*/ 0 w 145"/>
                  <a:gd name="T9" fmla="*/ 1377295 h 143"/>
                  <a:gd name="T10" fmla="*/ 61288 w 145"/>
                  <a:gd name="T11" fmla="*/ 1101836 h 143"/>
                  <a:gd name="T12" fmla="*/ 510737 w 145"/>
                  <a:gd name="T13" fmla="*/ 744759 h 143"/>
                  <a:gd name="T14" fmla="*/ 214510 w 145"/>
                  <a:gd name="T15" fmla="*/ 448896 h 143"/>
                  <a:gd name="T16" fmla="*/ 296228 w 145"/>
                  <a:gd name="T17" fmla="*/ 81617 h 143"/>
                  <a:gd name="T18" fmla="*/ 367731 w 145"/>
                  <a:gd name="T19" fmla="*/ 10202 h 143"/>
                  <a:gd name="T20" fmla="*/ 449449 w 145"/>
                  <a:gd name="T21" fmla="*/ 30607 h 143"/>
                  <a:gd name="T22" fmla="*/ 1409635 w 145"/>
                  <a:gd name="T23" fmla="*/ 622333 h 143"/>
                  <a:gd name="T24" fmla="*/ 1481138 w 145"/>
                  <a:gd name="T25" fmla="*/ 754961 h 1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5" h="143">
                    <a:moveTo>
                      <a:pt x="145" y="74"/>
                    </a:moveTo>
                    <a:cubicBezTo>
                      <a:pt x="145" y="82"/>
                      <a:pt x="133" y="88"/>
                      <a:pt x="133" y="88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4" y="143"/>
                      <a:pt x="2" y="141"/>
                    </a:cubicBezTo>
                    <a:cubicBezTo>
                      <a:pt x="0" y="139"/>
                      <a:pt x="0" y="135"/>
                      <a:pt x="0" y="135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6" y="108"/>
                      <a:pt x="50" y="92"/>
                      <a:pt x="50" y="73"/>
                    </a:cubicBezTo>
                    <a:cubicBezTo>
                      <a:pt x="49" y="57"/>
                      <a:pt x="21" y="44"/>
                      <a:pt x="21" y="44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31" y="3"/>
                      <a:pt x="36" y="1"/>
                    </a:cubicBezTo>
                    <a:cubicBezTo>
                      <a:pt x="40" y="0"/>
                      <a:pt x="44" y="3"/>
                      <a:pt x="44" y="3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45" y="65"/>
                      <a:pt x="145" y="7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Oval 56"/>
              <p:cNvSpPr>
                <a:spLocks noChangeArrowheads="1"/>
              </p:cNvSpPr>
              <p:nvPr/>
            </p:nvSpPr>
            <p:spPr bwMode="auto">
              <a:xfrm>
                <a:off x="5867074" y="2399580"/>
                <a:ext cx="341475" cy="339678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eaLnBrk="1" hangingPunct="1"/>
                <a:endParaRPr lang="zh-CN" altLang="en-US" sz="1500">
                  <a:solidFill>
                    <a:srgbClr val="000000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6" name="Freeform 57"/>
              <p:cNvSpPr>
                <a:spLocks/>
              </p:cNvSpPr>
              <p:nvPr/>
            </p:nvSpPr>
            <p:spPr bwMode="auto">
              <a:xfrm>
                <a:off x="5919194" y="2444512"/>
                <a:ext cx="176129" cy="159953"/>
              </a:xfrm>
              <a:custGeom>
                <a:avLst/>
                <a:gdLst>
                  <a:gd name="T0" fmla="*/ 13101 w 95"/>
                  <a:gd name="T1" fmla="*/ 53592 h 87"/>
                  <a:gd name="T2" fmla="*/ 47491 w 95"/>
                  <a:gd name="T3" fmla="*/ 120175 h 87"/>
                  <a:gd name="T4" fmla="*/ 93345 w 95"/>
                  <a:gd name="T5" fmla="*/ 138039 h 87"/>
                  <a:gd name="T6" fmla="*/ 88432 w 95"/>
                  <a:gd name="T7" fmla="*/ 131543 h 87"/>
                  <a:gd name="T8" fmla="*/ 78606 w 95"/>
                  <a:gd name="T9" fmla="*/ 123423 h 87"/>
                  <a:gd name="T10" fmla="*/ 73693 w 95"/>
                  <a:gd name="T11" fmla="*/ 108807 h 87"/>
                  <a:gd name="T12" fmla="*/ 58955 w 95"/>
                  <a:gd name="T13" fmla="*/ 103935 h 87"/>
                  <a:gd name="T14" fmla="*/ 73693 w 95"/>
                  <a:gd name="T15" fmla="*/ 84447 h 87"/>
                  <a:gd name="T16" fmla="*/ 116272 w 95"/>
                  <a:gd name="T17" fmla="*/ 53592 h 87"/>
                  <a:gd name="T18" fmla="*/ 70418 w 95"/>
                  <a:gd name="T19" fmla="*/ 4872 h 87"/>
                  <a:gd name="T20" fmla="*/ 9826 w 95"/>
                  <a:gd name="T21" fmla="*/ 22736 h 87"/>
                  <a:gd name="T22" fmla="*/ 13101 w 95"/>
                  <a:gd name="T23" fmla="*/ 53592 h 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5" h="87">
                    <a:moveTo>
                      <a:pt x="8" y="33"/>
                    </a:moveTo>
                    <a:cubicBezTo>
                      <a:pt x="4" y="44"/>
                      <a:pt x="7" y="61"/>
                      <a:pt x="29" y="74"/>
                    </a:cubicBezTo>
                    <a:cubicBezTo>
                      <a:pt x="51" y="86"/>
                      <a:pt x="55" y="83"/>
                      <a:pt x="57" y="85"/>
                    </a:cubicBezTo>
                    <a:cubicBezTo>
                      <a:pt x="59" y="87"/>
                      <a:pt x="53" y="87"/>
                      <a:pt x="54" y="81"/>
                    </a:cubicBezTo>
                    <a:cubicBezTo>
                      <a:pt x="55" y="75"/>
                      <a:pt x="51" y="76"/>
                      <a:pt x="48" y="76"/>
                    </a:cubicBezTo>
                    <a:cubicBezTo>
                      <a:pt x="45" y="76"/>
                      <a:pt x="44" y="70"/>
                      <a:pt x="45" y="67"/>
                    </a:cubicBezTo>
                    <a:cubicBezTo>
                      <a:pt x="46" y="63"/>
                      <a:pt x="41" y="71"/>
                      <a:pt x="36" y="64"/>
                    </a:cubicBezTo>
                    <a:cubicBezTo>
                      <a:pt x="32" y="56"/>
                      <a:pt x="39" y="50"/>
                      <a:pt x="45" y="52"/>
                    </a:cubicBezTo>
                    <a:cubicBezTo>
                      <a:pt x="61" y="57"/>
                      <a:pt x="59" y="43"/>
                      <a:pt x="71" y="33"/>
                    </a:cubicBezTo>
                    <a:cubicBezTo>
                      <a:pt x="95" y="15"/>
                      <a:pt x="60" y="5"/>
                      <a:pt x="43" y="3"/>
                    </a:cubicBezTo>
                    <a:cubicBezTo>
                      <a:pt x="25" y="0"/>
                      <a:pt x="0" y="7"/>
                      <a:pt x="6" y="14"/>
                    </a:cubicBezTo>
                    <a:cubicBezTo>
                      <a:pt x="12" y="20"/>
                      <a:pt x="9" y="30"/>
                      <a:pt x="8" y="33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FFFFF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endParaRPr lang="zh-CN" altLang="en-US"/>
              </a:p>
            </p:txBody>
          </p:sp>
          <p:sp>
            <p:nvSpPr>
              <p:cNvPr id="27" name="Freeform 58"/>
              <p:cNvSpPr>
                <a:spLocks/>
              </p:cNvSpPr>
              <p:nvPr/>
            </p:nvSpPr>
            <p:spPr bwMode="auto">
              <a:xfrm>
                <a:off x="6014448" y="2568520"/>
                <a:ext cx="132995" cy="156360"/>
              </a:xfrm>
              <a:custGeom>
                <a:avLst/>
                <a:gdLst>
                  <a:gd name="T0" fmla="*/ 19311 w 73"/>
                  <a:gd name="T1" fmla="*/ 51995 h 85"/>
                  <a:gd name="T2" fmla="*/ 19311 w 73"/>
                  <a:gd name="T3" fmla="*/ 73119 h 85"/>
                  <a:gd name="T4" fmla="*/ 40231 w 73"/>
                  <a:gd name="T5" fmla="*/ 94242 h 85"/>
                  <a:gd name="T6" fmla="*/ 30576 w 73"/>
                  <a:gd name="T7" fmla="*/ 129989 h 85"/>
                  <a:gd name="T8" fmla="*/ 72416 w 73"/>
                  <a:gd name="T9" fmla="*/ 107241 h 85"/>
                  <a:gd name="T10" fmla="*/ 106210 w 73"/>
                  <a:gd name="T11" fmla="*/ 60120 h 85"/>
                  <a:gd name="T12" fmla="*/ 86899 w 73"/>
                  <a:gd name="T13" fmla="*/ 38997 h 85"/>
                  <a:gd name="T14" fmla="*/ 38622 w 73"/>
                  <a:gd name="T15" fmla="*/ 17873 h 85"/>
                  <a:gd name="T16" fmla="*/ 19311 w 73"/>
                  <a:gd name="T17" fmla="*/ 51995 h 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3" h="85">
                    <a:moveTo>
                      <a:pt x="12" y="32"/>
                    </a:moveTo>
                    <a:cubicBezTo>
                      <a:pt x="10" y="43"/>
                      <a:pt x="0" y="34"/>
                      <a:pt x="12" y="45"/>
                    </a:cubicBezTo>
                    <a:cubicBezTo>
                      <a:pt x="23" y="56"/>
                      <a:pt x="26" y="33"/>
                      <a:pt x="25" y="58"/>
                    </a:cubicBezTo>
                    <a:cubicBezTo>
                      <a:pt x="23" y="83"/>
                      <a:pt x="2" y="85"/>
                      <a:pt x="19" y="80"/>
                    </a:cubicBezTo>
                    <a:cubicBezTo>
                      <a:pt x="36" y="74"/>
                      <a:pt x="33" y="79"/>
                      <a:pt x="45" y="66"/>
                    </a:cubicBezTo>
                    <a:cubicBezTo>
                      <a:pt x="58" y="54"/>
                      <a:pt x="60" y="47"/>
                      <a:pt x="66" y="37"/>
                    </a:cubicBezTo>
                    <a:cubicBezTo>
                      <a:pt x="73" y="27"/>
                      <a:pt x="62" y="31"/>
                      <a:pt x="54" y="24"/>
                    </a:cubicBezTo>
                    <a:cubicBezTo>
                      <a:pt x="47" y="17"/>
                      <a:pt x="34" y="0"/>
                      <a:pt x="24" y="11"/>
                    </a:cubicBezTo>
                    <a:cubicBezTo>
                      <a:pt x="14" y="21"/>
                      <a:pt x="12" y="32"/>
                      <a:pt x="12" y="32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FFFFF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endParaRPr lang="zh-CN" altLang="en-US"/>
              </a:p>
            </p:txBody>
          </p:sp>
          <p:sp>
            <p:nvSpPr>
              <p:cNvPr id="28" name="Freeform 59"/>
              <p:cNvSpPr>
                <a:spLocks/>
              </p:cNvSpPr>
              <p:nvPr/>
            </p:nvSpPr>
            <p:spPr bwMode="auto">
              <a:xfrm>
                <a:off x="6086337" y="2406769"/>
                <a:ext cx="116820" cy="219263"/>
              </a:xfrm>
              <a:custGeom>
                <a:avLst/>
                <a:gdLst>
                  <a:gd name="T0" fmla="*/ 0 w 63"/>
                  <a:gd name="T1" fmla="*/ 0 h 119"/>
                  <a:gd name="T2" fmla="*/ 18017 w 63"/>
                  <a:gd name="T3" fmla="*/ 48826 h 119"/>
                  <a:gd name="T4" fmla="*/ 75343 w 63"/>
                  <a:gd name="T5" fmla="*/ 87886 h 119"/>
                  <a:gd name="T6" fmla="*/ 88446 w 63"/>
                  <a:gd name="T7" fmla="*/ 131829 h 119"/>
                  <a:gd name="T8" fmla="*/ 85170 w 63"/>
                  <a:gd name="T9" fmla="*/ 180655 h 119"/>
                  <a:gd name="T10" fmla="*/ 103187 w 63"/>
                  <a:gd name="T11" fmla="*/ 18391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119">
                    <a:moveTo>
                      <a:pt x="0" y="0"/>
                    </a:moveTo>
                    <a:cubicBezTo>
                      <a:pt x="0" y="6"/>
                      <a:pt x="3" y="22"/>
                      <a:pt x="11" y="30"/>
                    </a:cubicBezTo>
                    <a:cubicBezTo>
                      <a:pt x="19" y="37"/>
                      <a:pt x="45" y="44"/>
                      <a:pt x="46" y="54"/>
                    </a:cubicBezTo>
                    <a:cubicBezTo>
                      <a:pt x="47" y="64"/>
                      <a:pt x="58" y="71"/>
                      <a:pt x="54" y="81"/>
                    </a:cubicBezTo>
                    <a:cubicBezTo>
                      <a:pt x="50" y="90"/>
                      <a:pt x="42" y="103"/>
                      <a:pt x="52" y="111"/>
                    </a:cubicBezTo>
                    <a:cubicBezTo>
                      <a:pt x="61" y="119"/>
                      <a:pt x="63" y="113"/>
                      <a:pt x="63" y="113"/>
                    </a:cubicBezTo>
                  </a:path>
                </a:pathLst>
              </a:custGeom>
              <a:noFill/>
              <a:ln w="30163" cap="rnd" cmpd="sng">
                <a:solidFill>
                  <a:srgbClr val="FFFFFF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710400" y="4140202"/>
            <a:ext cx="2101274" cy="568872"/>
            <a:chOff x="4694792" y="719765"/>
            <a:chExt cx="2101274" cy="568872"/>
          </a:xfrm>
        </p:grpSpPr>
        <p:sp>
          <p:nvSpPr>
            <p:cNvPr id="11" name="TextBox 10"/>
            <p:cNvSpPr txBox="1"/>
            <p:nvPr/>
          </p:nvSpPr>
          <p:spPr>
            <a:xfrm>
              <a:off x="4986247" y="804146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发展方向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94792" y="719765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244963" y="4860294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，童年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的我只知道时光流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的我只知道专注看好自己的路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童年没有记忆，当青春过后，我才知道平平淡淡才是真，</a:t>
            </a:r>
          </a:p>
        </p:txBody>
      </p:sp>
    </p:spTree>
    <p:extLst>
      <p:ext uri="{BB962C8B-B14F-4D97-AF65-F5344CB8AC3E}">
        <p14:creationId xmlns:p14="http://schemas.microsoft.com/office/powerpoint/2010/main" val="293099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481129" y="1439857"/>
            <a:ext cx="2101274" cy="568872"/>
            <a:chOff x="6481129" y="1439857"/>
            <a:chExt cx="2101274" cy="568872"/>
          </a:xfrm>
        </p:grpSpPr>
        <p:sp>
          <p:nvSpPr>
            <p:cNvPr id="11" name="TextBox 10"/>
            <p:cNvSpPr txBox="1"/>
            <p:nvPr/>
          </p:nvSpPr>
          <p:spPr>
            <a:xfrm>
              <a:off x="6772584" y="1524238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81129" y="1439857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5103" y="1339694"/>
            <a:ext cx="1792997" cy="1879438"/>
            <a:chOff x="2985103" y="1339694"/>
            <a:chExt cx="1792997" cy="1879438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985103" y="1339694"/>
              <a:ext cx="1792997" cy="1879438"/>
            </a:xfrm>
            <a:custGeom>
              <a:avLst/>
              <a:gdLst>
                <a:gd name="T0" fmla="*/ 609600 w 2336800"/>
                <a:gd name="T1" fmla="*/ 136525 h 2447925"/>
                <a:gd name="T2" fmla="*/ 609600 w 2336800"/>
                <a:gd name="T3" fmla="*/ 1563688 h 2447925"/>
                <a:gd name="T4" fmla="*/ 1727200 w 2336800"/>
                <a:gd name="T5" fmla="*/ 1563688 h 2447925"/>
                <a:gd name="T6" fmla="*/ 1727200 w 2336800"/>
                <a:gd name="T7" fmla="*/ 136525 h 2447925"/>
                <a:gd name="T8" fmla="*/ 609600 w 2336800"/>
                <a:gd name="T9" fmla="*/ 136525 h 2447925"/>
                <a:gd name="T10" fmla="*/ 469616 w 2336800"/>
                <a:gd name="T11" fmla="*/ 0 h 2447925"/>
                <a:gd name="T12" fmla="*/ 1867185 w 2336800"/>
                <a:gd name="T13" fmla="*/ 0 h 2447925"/>
                <a:gd name="T14" fmla="*/ 1867185 w 2336800"/>
                <a:gd name="T15" fmla="*/ 1279945 h 2447925"/>
                <a:gd name="T16" fmla="*/ 2336800 w 2336800"/>
                <a:gd name="T17" fmla="*/ 1279945 h 2447925"/>
                <a:gd name="T18" fmla="*/ 1167997 w 2336800"/>
                <a:gd name="T19" fmla="*/ 2447925 h 2447925"/>
                <a:gd name="T20" fmla="*/ 0 w 2336800"/>
                <a:gd name="T21" fmla="*/ 1279945 h 2447925"/>
                <a:gd name="T22" fmla="*/ 469616 w 2336800"/>
                <a:gd name="T23" fmla="*/ 1279945 h 2447925"/>
                <a:gd name="T24" fmla="*/ 469616 w 2336800"/>
                <a:gd name="T25" fmla="*/ 0 h 2447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6800" h="2447925">
                  <a:moveTo>
                    <a:pt x="609600" y="136525"/>
                  </a:moveTo>
                  <a:lnTo>
                    <a:pt x="609600" y="1563688"/>
                  </a:lnTo>
                  <a:lnTo>
                    <a:pt x="1727200" y="1563688"/>
                  </a:lnTo>
                  <a:lnTo>
                    <a:pt x="1727200" y="136525"/>
                  </a:lnTo>
                  <a:lnTo>
                    <a:pt x="609600" y="136525"/>
                  </a:lnTo>
                  <a:close/>
                  <a:moveTo>
                    <a:pt x="469616" y="0"/>
                  </a:moveTo>
                  <a:lnTo>
                    <a:pt x="1867185" y="0"/>
                  </a:lnTo>
                  <a:lnTo>
                    <a:pt x="1867185" y="1279945"/>
                  </a:lnTo>
                  <a:lnTo>
                    <a:pt x="2336800" y="1279945"/>
                  </a:lnTo>
                  <a:lnTo>
                    <a:pt x="1167997" y="2447925"/>
                  </a:lnTo>
                  <a:lnTo>
                    <a:pt x="0" y="1279945"/>
                  </a:lnTo>
                  <a:lnTo>
                    <a:pt x="469616" y="1279945"/>
                  </a:lnTo>
                  <a:lnTo>
                    <a:pt x="46961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942" y="261563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78736" y="17807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业务部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5103" y="3261043"/>
            <a:ext cx="1792997" cy="1879437"/>
            <a:chOff x="2985103" y="3261043"/>
            <a:chExt cx="1792997" cy="1879437"/>
          </a:xfrm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2985103" y="3261043"/>
              <a:ext cx="1792997" cy="1879437"/>
            </a:xfrm>
            <a:custGeom>
              <a:avLst/>
              <a:gdLst>
                <a:gd name="T0" fmla="*/ 609600 w 2336800"/>
                <a:gd name="T1" fmla="*/ 901700 h 2449513"/>
                <a:gd name="T2" fmla="*/ 609600 w 2336800"/>
                <a:gd name="T3" fmla="*/ 2328863 h 2449513"/>
                <a:gd name="T4" fmla="*/ 1727200 w 2336800"/>
                <a:gd name="T5" fmla="*/ 2328863 h 2449513"/>
                <a:gd name="T6" fmla="*/ 1727200 w 2336800"/>
                <a:gd name="T7" fmla="*/ 901700 h 2449513"/>
                <a:gd name="T8" fmla="*/ 609600 w 2336800"/>
                <a:gd name="T9" fmla="*/ 901700 h 2449513"/>
                <a:gd name="T10" fmla="*/ 1167997 w 2336800"/>
                <a:gd name="T11" fmla="*/ 0 h 2449513"/>
                <a:gd name="T12" fmla="*/ 2336800 w 2336800"/>
                <a:gd name="T13" fmla="*/ 1168738 h 2449513"/>
                <a:gd name="T14" fmla="*/ 1867185 w 2336800"/>
                <a:gd name="T15" fmla="*/ 1168738 h 2449513"/>
                <a:gd name="T16" fmla="*/ 1867185 w 2336800"/>
                <a:gd name="T17" fmla="*/ 2449513 h 2449513"/>
                <a:gd name="T18" fmla="*/ 469616 w 2336800"/>
                <a:gd name="T19" fmla="*/ 2449513 h 2449513"/>
                <a:gd name="T20" fmla="*/ 469616 w 2336800"/>
                <a:gd name="T21" fmla="*/ 1168738 h 2449513"/>
                <a:gd name="T22" fmla="*/ 0 w 2336800"/>
                <a:gd name="T23" fmla="*/ 1168738 h 2449513"/>
                <a:gd name="T24" fmla="*/ 1167997 w 2336800"/>
                <a:gd name="T25" fmla="*/ 0 h 2449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6800" h="2449513">
                  <a:moveTo>
                    <a:pt x="609600" y="901700"/>
                  </a:moveTo>
                  <a:lnTo>
                    <a:pt x="609600" y="2328863"/>
                  </a:lnTo>
                  <a:lnTo>
                    <a:pt x="1727200" y="2328863"/>
                  </a:lnTo>
                  <a:lnTo>
                    <a:pt x="1727200" y="901700"/>
                  </a:lnTo>
                  <a:lnTo>
                    <a:pt x="609600" y="901700"/>
                  </a:lnTo>
                  <a:close/>
                  <a:moveTo>
                    <a:pt x="1167997" y="0"/>
                  </a:moveTo>
                  <a:lnTo>
                    <a:pt x="2336800" y="1168738"/>
                  </a:lnTo>
                  <a:lnTo>
                    <a:pt x="1867185" y="1168738"/>
                  </a:lnTo>
                  <a:lnTo>
                    <a:pt x="1867185" y="2449513"/>
                  </a:lnTo>
                  <a:lnTo>
                    <a:pt x="469616" y="2449513"/>
                  </a:lnTo>
                  <a:lnTo>
                    <a:pt x="469616" y="1168738"/>
                  </a:lnTo>
                  <a:lnTo>
                    <a:pt x="0" y="1168738"/>
                  </a:lnTo>
                  <a:lnTo>
                    <a:pt x="116799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21942" y="3476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78736" y="44223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拓展部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1902" y="2344244"/>
            <a:ext cx="1879438" cy="1792996"/>
            <a:chOff x="3901902" y="2344244"/>
            <a:chExt cx="1879438" cy="1792996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901902" y="2344244"/>
              <a:ext cx="1879438" cy="1792996"/>
            </a:xfrm>
            <a:custGeom>
              <a:avLst/>
              <a:gdLst>
                <a:gd name="T0" fmla="*/ 893762 w 2449513"/>
                <a:gd name="T1" fmla="*/ 617538 h 2336800"/>
                <a:gd name="T2" fmla="*/ 893762 w 2449513"/>
                <a:gd name="T3" fmla="*/ 1735138 h 2336800"/>
                <a:gd name="T4" fmla="*/ 2320925 w 2449513"/>
                <a:gd name="T5" fmla="*/ 1735138 h 2336800"/>
                <a:gd name="T6" fmla="*/ 2320925 w 2449513"/>
                <a:gd name="T7" fmla="*/ 617538 h 2336800"/>
                <a:gd name="T8" fmla="*/ 893762 w 2449513"/>
                <a:gd name="T9" fmla="*/ 617538 h 2336800"/>
                <a:gd name="T10" fmla="*/ 1168738 w 2449513"/>
                <a:gd name="T11" fmla="*/ 0 h 2336800"/>
                <a:gd name="T12" fmla="*/ 1168738 w 2449513"/>
                <a:gd name="T13" fmla="*/ 469616 h 2336800"/>
                <a:gd name="T14" fmla="*/ 2449513 w 2449513"/>
                <a:gd name="T15" fmla="*/ 469616 h 2336800"/>
                <a:gd name="T16" fmla="*/ 2449513 w 2449513"/>
                <a:gd name="T17" fmla="*/ 1867185 h 2336800"/>
                <a:gd name="T18" fmla="*/ 1168738 w 2449513"/>
                <a:gd name="T19" fmla="*/ 1867185 h 2336800"/>
                <a:gd name="T20" fmla="*/ 1168738 w 2449513"/>
                <a:gd name="T21" fmla="*/ 2336800 h 2336800"/>
                <a:gd name="T22" fmla="*/ 0 w 2449513"/>
                <a:gd name="T23" fmla="*/ 1167997 h 2336800"/>
                <a:gd name="T24" fmla="*/ 1168738 w 2449513"/>
                <a:gd name="T25" fmla="*/ 0 h 2336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9513" h="2336800">
                  <a:moveTo>
                    <a:pt x="893762" y="617538"/>
                  </a:moveTo>
                  <a:lnTo>
                    <a:pt x="893762" y="1735138"/>
                  </a:lnTo>
                  <a:lnTo>
                    <a:pt x="2320925" y="1735138"/>
                  </a:lnTo>
                  <a:lnTo>
                    <a:pt x="2320925" y="617538"/>
                  </a:lnTo>
                  <a:lnTo>
                    <a:pt x="893762" y="617538"/>
                  </a:lnTo>
                  <a:close/>
                  <a:moveTo>
                    <a:pt x="1168738" y="0"/>
                  </a:moveTo>
                  <a:lnTo>
                    <a:pt x="1168738" y="469616"/>
                  </a:lnTo>
                  <a:lnTo>
                    <a:pt x="2449513" y="469616"/>
                  </a:lnTo>
                  <a:lnTo>
                    <a:pt x="2449513" y="1867185"/>
                  </a:lnTo>
                  <a:lnTo>
                    <a:pt x="1168738" y="1867185"/>
                  </a:lnTo>
                  <a:lnTo>
                    <a:pt x="1168738" y="2336800"/>
                  </a:lnTo>
                  <a:lnTo>
                    <a:pt x="0" y="1167997"/>
                  </a:lnTo>
                  <a:lnTo>
                    <a:pt x="116873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40830" y="30344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44791" y="30806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研发部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80554" y="2344244"/>
            <a:ext cx="1878128" cy="1792996"/>
            <a:chOff x="1980554" y="2344244"/>
            <a:chExt cx="1878128" cy="1792996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980554" y="2344244"/>
              <a:ext cx="1878128" cy="1792996"/>
            </a:xfrm>
            <a:custGeom>
              <a:avLst/>
              <a:gdLst>
                <a:gd name="T0" fmla="*/ 128588 w 2447925"/>
                <a:gd name="T1" fmla="*/ 617538 h 2336800"/>
                <a:gd name="T2" fmla="*/ 128588 w 2447925"/>
                <a:gd name="T3" fmla="*/ 1735138 h 2336800"/>
                <a:gd name="T4" fmla="*/ 1555751 w 2447925"/>
                <a:gd name="T5" fmla="*/ 1735138 h 2336800"/>
                <a:gd name="T6" fmla="*/ 1555751 w 2447925"/>
                <a:gd name="T7" fmla="*/ 617538 h 2336800"/>
                <a:gd name="T8" fmla="*/ 128588 w 2447925"/>
                <a:gd name="T9" fmla="*/ 617538 h 2336800"/>
                <a:gd name="T10" fmla="*/ 1279945 w 2447925"/>
                <a:gd name="T11" fmla="*/ 0 h 2336800"/>
                <a:gd name="T12" fmla="*/ 2447925 w 2447925"/>
                <a:gd name="T13" fmla="*/ 1167997 h 2336800"/>
                <a:gd name="T14" fmla="*/ 1279945 w 2447925"/>
                <a:gd name="T15" fmla="*/ 2336800 h 2336800"/>
                <a:gd name="T16" fmla="*/ 1279945 w 2447925"/>
                <a:gd name="T17" fmla="*/ 1867185 h 2336800"/>
                <a:gd name="T18" fmla="*/ 0 w 2447925"/>
                <a:gd name="T19" fmla="*/ 1867185 h 2336800"/>
                <a:gd name="T20" fmla="*/ 0 w 2447925"/>
                <a:gd name="T21" fmla="*/ 469616 h 2336800"/>
                <a:gd name="T22" fmla="*/ 1279945 w 2447925"/>
                <a:gd name="T23" fmla="*/ 469616 h 2336800"/>
                <a:gd name="T24" fmla="*/ 1279945 w 2447925"/>
                <a:gd name="T25" fmla="*/ 0 h 2336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7925" h="2336800">
                  <a:moveTo>
                    <a:pt x="128588" y="617538"/>
                  </a:moveTo>
                  <a:lnTo>
                    <a:pt x="128588" y="1735138"/>
                  </a:lnTo>
                  <a:lnTo>
                    <a:pt x="1555751" y="1735138"/>
                  </a:lnTo>
                  <a:lnTo>
                    <a:pt x="1555751" y="617538"/>
                  </a:lnTo>
                  <a:lnTo>
                    <a:pt x="128588" y="617538"/>
                  </a:lnTo>
                  <a:close/>
                  <a:moveTo>
                    <a:pt x="1279945" y="0"/>
                  </a:moveTo>
                  <a:lnTo>
                    <a:pt x="2447925" y="1167997"/>
                  </a:lnTo>
                  <a:lnTo>
                    <a:pt x="1279945" y="2336800"/>
                  </a:lnTo>
                  <a:lnTo>
                    <a:pt x="1279945" y="1867185"/>
                  </a:lnTo>
                  <a:lnTo>
                    <a:pt x="0" y="1867185"/>
                  </a:lnTo>
                  <a:lnTo>
                    <a:pt x="0" y="469616"/>
                  </a:lnTo>
                  <a:lnTo>
                    <a:pt x="1279945" y="469616"/>
                  </a:lnTo>
                  <a:lnTo>
                    <a:pt x="12799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3427" y="30344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14323" y="30806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市场部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21382" y="2358338"/>
            <a:ext cx="3120138" cy="2774325"/>
            <a:chOff x="6421382" y="2358338"/>
            <a:chExt cx="3120138" cy="2774325"/>
          </a:xfrm>
        </p:grpSpPr>
        <p:sp>
          <p:nvSpPr>
            <p:cNvPr id="27" name="矩形 26"/>
            <p:cNvSpPr/>
            <p:nvPr/>
          </p:nvSpPr>
          <p:spPr>
            <a:xfrm>
              <a:off x="6702281" y="2602343"/>
              <a:ext cx="283923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的我只知道时光流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，只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知道专注看好自己的路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21382" y="235833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、业务部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02281" y="3360568"/>
              <a:ext cx="283923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的我只知道时光流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，只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知道专注看好自己的路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21382" y="3116563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、市场部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702281" y="4074356"/>
              <a:ext cx="283923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的我只知道时光流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，只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知道专注看好自己的路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21382" y="3830351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、拓展部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702281" y="4832581"/>
              <a:ext cx="2839239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童年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的我只知道时光流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，只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知道专注看好自己的路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1382" y="4588576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、研发部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7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3" name="组合 2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5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802085" y="2140525"/>
            <a:ext cx="2101274" cy="568872"/>
            <a:chOff x="7561267" y="1619880"/>
            <a:chExt cx="2101274" cy="568872"/>
          </a:xfrm>
        </p:grpSpPr>
        <p:sp>
          <p:nvSpPr>
            <p:cNvPr id="11" name="TextBox 10"/>
            <p:cNvSpPr txBox="1"/>
            <p:nvPr/>
          </p:nvSpPr>
          <p:spPr>
            <a:xfrm>
              <a:off x="7852722" y="1704261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管理制度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61267" y="1619880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202270" y="3319462"/>
            <a:ext cx="3300904" cy="691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40485" y="1259834"/>
            <a:ext cx="4066358" cy="3704013"/>
            <a:chOff x="1440485" y="1259834"/>
            <a:chExt cx="4066358" cy="3704013"/>
          </a:xfrm>
        </p:grpSpPr>
        <p:graphicFrame>
          <p:nvGraphicFramePr>
            <p:cNvPr id="13" name="图示 12"/>
            <p:cNvGraphicFramePr/>
            <p:nvPr>
              <p:extLst>
                <p:ext uri="{D42A27DB-BD31-4B8C-83A1-F6EECF244321}">
                  <p14:modId xmlns:p14="http://schemas.microsoft.com/office/powerpoint/2010/main" val="1424417809"/>
                </p:ext>
              </p:extLst>
            </p:nvPr>
          </p:nvGraphicFramePr>
          <p:xfrm>
            <a:off x="1440485" y="1259834"/>
            <a:ext cx="4066358" cy="37040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134243" y="3972404"/>
              <a:ext cx="329613" cy="366915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90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2688374" y="3157655"/>
              <a:ext cx="318780" cy="299122"/>
            </a:xfrm>
            <a:custGeom>
              <a:avLst/>
              <a:gdLst>
                <a:gd name="T0" fmla="*/ 1646201 w 2921000"/>
                <a:gd name="T1" fmla="*/ 1934112 h 2743200"/>
                <a:gd name="T2" fmla="*/ 1749643 w 2921000"/>
                <a:gd name="T3" fmla="*/ 1872613 h 2743200"/>
                <a:gd name="T4" fmla="*/ 2051083 w 2921000"/>
                <a:gd name="T5" fmla="*/ 2015900 h 2743200"/>
                <a:gd name="T6" fmla="*/ 2102487 w 2921000"/>
                <a:gd name="T7" fmla="*/ 2213078 h 2743200"/>
                <a:gd name="T8" fmla="*/ 1908296 w 2921000"/>
                <a:gd name="T9" fmla="*/ 2213395 h 2743200"/>
                <a:gd name="T10" fmla="*/ 1430751 w 2921000"/>
                <a:gd name="T11" fmla="*/ 2480314 h 2743200"/>
                <a:gd name="T12" fmla="*/ 1254012 w 2921000"/>
                <a:gd name="T13" fmla="*/ 2348440 h 2743200"/>
                <a:gd name="T14" fmla="*/ 1083936 w 2921000"/>
                <a:gd name="T15" fmla="*/ 2125267 h 2743200"/>
                <a:gd name="T16" fmla="*/ 1188330 w 2921000"/>
                <a:gd name="T17" fmla="*/ 1958522 h 2743200"/>
                <a:gd name="T18" fmla="*/ 1648386 w 2921000"/>
                <a:gd name="T19" fmla="*/ 1223950 h 2743200"/>
                <a:gd name="T20" fmla="*/ 1786964 w 2921000"/>
                <a:gd name="T21" fmla="*/ 1348536 h 2743200"/>
                <a:gd name="T22" fmla="*/ 1838654 w 2921000"/>
                <a:gd name="T23" fmla="*/ 1488021 h 2743200"/>
                <a:gd name="T24" fmla="*/ 1830409 w 2921000"/>
                <a:gd name="T25" fmla="*/ 1585343 h 2743200"/>
                <a:gd name="T26" fmla="*/ 1756204 w 2921000"/>
                <a:gd name="T27" fmla="*/ 1724828 h 2743200"/>
                <a:gd name="T28" fmla="*/ 1630627 w 2921000"/>
                <a:gd name="T29" fmla="*/ 1828491 h 2743200"/>
                <a:gd name="T30" fmla="*/ 1475876 w 2921000"/>
                <a:gd name="T31" fmla="*/ 1788548 h 2743200"/>
                <a:gd name="T32" fmla="*/ 1387084 w 2921000"/>
                <a:gd name="T33" fmla="*/ 1637016 h 2743200"/>
                <a:gd name="T34" fmla="*/ 1328418 w 2921000"/>
                <a:gd name="T35" fmla="*/ 1536523 h 2743200"/>
                <a:gd name="T36" fmla="*/ 1358544 w 2921000"/>
                <a:gd name="T37" fmla="*/ 1470585 h 2743200"/>
                <a:gd name="T38" fmla="*/ 1425138 w 2921000"/>
                <a:gd name="T39" fmla="*/ 1298131 h 2743200"/>
                <a:gd name="T40" fmla="*/ 1590354 w 2921000"/>
                <a:gd name="T41" fmla="*/ 1216025 h 2743200"/>
                <a:gd name="T42" fmla="*/ 604203 w 2921000"/>
                <a:gd name="T43" fmla="*/ 1090421 h 2743200"/>
                <a:gd name="T44" fmla="*/ 443230 w 2921000"/>
                <a:gd name="T45" fmla="*/ 2410422 h 2743200"/>
                <a:gd name="T46" fmla="*/ 2573655 w 2921000"/>
                <a:gd name="T47" fmla="*/ 2613963 h 2743200"/>
                <a:gd name="T48" fmla="*/ 2652077 w 2921000"/>
                <a:gd name="T49" fmla="*/ 2574271 h 2743200"/>
                <a:gd name="T50" fmla="*/ 2808605 w 2921000"/>
                <a:gd name="T51" fmla="*/ 1152341 h 2743200"/>
                <a:gd name="T52" fmla="*/ 2764790 w 2921000"/>
                <a:gd name="T53" fmla="*/ 1076132 h 2743200"/>
                <a:gd name="T54" fmla="*/ 1391618 w 2921000"/>
                <a:gd name="T55" fmla="*/ 763587 h 2743200"/>
                <a:gd name="T56" fmla="*/ 2455863 w 2921000"/>
                <a:gd name="T57" fmla="*/ 816769 h 2743200"/>
                <a:gd name="T58" fmla="*/ 1391618 w 2921000"/>
                <a:gd name="T59" fmla="*/ 869950 h 2743200"/>
                <a:gd name="T60" fmla="*/ 1338581 w 2921000"/>
                <a:gd name="T61" fmla="*/ 811387 h 2743200"/>
                <a:gd name="T62" fmla="*/ 1888758 w 2921000"/>
                <a:gd name="T63" fmla="*/ 538801 h 2743200"/>
                <a:gd name="T64" fmla="*/ 1935480 w 2921000"/>
                <a:gd name="T65" fmla="*/ 602996 h 2743200"/>
                <a:gd name="T66" fmla="*/ 1380853 w 2921000"/>
                <a:gd name="T67" fmla="*/ 644835 h 2743200"/>
                <a:gd name="T68" fmla="*/ 1340488 w 2921000"/>
                <a:gd name="T69" fmla="*/ 576168 h 2743200"/>
                <a:gd name="T70" fmla="*/ 2105660 w 2921000"/>
                <a:gd name="T71" fmla="*/ 537590 h 2743200"/>
                <a:gd name="T72" fmla="*/ 2147887 w 2921000"/>
                <a:gd name="T73" fmla="*/ 611258 h 2743200"/>
                <a:gd name="T74" fmla="*/ 2556510 w 2921000"/>
                <a:gd name="T75" fmla="*/ 602685 h 2743200"/>
                <a:gd name="T76" fmla="*/ 1286827 w 2921000"/>
                <a:gd name="T77" fmla="*/ 94944 h 2743200"/>
                <a:gd name="T78" fmla="*/ 1199833 w 2921000"/>
                <a:gd name="T79" fmla="*/ 140987 h 2743200"/>
                <a:gd name="T80" fmla="*/ 2636520 w 2921000"/>
                <a:gd name="T81" fmla="*/ 925302 h 2743200"/>
                <a:gd name="T82" fmla="*/ 2070735 w 2921000"/>
                <a:gd name="T83" fmla="*/ 676671 h 2743200"/>
                <a:gd name="T84" fmla="*/ 2008187 w 2921000"/>
                <a:gd name="T85" fmla="*/ 526476 h 2743200"/>
                <a:gd name="T86" fmla="*/ 2112327 w 2921000"/>
                <a:gd name="T87" fmla="*/ 19687 h 2743200"/>
                <a:gd name="T88" fmla="*/ 2586990 w 2921000"/>
                <a:gd name="T89" fmla="*/ 462969 h 2743200"/>
                <a:gd name="T90" fmla="*/ 2737485 w 2921000"/>
                <a:gd name="T91" fmla="*/ 686197 h 2743200"/>
                <a:gd name="T92" fmla="*/ 2856230 w 2921000"/>
                <a:gd name="T93" fmla="*/ 1017388 h 2743200"/>
                <a:gd name="T94" fmla="*/ 2920683 w 2921000"/>
                <a:gd name="T95" fmla="*/ 1179014 h 2743200"/>
                <a:gd name="T96" fmla="*/ 2725103 w 2921000"/>
                <a:gd name="T97" fmla="*/ 2656195 h 2743200"/>
                <a:gd name="T98" fmla="*/ 2528887 w 2921000"/>
                <a:gd name="T99" fmla="*/ 2743200 h 2743200"/>
                <a:gd name="T100" fmla="*/ 95250 w 2921000"/>
                <a:gd name="T101" fmla="*/ 2679693 h 2743200"/>
                <a:gd name="T102" fmla="*/ 317 w 2921000"/>
                <a:gd name="T103" fmla="*/ 2485360 h 2743200"/>
                <a:gd name="T104" fmla="*/ 67945 w 2921000"/>
                <a:gd name="T105" fmla="*/ 450267 h 2743200"/>
                <a:gd name="T106" fmla="*/ 265113 w 2921000"/>
                <a:gd name="T107" fmla="*/ 360087 h 2743200"/>
                <a:gd name="T108" fmla="*/ 162243 w 2921000"/>
                <a:gd name="T109" fmla="*/ 531874 h 2743200"/>
                <a:gd name="T110" fmla="*/ 123190 w 2921000"/>
                <a:gd name="T111" fmla="*/ 2488536 h 2743200"/>
                <a:gd name="T112" fmla="*/ 193993 w 2921000"/>
                <a:gd name="T113" fmla="*/ 2581574 h 2743200"/>
                <a:gd name="T114" fmla="*/ 302577 w 2921000"/>
                <a:gd name="T115" fmla="*/ 2508223 h 2743200"/>
                <a:gd name="T116" fmla="*/ 482917 w 2921000"/>
                <a:gd name="T117" fmla="*/ 1075497 h 2743200"/>
                <a:gd name="T118" fmla="*/ 642937 w 2921000"/>
                <a:gd name="T119" fmla="*/ 937369 h 2743200"/>
                <a:gd name="T120" fmla="*/ 1087437 w 2921000"/>
                <a:gd name="T121" fmla="*/ 125110 h 2743200"/>
                <a:gd name="T122" fmla="*/ 1221105 w 2921000"/>
                <a:gd name="T123" fmla="*/ 9844 h 27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21000" h="2743200">
                  <a:moveTo>
                    <a:pt x="1429165" y="1871662"/>
                  </a:moveTo>
                  <a:lnTo>
                    <a:pt x="1430751" y="1884976"/>
                  </a:lnTo>
                  <a:lnTo>
                    <a:pt x="1434242" y="1903680"/>
                  </a:lnTo>
                  <a:lnTo>
                    <a:pt x="1438367" y="1927455"/>
                  </a:lnTo>
                  <a:lnTo>
                    <a:pt x="1443761" y="1954718"/>
                  </a:lnTo>
                  <a:lnTo>
                    <a:pt x="1457087" y="2018119"/>
                  </a:lnTo>
                  <a:lnTo>
                    <a:pt x="1471684" y="2085641"/>
                  </a:lnTo>
                  <a:lnTo>
                    <a:pt x="1485962" y="2151579"/>
                  </a:lnTo>
                  <a:lnTo>
                    <a:pt x="1498337" y="2207372"/>
                  </a:lnTo>
                  <a:lnTo>
                    <a:pt x="1510395" y="2260312"/>
                  </a:lnTo>
                  <a:lnTo>
                    <a:pt x="1555769" y="1996563"/>
                  </a:lnTo>
                  <a:lnTo>
                    <a:pt x="1528799" y="1934112"/>
                  </a:lnTo>
                  <a:lnTo>
                    <a:pt x="1572587" y="1892902"/>
                  </a:lnTo>
                  <a:lnTo>
                    <a:pt x="1586231" y="1892902"/>
                  </a:lnTo>
                  <a:lnTo>
                    <a:pt x="1589404" y="1892902"/>
                  </a:lnTo>
                  <a:lnTo>
                    <a:pt x="1603048" y="1892902"/>
                  </a:lnTo>
                  <a:lnTo>
                    <a:pt x="1646201" y="1934112"/>
                  </a:lnTo>
                  <a:lnTo>
                    <a:pt x="1632875" y="1965179"/>
                  </a:lnTo>
                  <a:lnTo>
                    <a:pt x="1623355" y="1986418"/>
                  </a:lnTo>
                  <a:lnTo>
                    <a:pt x="1620500" y="1993710"/>
                  </a:lnTo>
                  <a:lnTo>
                    <a:pt x="1619865" y="1996563"/>
                  </a:lnTo>
                  <a:lnTo>
                    <a:pt x="1627163" y="2038090"/>
                  </a:lnTo>
                  <a:lnTo>
                    <a:pt x="1642394" y="2128437"/>
                  </a:lnTo>
                  <a:lnTo>
                    <a:pt x="1664923" y="2260312"/>
                  </a:lnTo>
                  <a:lnTo>
                    <a:pt x="1676980" y="2206738"/>
                  </a:lnTo>
                  <a:lnTo>
                    <a:pt x="1689355" y="2151579"/>
                  </a:lnTo>
                  <a:lnTo>
                    <a:pt x="1703634" y="2085641"/>
                  </a:lnTo>
                  <a:lnTo>
                    <a:pt x="1718547" y="2017802"/>
                  </a:lnTo>
                  <a:lnTo>
                    <a:pt x="1731557" y="1954718"/>
                  </a:lnTo>
                  <a:lnTo>
                    <a:pt x="1736951" y="1927455"/>
                  </a:lnTo>
                  <a:lnTo>
                    <a:pt x="1741393" y="1903680"/>
                  </a:lnTo>
                  <a:lnTo>
                    <a:pt x="1744566" y="1884976"/>
                  </a:lnTo>
                  <a:lnTo>
                    <a:pt x="1746470" y="1871662"/>
                  </a:lnTo>
                  <a:lnTo>
                    <a:pt x="1749643" y="1872613"/>
                  </a:lnTo>
                  <a:lnTo>
                    <a:pt x="1753768" y="1873881"/>
                  </a:lnTo>
                  <a:lnTo>
                    <a:pt x="1776931" y="1881172"/>
                  </a:lnTo>
                  <a:lnTo>
                    <a:pt x="1807075" y="1891000"/>
                  </a:lnTo>
                  <a:lnTo>
                    <a:pt x="1841662" y="1902412"/>
                  </a:lnTo>
                  <a:lnTo>
                    <a:pt x="1878469" y="1915092"/>
                  </a:lnTo>
                  <a:lnTo>
                    <a:pt x="1916228" y="1929357"/>
                  </a:lnTo>
                  <a:lnTo>
                    <a:pt x="1934949" y="1936331"/>
                  </a:lnTo>
                  <a:lnTo>
                    <a:pt x="1953353" y="1943623"/>
                  </a:lnTo>
                  <a:lnTo>
                    <a:pt x="1970488" y="1951231"/>
                  </a:lnTo>
                  <a:lnTo>
                    <a:pt x="1986987" y="1958522"/>
                  </a:lnTo>
                  <a:lnTo>
                    <a:pt x="2002218" y="1965813"/>
                  </a:lnTo>
                  <a:lnTo>
                    <a:pt x="2016497" y="1973104"/>
                  </a:lnTo>
                  <a:lnTo>
                    <a:pt x="2026651" y="1984199"/>
                  </a:lnTo>
                  <a:lnTo>
                    <a:pt x="2032362" y="1990539"/>
                  </a:lnTo>
                  <a:lnTo>
                    <a:pt x="2038391" y="1997831"/>
                  </a:lnTo>
                  <a:lnTo>
                    <a:pt x="2044737" y="2006390"/>
                  </a:lnTo>
                  <a:lnTo>
                    <a:pt x="2051083" y="2015900"/>
                  </a:lnTo>
                  <a:lnTo>
                    <a:pt x="2057747" y="2026678"/>
                  </a:lnTo>
                  <a:lnTo>
                    <a:pt x="2063775" y="2038724"/>
                  </a:lnTo>
                  <a:lnTo>
                    <a:pt x="2069804" y="2052673"/>
                  </a:lnTo>
                  <a:lnTo>
                    <a:pt x="2075833" y="2067889"/>
                  </a:lnTo>
                  <a:lnTo>
                    <a:pt x="2078689" y="2076131"/>
                  </a:lnTo>
                  <a:lnTo>
                    <a:pt x="2081227" y="2085007"/>
                  </a:lnTo>
                  <a:lnTo>
                    <a:pt x="2084083" y="2094201"/>
                  </a:lnTo>
                  <a:lnTo>
                    <a:pt x="2086621" y="2104028"/>
                  </a:lnTo>
                  <a:lnTo>
                    <a:pt x="2088842" y="2114489"/>
                  </a:lnTo>
                  <a:lnTo>
                    <a:pt x="2091381" y="2125267"/>
                  </a:lnTo>
                  <a:lnTo>
                    <a:pt x="2093602" y="2136679"/>
                  </a:lnTo>
                  <a:lnTo>
                    <a:pt x="2095506" y="2148409"/>
                  </a:lnTo>
                  <a:lnTo>
                    <a:pt x="2097410" y="2161089"/>
                  </a:lnTo>
                  <a:lnTo>
                    <a:pt x="2098996" y="2174086"/>
                  </a:lnTo>
                  <a:lnTo>
                    <a:pt x="2100583" y="2187717"/>
                  </a:lnTo>
                  <a:lnTo>
                    <a:pt x="2101852" y="2202300"/>
                  </a:lnTo>
                  <a:lnTo>
                    <a:pt x="2102487" y="2213078"/>
                  </a:lnTo>
                  <a:lnTo>
                    <a:pt x="2102804" y="2232732"/>
                  </a:lnTo>
                  <a:lnTo>
                    <a:pt x="2103439" y="2293597"/>
                  </a:lnTo>
                  <a:lnTo>
                    <a:pt x="2105025" y="2449882"/>
                  </a:lnTo>
                  <a:lnTo>
                    <a:pt x="2082179" y="2452735"/>
                  </a:lnTo>
                  <a:lnTo>
                    <a:pt x="2059016" y="2455588"/>
                  </a:lnTo>
                  <a:lnTo>
                    <a:pt x="2036170" y="2457807"/>
                  </a:lnTo>
                  <a:lnTo>
                    <a:pt x="2013324" y="2460026"/>
                  </a:lnTo>
                  <a:lnTo>
                    <a:pt x="1966363" y="2464147"/>
                  </a:lnTo>
                  <a:lnTo>
                    <a:pt x="1915911" y="2467951"/>
                  </a:lnTo>
                  <a:lnTo>
                    <a:pt x="1914959" y="2345586"/>
                  </a:lnTo>
                  <a:lnTo>
                    <a:pt x="1914642" y="2258410"/>
                  </a:lnTo>
                  <a:lnTo>
                    <a:pt x="1914642" y="2252387"/>
                  </a:lnTo>
                  <a:lnTo>
                    <a:pt x="1914325" y="2246046"/>
                  </a:lnTo>
                  <a:lnTo>
                    <a:pt x="1913373" y="2240023"/>
                  </a:lnTo>
                  <a:lnTo>
                    <a:pt x="1912738" y="2234317"/>
                  </a:lnTo>
                  <a:lnTo>
                    <a:pt x="1910834" y="2223539"/>
                  </a:lnTo>
                  <a:lnTo>
                    <a:pt x="1908296" y="2213395"/>
                  </a:lnTo>
                  <a:lnTo>
                    <a:pt x="1904805" y="2203885"/>
                  </a:lnTo>
                  <a:lnTo>
                    <a:pt x="1900998" y="2195008"/>
                  </a:lnTo>
                  <a:lnTo>
                    <a:pt x="1896555" y="2187083"/>
                  </a:lnTo>
                  <a:lnTo>
                    <a:pt x="1892430" y="2178841"/>
                  </a:lnTo>
                  <a:lnTo>
                    <a:pt x="1892430" y="2473023"/>
                  </a:lnTo>
                  <a:lnTo>
                    <a:pt x="1857210" y="2475242"/>
                  </a:lnTo>
                  <a:lnTo>
                    <a:pt x="1820085" y="2477144"/>
                  </a:lnTo>
                  <a:lnTo>
                    <a:pt x="1782325" y="2478729"/>
                  </a:lnTo>
                  <a:lnTo>
                    <a:pt x="1743297" y="2480314"/>
                  </a:lnTo>
                  <a:lnTo>
                    <a:pt x="1703951" y="2481582"/>
                  </a:lnTo>
                  <a:lnTo>
                    <a:pt x="1664605" y="2482216"/>
                  </a:lnTo>
                  <a:lnTo>
                    <a:pt x="1625894" y="2482533"/>
                  </a:lnTo>
                  <a:lnTo>
                    <a:pt x="1587817" y="2482850"/>
                  </a:lnTo>
                  <a:lnTo>
                    <a:pt x="1549423" y="2482533"/>
                  </a:lnTo>
                  <a:lnTo>
                    <a:pt x="1510077" y="2482216"/>
                  </a:lnTo>
                  <a:lnTo>
                    <a:pt x="1470414" y="2481582"/>
                  </a:lnTo>
                  <a:lnTo>
                    <a:pt x="1430751" y="2480314"/>
                  </a:lnTo>
                  <a:lnTo>
                    <a:pt x="1391723" y="2478729"/>
                  </a:lnTo>
                  <a:lnTo>
                    <a:pt x="1353011" y="2477144"/>
                  </a:lnTo>
                  <a:lnTo>
                    <a:pt x="1315887" y="2475242"/>
                  </a:lnTo>
                  <a:lnTo>
                    <a:pt x="1280348" y="2473023"/>
                  </a:lnTo>
                  <a:lnTo>
                    <a:pt x="1280348" y="2178841"/>
                  </a:lnTo>
                  <a:lnTo>
                    <a:pt x="1276541" y="2187400"/>
                  </a:lnTo>
                  <a:lnTo>
                    <a:pt x="1272416" y="2196277"/>
                  </a:lnTo>
                  <a:lnTo>
                    <a:pt x="1268291" y="2205787"/>
                  </a:lnTo>
                  <a:lnTo>
                    <a:pt x="1263849" y="2215614"/>
                  </a:lnTo>
                  <a:lnTo>
                    <a:pt x="1260041" y="2226075"/>
                  </a:lnTo>
                  <a:lnTo>
                    <a:pt x="1258454" y="2231781"/>
                  </a:lnTo>
                  <a:lnTo>
                    <a:pt x="1257185" y="2237170"/>
                  </a:lnTo>
                  <a:lnTo>
                    <a:pt x="1255916" y="2242876"/>
                  </a:lnTo>
                  <a:lnTo>
                    <a:pt x="1255281" y="2248900"/>
                  </a:lnTo>
                  <a:lnTo>
                    <a:pt x="1254329" y="2254923"/>
                  </a:lnTo>
                  <a:lnTo>
                    <a:pt x="1254329" y="2261580"/>
                  </a:lnTo>
                  <a:lnTo>
                    <a:pt x="1254012" y="2348440"/>
                  </a:lnTo>
                  <a:lnTo>
                    <a:pt x="1253377" y="2471121"/>
                  </a:lnTo>
                  <a:lnTo>
                    <a:pt x="1227993" y="2468902"/>
                  </a:lnTo>
                  <a:lnTo>
                    <a:pt x="1203878" y="2466683"/>
                  </a:lnTo>
                  <a:lnTo>
                    <a:pt x="1181032" y="2464147"/>
                  </a:lnTo>
                  <a:lnTo>
                    <a:pt x="1158820" y="2461611"/>
                  </a:lnTo>
                  <a:lnTo>
                    <a:pt x="1115350" y="2455905"/>
                  </a:lnTo>
                  <a:lnTo>
                    <a:pt x="1069975" y="2449882"/>
                  </a:lnTo>
                  <a:lnTo>
                    <a:pt x="1071562" y="2293597"/>
                  </a:lnTo>
                  <a:lnTo>
                    <a:pt x="1072513" y="2232732"/>
                  </a:lnTo>
                  <a:lnTo>
                    <a:pt x="1072831" y="2213078"/>
                  </a:lnTo>
                  <a:lnTo>
                    <a:pt x="1073465" y="2202300"/>
                  </a:lnTo>
                  <a:lnTo>
                    <a:pt x="1074735" y="2187717"/>
                  </a:lnTo>
                  <a:lnTo>
                    <a:pt x="1076321" y="2174086"/>
                  </a:lnTo>
                  <a:lnTo>
                    <a:pt x="1077908" y="2161089"/>
                  </a:lnTo>
                  <a:lnTo>
                    <a:pt x="1079811" y="2148409"/>
                  </a:lnTo>
                  <a:lnTo>
                    <a:pt x="1082033" y="2136679"/>
                  </a:lnTo>
                  <a:lnTo>
                    <a:pt x="1083936" y="2125267"/>
                  </a:lnTo>
                  <a:lnTo>
                    <a:pt x="1086158" y="2114489"/>
                  </a:lnTo>
                  <a:lnTo>
                    <a:pt x="1089013" y="2104028"/>
                  </a:lnTo>
                  <a:lnTo>
                    <a:pt x="1091234" y="2094201"/>
                  </a:lnTo>
                  <a:lnTo>
                    <a:pt x="1093773" y="2085007"/>
                  </a:lnTo>
                  <a:lnTo>
                    <a:pt x="1096946" y="2076131"/>
                  </a:lnTo>
                  <a:lnTo>
                    <a:pt x="1099484" y="2067889"/>
                  </a:lnTo>
                  <a:lnTo>
                    <a:pt x="1105196" y="2052673"/>
                  </a:lnTo>
                  <a:lnTo>
                    <a:pt x="1111542" y="2038724"/>
                  </a:lnTo>
                  <a:lnTo>
                    <a:pt x="1117888" y="2026678"/>
                  </a:lnTo>
                  <a:lnTo>
                    <a:pt x="1123917" y="2015900"/>
                  </a:lnTo>
                  <a:lnTo>
                    <a:pt x="1130580" y="2006390"/>
                  </a:lnTo>
                  <a:lnTo>
                    <a:pt x="1136609" y="1997831"/>
                  </a:lnTo>
                  <a:lnTo>
                    <a:pt x="1142638" y="1990539"/>
                  </a:lnTo>
                  <a:lnTo>
                    <a:pt x="1148349" y="1984199"/>
                  </a:lnTo>
                  <a:lnTo>
                    <a:pt x="1159138" y="1973104"/>
                  </a:lnTo>
                  <a:lnTo>
                    <a:pt x="1173099" y="1965813"/>
                  </a:lnTo>
                  <a:lnTo>
                    <a:pt x="1188330" y="1958522"/>
                  </a:lnTo>
                  <a:lnTo>
                    <a:pt x="1204830" y="1951231"/>
                  </a:lnTo>
                  <a:lnTo>
                    <a:pt x="1222282" y="1943623"/>
                  </a:lnTo>
                  <a:lnTo>
                    <a:pt x="1240368" y="1936331"/>
                  </a:lnTo>
                  <a:lnTo>
                    <a:pt x="1259089" y="1929357"/>
                  </a:lnTo>
                  <a:lnTo>
                    <a:pt x="1296848" y="1915409"/>
                  </a:lnTo>
                  <a:lnTo>
                    <a:pt x="1333656" y="1902412"/>
                  </a:lnTo>
                  <a:lnTo>
                    <a:pt x="1367925" y="1891000"/>
                  </a:lnTo>
                  <a:lnTo>
                    <a:pt x="1398069" y="1881489"/>
                  </a:lnTo>
                  <a:lnTo>
                    <a:pt x="1421867" y="1873881"/>
                  </a:lnTo>
                  <a:lnTo>
                    <a:pt x="1426309" y="1872296"/>
                  </a:lnTo>
                  <a:lnTo>
                    <a:pt x="1429165" y="1871662"/>
                  </a:lnTo>
                  <a:close/>
                  <a:moveTo>
                    <a:pt x="1590354" y="1216025"/>
                  </a:moveTo>
                  <a:lnTo>
                    <a:pt x="1602721" y="1216342"/>
                  </a:lnTo>
                  <a:lnTo>
                    <a:pt x="1614455" y="1217610"/>
                  </a:lnTo>
                  <a:lnTo>
                    <a:pt x="1626505" y="1219195"/>
                  </a:lnTo>
                  <a:lnTo>
                    <a:pt x="1637287" y="1221414"/>
                  </a:lnTo>
                  <a:lnTo>
                    <a:pt x="1648386" y="1223950"/>
                  </a:lnTo>
                  <a:lnTo>
                    <a:pt x="1659485" y="1227437"/>
                  </a:lnTo>
                  <a:lnTo>
                    <a:pt x="1669949" y="1231242"/>
                  </a:lnTo>
                  <a:lnTo>
                    <a:pt x="1680097" y="1235997"/>
                  </a:lnTo>
                  <a:lnTo>
                    <a:pt x="1689928" y="1240752"/>
                  </a:lnTo>
                  <a:lnTo>
                    <a:pt x="1699441" y="1246458"/>
                  </a:lnTo>
                  <a:lnTo>
                    <a:pt x="1708637" y="1252798"/>
                  </a:lnTo>
                  <a:lnTo>
                    <a:pt x="1717834" y="1259139"/>
                  </a:lnTo>
                  <a:lnTo>
                    <a:pt x="1726079" y="1266113"/>
                  </a:lnTo>
                  <a:lnTo>
                    <a:pt x="1734641" y="1273721"/>
                  </a:lnTo>
                  <a:lnTo>
                    <a:pt x="1742251" y="1281646"/>
                  </a:lnTo>
                  <a:lnTo>
                    <a:pt x="1749862" y="1290206"/>
                  </a:lnTo>
                  <a:lnTo>
                    <a:pt x="1756521" y="1298765"/>
                  </a:lnTo>
                  <a:lnTo>
                    <a:pt x="1763498" y="1307958"/>
                  </a:lnTo>
                  <a:lnTo>
                    <a:pt x="1770157" y="1317469"/>
                  </a:lnTo>
                  <a:lnTo>
                    <a:pt x="1775865" y="1327613"/>
                  </a:lnTo>
                  <a:lnTo>
                    <a:pt x="1781573" y="1337757"/>
                  </a:lnTo>
                  <a:lnTo>
                    <a:pt x="1786964" y="1348536"/>
                  </a:lnTo>
                  <a:lnTo>
                    <a:pt x="1791404" y="1359631"/>
                  </a:lnTo>
                  <a:lnTo>
                    <a:pt x="1796161" y="1370727"/>
                  </a:lnTo>
                  <a:lnTo>
                    <a:pt x="1799966" y="1382456"/>
                  </a:lnTo>
                  <a:lnTo>
                    <a:pt x="1803771" y="1394185"/>
                  </a:lnTo>
                  <a:lnTo>
                    <a:pt x="1806625" y="1406549"/>
                  </a:lnTo>
                  <a:lnTo>
                    <a:pt x="1809479" y="1418912"/>
                  </a:lnTo>
                  <a:lnTo>
                    <a:pt x="1811699" y="1431276"/>
                  </a:lnTo>
                  <a:lnTo>
                    <a:pt x="1813285" y="1444273"/>
                  </a:lnTo>
                  <a:lnTo>
                    <a:pt x="1814870" y="1457271"/>
                  </a:lnTo>
                  <a:lnTo>
                    <a:pt x="1815504" y="1470268"/>
                  </a:lnTo>
                  <a:lnTo>
                    <a:pt x="1821530" y="1473121"/>
                  </a:lnTo>
                  <a:lnTo>
                    <a:pt x="1827238" y="1476608"/>
                  </a:lnTo>
                  <a:lnTo>
                    <a:pt x="1830092" y="1478510"/>
                  </a:lnTo>
                  <a:lnTo>
                    <a:pt x="1832311" y="1480412"/>
                  </a:lnTo>
                  <a:lnTo>
                    <a:pt x="1834531" y="1482632"/>
                  </a:lnTo>
                  <a:lnTo>
                    <a:pt x="1836751" y="1485168"/>
                  </a:lnTo>
                  <a:lnTo>
                    <a:pt x="1838654" y="1488021"/>
                  </a:lnTo>
                  <a:lnTo>
                    <a:pt x="1840556" y="1490874"/>
                  </a:lnTo>
                  <a:lnTo>
                    <a:pt x="1842142" y="1494044"/>
                  </a:lnTo>
                  <a:lnTo>
                    <a:pt x="1843728" y="1497531"/>
                  </a:lnTo>
                  <a:lnTo>
                    <a:pt x="1844996" y="1501018"/>
                  </a:lnTo>
                  <a:lnTo>
                    <a:pt x="1845947" y="1505139"/>
                  </a:lnTo>
                  <a:lnTo>
                    <a:pt x="1846899" y="1508944"/>
                  </a:lnTo>
                  <a:lnTo>
                    <a:pt x="1847533" y="1513382"/>
                  </a:lnTo>
                  <a:lnTo>
                    <a:pt x="1847850" y="1520356"/>
                  </a:lnTo>
                  <a:lnTo>
                    <a:pt x="1847850" y="1527647"/>
                  </a:lnTo>
                  <a:lnTo>
                    <a:pt x="1847216" y="1534938"/>
                  </a:lnTo>
                  <a:lnTo>
                    <a:pt x="1846582" y="1542547"/>
                  </a:lnTo>
                  <a:lnTo>
                    <a:pt x="1844996" y="1550155"/>
                  </a:lnTo>
                  <a:lnTo>
                    <a:pt x="1842776" y="1557446"/>
                  </a:lnTo>
                  <a:lnTo>
                    <a:pt x="1840239" y="1564738"/>
                  </a:lnTo>
                  <a:lnTo>
                    <a:pt x="1837385" y="1572029"/>
                  </a:lnTo>
                  <a:lnTo>
                    <a:pt x="1833897" y="1578686"/>
                  </a:lnTo>
                  <a:lnTo>
                    <a:pt x="1830409" y="1585343"/>
                  </a:lnTo>
                  <a:lnTo>
                    <a:pt x="1826286" y="1591366"/>
                  </a:lnTo>
                  <a:lnTo>
                    <a:pt x="1821530" y="1597073"/>
                  </a:lnTo>
                  <a:lnTo>
                    <a:pt x="1817090" y="1602145"/>
                  </a:lnTo>
                  <a:lnTo>
                    <a:pt x="1811699" y="1606583"/>
                  </a:lnTo>
                  <a:lnTo>
                    <a:pt x="1806308" y="1610387"/>
                  </a:lnTo>
                  <a:lnTo>
                    <a:pt x="1800600" y="1613557"/>
                  </a:lnTo>
                  <a:lnTo>
                    <a:pt x="1797429" y="1624336"/>
                  </a:lnTo>
                  <a:lnTo>
                    <a:pt x="1794575" y="1634797"/>
                  </a:lnTo>
                  <a:lnTo>
                    <a:pt x="1791404" y="1645575"/>
                  </a:lnTo>
                  <a:lnTo>
                    <a:pt x="1787598" y="1656037"/>
                  </a:lnTo>
                  <a:lnTo>
                    <a:pt x="1784110" y="1666181"/>
                  </a:lnTo>
                  <a:lnTo>
                    <a:pt x="1779988" y="1676642"/>
                  </a:lnTo>
                  <a:lnTo>
                    <a:pt x="1775865" y="1686470"/>
                  </a:lnTo>
                  <a:lnTo>
                    <a:pt x="1771109" y="1696297"/>
                  </a:lnTo>
                  <a:lnTo>
                    <a:pt x="1766669" y="1706125"/>
                  </a:lnTo>
                  <a:lnTo>
                    <a:pt x="1761595" y="1715635"/>
                  </a:lnTo>
                  <a:lnTo>
                    <a:pt x="1756204" y="1724828"/>
                  </a:lnTo>
                  <a:lnTo>
                    <a:pt x="1750813" y="1733388"/>
                  </a:lnTo>
                  <a:lnTo>
                    <a:pt x="1745105" y="1742264"/>
                  </a:lnTo>
                  <a:lnTo>
                    <a:pt x="1739397" y="1750823"/>
                  </a:lnTo>
                  <a:lnTo>
                    <a:pt x="1733372" y="1758748"/>
                  </a:lnTo>
                  <a:lnTo>
                    <a:pt x="1726713" y="1766674"/>
                  </a:lnTo>
                  <a:lnTo>
                    <a:pt x="1720053" y="1773965"/>
                  </a:lnTo>
                  <a:lnTo>
                    <a:pt x="1713077" y="1781256"/>
                  </a:lnTo>
                  <a:lnTo>
                    <a:pt x="1706100" y="1787597"/>
                  </a:lnTo>
                  <a:lnTo>
                    <a:pt x="1698490" y="1794254"/>
                  </a:lnTo>
                  <a:lnTo>
                    <a:pt x="1690879" y="1799960"/>
                  </a:lnTo>
                  <a:lnTo>
                    <a:pt x="1683268" y="1805666"/>
                  </a:lnTo>
                  <a:lnTo>
                    <a:pt x="1675023" y="1810738"/>
                  </a:lnTo>
                  <a:lnTo>
                    <a:pt x="1666461" y="1815177"/>
                  </a:lnTo>
                  <a:lnTo>
                    <a:pt x="1658216" y="1819298"/>
                  </a:lnTo>
                  <a:lnTo>
                    <a:pt x="1649337" y="1822785"/>
                  </a:lnTo>
                  <a:lnTo>
                    <a:pt x="1640141" y="1825955"/>
                  </a:lnTo>
                  <a:lnTo>
                    <a:pt x="1630627" y="1828491"/>
                  </a:lnTo>
                  <a:lnTo>
                    <a:pt x="1621114" y="1831027"/>
                  </a:lnTo>
                  <a:lnTo>
                    <a:pt x="1610966" y="1831978"/>
                  </a:lnTo>
                  <a:lnTo>
                    <a:pt x="1601136" y="1833246"/>
                  </a:lnTo>
                  <a:lnTo>
                    <a:pt x="1590354" y="1833563"/>
                  </a:lnTo>
                  <a:lnTo>
                    <a:pt x="1580206" y="1833246"/>
                  </a:lnTo>
                  <a:lnTo>
                    <a:pt x="1570059" y="1831978"/>
                  </a:lnTo>
                  <a:lnTo>
                    <a:pt x="1560228" y="1831027"/>
                  </a:lnTo>
                  <a:lnTo>
                    <a:pt x="1550715" y="1828491"/>
                  </a:lnTo>
                  <a:lnTo>
                    <a:pt x="1541519" y="1826272"/>
                  </a:lnTo>
                  <a:lnTo>
                    <a:pt x="1532322" y="1823102"/>
                  </a:lnTo>
                  <a:lnTo>
                    <a:pt x="1523443" y="1819298"/>
                  </a:lnTo>
                  <a:lnTo>
                    <a:pt x="1514881" y="1815494"/>
                  </a:lnTo>
                  <a:lnTo>
                    <a:pt x="1506636" y="1811055"/>
                  </a:lnTo>
                  <a:lnTo>
                    <a:pt x="1498391" y="1805983"/>
                  </a:lnTo>
                  <a:lnTo>
                    <a:pt x="1490780" y="1800277"/>
                  </a:lnTo>
                  <a:lnTo>
                    <a:pt x="1483170" y="1794571"/>
                  </a:lnTo>
                  <a:lnTo>
                    <a:pt x="1475876" y="1788548"/>
                  </a:lnTo>
                  <a:lnTo>
                    <a:pt x="1468583" y="1781573"/>
                  </a:lnTo>
                  <a:lnTo>
                    <a:pt x="1461606" y="1774599"/>
                  </a:lnTo>
                  <a:lnTo>
                    <a:pt x="1455264" y="1767625"/>
                  </a:lnTo>
                  <a:lnTo>
                    <a:pt x="1448604" y="1759382"/>
                  </a:lnTo>
                  <a:lnTo>
                    <a:pt x="1442579" y="1751457"/>
                  </a:lnTo>
                  <a:lnTo>
                    <a:pt x="1436554" y="1743532"/>
                  </a:lnTo>
                  <a:lnTo>
                    <a:pt x="1430846" y="1734656"/>
                  </a:lnTo>
                  <a:lnTo>
                    <a:pt x="1425455" y="1725779"/>
                  </a:lnTo>
                  <a:lnTo>
                    <a:pt x="1420064" y="1716586"/>
                  </a:lnTo>
                  <a:lnTo>
                    <a:pt x="1414990" y="1707076"/>
                  </a:lnTo>
                  <a:lnTo>
                    <a:pt x="1410551" y="1697565"/>
                  </a:lnTo>
                  <a:lnTo>
                    <a:pt x="1405794" y="1688055"/>
                  </a:lnTo>
                  <a:lnTo>
                    <a:pt x="1401672" y="1678228"/>
                  </a:lnTo>
                  <a:lnTo>
                    <a:pt x="1397866" y="1667766"/>
                  </a:lnTo>
                  <a:lnTo>
                    <a:pt x="1394061" y="1657622"/>
                  </a:lnTo>
                  <a:lnTo>
                    <a:pt x="1390256" y="1647160"/>
                  </a:lnTo>
                  <a:lnTo>
                    <a:pt x="1387084" y="1637016"/>
                  </a:lnTo>
                  <a:lnTo>
                    <a:pt x="1384230" y="1626238"/>
                  </a:lnTo>
                  <a:lnTo>
                    <a:pt x="1381059" y="1615459"/>
                  </a:lnTo>
                  <a:lnTo>
                    <a:pt x="1377888" y="1614191"/>
                  </a:lnTo>
                  <a:lnTo>
                    <a:pt x="1374717" y="1613240"/>
                  </a:lnTo>
                  <a:lnTo>
                    <a:pt x="1371546" y="1611655"/>
                  </a:lnTo>
                  <a:lnTo>
                    <a:pt x="1368375" y="1609753"/>
                  </a:lnTo>
                  <a:lnTo>
                    <a:pt x="1362667" y="1605632"/>
                  </a:lnTo>
                  <a:lnTo>
                    <a:pt x="1357276" y="1600877"/>
                  </a:lnTo>
                  <a:lnTo>
                    <a:pt x="1352519" y="1595171"/>
                  </a:lnTo>
                  <a:lnTo>
                    <a:pt x="1347762" y="1589147"/>
                  </a:lnTo>
                  <a:lnTo>
                    <a:pt x="1343640" y="1582173"/>
                  </a:lnTo>
                  <a:lnTo>
                    <a:pt x="1339835" y="1575516"/>
                  </a:lnTo>
                  <a:lnTo>
                    <a:pt x="1336346" y="1567591"/>
                  </a:lnTo>
                  <a:lnTo>
                    <a:pt x="1333809" y="1559982"/>
                  </a:lnTo>
                  <a:lnTo>
                    <a:pt x="1331272" y="1552374"/>
                  </a:lnTo>
                  <a:lnTo>
                    <a:pt x="1329370" y="1544449"/>
                  </a:lnTo>
                  <a:lnTo>
                    <a:pt x="1328418" y="1536523"/>
                  </a:lnTo>
                  <a:lnTo>
                    <a:pt x="1327467" y="1528281"/>
                  </a:lnTo>
                  <a:lnTo>
                    <a:pt x="1327150" y="1520673"/>
                  </a:lnTo>
                  <a:lnTo>
                    <a:pt x="1328101" y="1513382"/>
                  </a:lnTo>
                  <a:lnTo>
                    <a:pt x="1328736" y="1508627"/>
                  </a:lnTo>
                  <a:lnTo>
                    <a:pt x="1329370" y="1503871"/>
                  </a:lnTo>
                  <a:lnTo>
                    <a:pt x="1330638" y="1499750"/>
                  </a:lnTo>
                  <a:lnTo>
                    <a:pt x="1332224" y="1495946"/>
                  </a:lnTo>
                  <a:lnTo>
                    <a:pt x="1334126" y="1492142"/>
                  </a:lnTo>
                  <a:lnTo>
                    <a:pt x="1336029" y="1488655"/>
                  </a:lnTo>
                  <a:lnTo>
                    <a:pt x="1337932" y="1485485"/>
                  </a:lnTo>
                  <a:lnTo>
                    <a:pt x="1340152" y="1482949"/>
                  </a:lnTo>
                  <a:lnTo>
                    <a:pt x="1343006" y="1480412"/>
                  </a:lnTo>
                  <a:lnTo>
                    <a:pt x="1345543" y="1477876"/>
                  </a:lnTo>
                  <a:lnTo>
                    <a:pt x="1348714" y="1475657"/>
                  </a:lnTo>
                  <a:lnTo>
                    <a:pt x="1351568" y="1473755"/>
                  </a:lnTo>
                  <a:lnTo>
                    <a:pt x="1355056" y="1472170"/>
                  </a:lnTo>
                  <a:lnTo>
                    <a:pt x="1358544" y="1470585"/>
                  </a:lnTo>
                  <a:lnTo>
                    <a:pt x="1362032" y="1469634"/>
                  </a:lnTo>
                  <a:lnTo>
                    <a:pt x="1365838" y="1468683"/>
                  </a:lnTo>
                  <a:lnTo>
                    <a:pt x="1366472" y="1455369"/>
                  </a:lnTo>
                  <a:lnTo>
                    <a:pt x="1368058" y="1442371"/>
                  </a:lnTo>
                  <a:lnTo>
                    <a:pt x="1369960" y="1430008"/>
                  </a:lnTo>
                  <a:lnTo>
                    <a:pt x="1372180" y="1417327"/>
                  </a:lnTo>
                  <a:lnTo>
                    <a:pt x="1375034" y="1404964"/>
                  </a:lnTo>
                  <a:lnTo>
                    <a:pt x="1377888" y="1392917"/>
                  </a:lnTo>
                  <a:lnTo>
                    <a:pt x="1381693" y="1380871"/>
                  </a:lnTo>
                  <a:lnTo>
                    <a:pt x="1385499" y="1369459"/>
                  </a:lnTo>
                  <a:lnTo>
                    <a:pt x="1390256" y="1358363"/>
                  </a:lnTo>
                  <a:lnTo>
                    <a:pt x="1394695" y="1347268"/>
                  </a:lnTo>
                  <a:lnTo>
                    <a:pt x="1400086" y="1337123"/>
                  </a:lnTo>
                  <a:lnTo>
                    <a:pt x="1405794" y="1326662"/>
                  </a:lnTo>
                  <a:lnTo>
                    <a:pt x="1411502" y="1316835"/>
                  </a:lnTo>
                  <a:lnTo>
                    <a:pt x="1418162" y="1307324"/>
                  </a:lnTo>
                  <a:lnTo>
                    <a:pt x="1425138" y="1298131"/>
                  </a:lnTo>
                  <a:lnTo>
                    <a:pt x="1432114" y="1289255"/>
                  </a:lnTo>
                  <a:lnTo>
                    <a:pt x="1439408" y="1281329"/>
                  </a:lnTo>
                  <a:lnTo>
                    <a:pt x="1447653" y="1273404"/>
                  </a:lnTo>
                  <a:lnTo>
                    <a:pt x="1455581" y="1265479"/>
                  </a:lnTo>
                  <a:lnTo>
                    <a:pt x="1463826" y="1258822"/>
                  </a:lnTo>
                  <a:lnTo>
                    <a:pt x="1473022" y="1252164"/>
                  </a:lnTo>
                  <a:lnTo>
                    <a:pt x="1482218" y="1246141"/>
                  </a:lnTo>
                  <a:lnTo>
                    <a:pt x="1491732" y="1240752"/>
                  </a:lnTo>
                  <a:lnTo>
                    <a:pt x="1501562" y="1235997"/>
                  </a:lnTo>
                  <a:lnTo>
                    <a:pt x="1511710" y="1231242"/>
                  </a:lnTo>
                  <a:lnTo>
                    <a:pt x="1522175" y="1227437"/>
                  </a:lnTo>
                  <a:lnTo>
                    <a:pt x="1532639" y="1223950"/>
                  </a:lnTo>
                  <a:lnTo>
                    <a:pt x="1543738" y="1221097"/>
                  </a:lnTo>
                  <a:lnTo>
                    <a:pt x="1555154" y="1219195"/>
                  </a:lnTo>
                  <a:lnTo>
                    <a:pt x="1566888" y="1217610"/>
                  </a:lnTo>
                  <a:lnTo>
                    <a:pt x="1578621" y="1216342"/>
                  </a:lnTo>
                  <a:lnTo>
                    <a:pt x="1590354" y="1216025"/>
                  </a:lnTo>
                  <a:close/>
                  <a:moveTo>
                    <a:pt x="679450" y="1054222"/>
                  </a:moveTo>
                  <a:lnTo>
                    <a:pt x="673417" y="1054857"/>
                  </a:lnTo>
                  <a:lnTo>
                    <a:pt x="668337" y="1055492"/>
                  </a:lnTo>
                  <a:lnTo>
                    <a:pt x="662940" y="1056762"/>
                  </a:lnTo>
                  <a:lnTo>
                    <a:pt x="657543" y="1057715"/>
                  </a:lnTo>
                  <a:lnTo>
                    <a:pt x="652463" y="1059303"/>
                  </a:lnTo>
                  <a:lnTo>
                    <a:pt x="647700" y="1060890"/>
                  </a:lnTo>
                  <a:lnTo>
                    <a:pt x="642620" y="1062796"/>
                  </a:lnTo>
                  <a:lnTo>
                    <a:pt x="637540" y="1065018"/>
                  </a:lnTo>
                  <a:lnTo>
                    <a:pt x="633095" y="1067241"/>
                  </a:lnTo>
                  <a:lnTo>
                    <a:pt x="628333" y="1070099"/>
                  </a:lnTo>
                  <a:lnTo>
                    <a:pt x="624205" y="1073274"/>
                  </a:lnTo>
                  <a:lnTo>
                    <a:pt x="620077" y="1076132"/>
                  </a:lnTo>
                  <a:lnTo>
                    <a:pt x="615950" y="1079307"/>
                  </a:lnTo>
                  <a:lnTo>
                    <a:pt x="611505" y="1082800"/>
                  </a:lnTo>
                  <a:lnTo>
                    <a:pt x="607695" y="1085976"/>
                  </a:lnTo>
                  <a:lnTo>
                    <a:pt x="604203" y="1090421"/>
                  </a:lnTo>
                  <a:lnTo>
                    <a:pt x="600393" y="1094232"/>
                  </a:lnTo>
                  <a:lnTo>
                    <a:pt x="597535" y="1098360"/>
                  </a:lnTo>
                  <a:lnTo>
                    <a:pt x="594360" y="1102488"/>
                  </a:lnTo>
                  <a:lnTo>
                    <a:pt x="591185" y="1107251"/>
                  </a:lnTo>
                  <a:lnTo>
                    <a:pt x="588963" y="1111696"/>
                  </a:lnTo>
                  <a:lnTo>
                    <a:pt x="586423" y="1116459"/>
                  </a:lnTo>
                  <a:lnTo>
                    <a:pt x="584517" y="1121222"/>
                  </a:lnTo>
                  <a:lnTo>
                    <a:pt x="582613" y="1126303"/>
                  </a:lnTo>
                  <a:lnTo>
                    <a:pt x="580707" y="1131384"/>
                  </a:lnTo>
                  <a:lnTo>
                    <a:pt x="579120" y="1136147"/>
                  </a:lnTo>
                  <a:lnTo>
                    <a:pt x="577850" y="1141545"/>
                  </a:lnTo>
                  <a:lnTo>
                    <a:pt x="577215" y="1146943"/>
                  </a:lnTo>
                  <a:lnTo>
                    <a:pt x="576263" y="1152341"/>
                  </a:lnTo>
                  <a:lnTo>
                    <a:pt x="575945" y="1157739"/>
                  </a:lnTo>
                  <a:lnTo>
                    <a:pt x="575945" y="1163455"/>
                  </a:lnTo>
                  <a:lnTo>
                    <a:pt x="443547" y="2394227"/>
                  </a:lnTo>
                  <a:lnTo>
                    <a:pt x="443230" y="2410422"/>
                  </a:lnTo>
                  <a:lnTo>
                    <a:pt x="442595" y="2426934"/>
                  </a:lnTo>
                  <a:lnTo>
                    <a:pt x="441643" y="2442810"/>
                  </a:lnTo>
                  <a:lnTo>
                    <a:pt x="440055" y="2458370"/>
                  </a:lnTo>
                  <a:lnTo>
                    <a:pt x="438150" y="2473294"/>
                  </a:lnTo>
                  <a:lnTo>
                    <a:pt x="435927" y="2487901"/>
                  </a:lnTo>
                  <a:lnTo>
                    <a:pt x="433705" y="2502190"/>
                  </a:lnTo>
                  <a:lnTo>
                    <a:pt x="430530" y="2516161"/>
                  </a:lnTo>
                  <a:lnTo>
                    <a:pt x="427355" y="2529498"/>
                  </a:lnTo>
                  <a:lnTo>
                    <a:pt x="423863" y="2542834"/>
                  </a:lnTo>
                  <a:lnTo>
                    <a:pt x="420053" y="2555536"/>
                  </a:lnTo>
                  <a:lnTo>
                    <a:pt x="415607" y="2568237"/>
                  </a:lnTo>
                  <a:lnTo>
                    <a:pt x="411163" y="2579986"/>
                  </a:lnTo>
                  <a:lnTo>
                    <a:pt x="406400" y="2591735"/>
                  </a:lnTo>
                  <a:lnTo>
                    <a:pt x="401637" y="2603484"/>
                  </a:lnTo>
                  <a:lnTo>
                    <a:pt x="396240" y="2613963"/>
                  </a:lnTo>
                  <a:lnTo>
                    <a:pt x="2567940" y="2613963"/>
                  </a:lnTo>
                  <a:lnTo>
                    <a:pt x="2573655" y="2613963"/>
                  </a:lnTo>
                  <a:lnTo>
                    <a:pt x="2579053" y="2613645"/>
                  </a:lnTo>
                  <a:lnTo>
                    <a:pt x="2584450" y="2613010"/>
                  </a:lnTo>
                  <a:lnTo>
                    <a:pt x="2589847" y="2612057"/>
                  </a:lnTo>
                  <a:lnTo>
                    <a:pt x="2594927" y="2610470"/>
                  </a:lnTo>
                  <a:lnTo>
                    <a:pt x="2600007" y="2609517"/>
                  </a:lnTo>
                  <a:lnTo>
                    <a:pt x="2605405" y="2607612"/>
                  </a:lnTo>
                  <a:lnTo>
                    <a:pt x="2610485" y="2605707"/>
                  </a:lnTo>
                  <a:lnTo>
                    <a:pt x="2614930" y="2603484"/>
                  </a:lnTo>
                  <a:lnTo>
                    <a:pt x="2619693" y="2600944"/>
                  </a:lnTo>
                  <a:lnTo>
                    <a:pt x="2624137" y="2598403"/>
                  </a:lnTo>
                  <a:lnTo>
                    <a:pt x="2628583" y="2595546"/>
                  </a:lnTo>
                  <a:lnTo>
                    <a:pt x="2633027" y="2592688"/>
                  </a:lnTo>
                  <a:lnTo>
                    <a:pt x="2637155" y="2589195"/>
                  </a:lnTo>
                  <a:lnTo>
                    <a:pt x="2641283" y="2585702"/>
                  </a:lnTo>
                  <a:lnTo>
                    <a:pt x="2645093" y="2582209"/>
                  </a:lnTo>
                  <a:lnTo>
                    <a:pt x="2648585" y="2578399"/>
                  </a:lnTo>
                  <a:lnTo>
                    <a:pt x="2652077" y="2574271"/>
                  </a:lnTo>
                  <a:lnTo>
                    <a:pt x="2655570" y="2570460"/>
                  </a:lnTo>
                  <a:lnTo>
                    <a:pt x="2658427" y="2565697"/>
                  </a:lnTo>
                  <a:lnTo>
                    <a:pt x="2661285" y="2561569"/>
                  </a:lnTo>
                  <a:lnTo>
                    <a:pt x="2663825" y="2557124"/>
                  </a:lnTo>
                  <a:lnTo>
                    <a:pt x="2666365" y="2552361"/>
                  </a:lnTo>
                  <a:lnTo>
                    <a:pt x="2668587" y="2547597"/>
                  </a:lnTo>
                  <a:lnTo>
                    <a:pt x="2670493" y="2542517"/>
                  </a:lnTo>
                  <a:lnTo>
                    <a:pt x="2672080" y="2537436"/>
                  </a:lnTo>
                  <a:lnTo>
                    <a:pt x="2673350" y="2532673"/>
                  </a:lnTo>
                  <a:lnTo>
                    <a:pt x="2674620" y="2527275"/>
                  </a:lnTo>
                  <a:lnTo>
                    <a:pt x="2675890" y="2521877"/>
                  </a:lnTo>
                  <a:lnTo>
                    <a:pt x="2676525" y="2516479"/>
                  </a:lnTo>
                  <a:lnTo>
                    <a:pt x="2676843" y="2511081"/>
                  </a:lnTo>
                  <a:lnTo>
                    <a:pt x="2676843" y="2505365"/>
                  </a:lnTo>
                  <a:lnTo>
                    <a:pt x="2809240" y="1163455"/>
                  </a:lnTo>
                  <a:lnTo>
                    <a:pt x="2808923" y="1157739"/>
                  </a:lnTo>
                  <a:lnTo>
                    <a:pt x="2808605" y="1152341"/>
                  </a:lnTo>
                  <a:lnTo>
                    <a:pt x="2807653" y="1146943"/>
                  </a:lnTo>
                  <a:lnTo>
                    <a:pt x="2807017" y="1141545"/>
                  </a:lnTo>
                  <a:lnTo>
                    <a:pt x="2805747" y="1136147"/>
                  </a:lnTo>
                  <a:lnTo>
                    <a:pt x="2804477" y="1131384"/>
                  </a:lnTo>
                  <a:lnTo>
                    <a:pt x="2802255" y="1126303"/>
                  </a:lnTo>
                  <a:lnTo>
                    <a:pt x="2800350" y="1121222"/>
                  </a:lnTo>
                  <a:lnTo>
                    <a:pt x="2798127" y="1116459"/>
                  </a:lnTo>
                  <a:lnTo>
                    <a:pt x="2795905" y="1111696"/>
                  </a:lnTo>
                  <a:lnTo>
                    <a:pt x="2793365" y="1107251"/>
                  </a:lnTo>
                  <a:lnTo>
                    <a:pt x="2790507" y="1102488"/>
                  </a:lnTo>
                  <a:lnTo>
                    <a:pt x="2787650" y="1098360"/>
                  </a:lnTo>
                  <a:lnTo>
                    <a:pt x="2784157" y="1094232"/>
                  </a:lnTo>
                  <a:lnTo>
                    <a:pt x="2780665" y="1090421"/>
                  </a:lnTo>
                  <a:lnTo>
                    <a:pt x="2776855" y="1085976"/>
                  </a:lnTo>
                  <a:lnTo>
                    <a:pt x="2773045" y="1082800"/>
                  </a:lnTo>
                  <a:lnTo>
                    <a:pt x="2769235" y="1079307"/>
                  </a:lnTo>
                  <a:lnTo>
                    <a:pt x="2764790" y="1076132"/>
                  </a:lnTo>
                  <a:lnTo>
                    <a:pt x="2760663" y="1073274"/>
                  </a:lnTo>
                  <a:lnTo>
                    <a:pt x="2756535" y="1070099"/>
                  </a:lnTo>
                  <a:lnTo>
                    <a:pt x="2751773" y="1067241"/>
                  </a:lnTo>
                  <a:lnTo>
                    <a:pt x="2747327" y="1065018"/>
                  </a:lnTo>
                  <a:lnTo>
                    <a:pt x="2742247" y="1062796"/>
                  </a:lnTo>
                  <a:lnTo>
                    <a:pt x="2737485" y="1060890"/>
                  </a:lnTo>
                  <a:lnTo>
                    <a:pt x="2732405" y="1059303"/>
                  </a:lnTo>
                  <a:lnTo>
                    <a:pt x="2727325" y="1057715"/>
                  </a:lnTo>
                  <a:lnTo>
                    <a:pt x="2721927" y="1056762"/>
                  </a:lnTo>
                  <a:lnTo>
                    <a:pt x="2716847" y="1055492"/>
                  </a:lnTo>
                  <a:lnTo>
                    <a:pt x="2711450" y="1054857"/>
                  </a:lnTo>
                  <a:lnTo>
                    <a:pt x="2705735" y="1054222"/>
                  </a:lnTo>
                  <a:lnTo>
                    <a:pt x="2700020" y="1054222"/>
                  </a:lnTo>
                  <a:lnTo>
                    <a:pt x="684530" y="1054222"/>
                  </a:lnTo>
                  <a:lnTo>
                    <a:pt x="679450" y="1054222"/>
                  </a:lnTo>
                  <a:close/>
                  <a:moveTo>
                    <a:pt x="1386219" y="763587"/>
                  </a:moveTo>
                  <a:lnTo>
                    <a:pt x="1391618" y="763587"/>
                  </a:lnTo>
                  <a:lnTo>
                    <a:pt x="2402190" y="763587"/>
                  </a:lnTo>
                  <a:lnTo>
                    <a:pt x="2407589" y="763587"/>
                  </a:lnTo>
                  <a:lnTo>
                    <a:pt x="2412988" y="764220"/>
                  </a:lnTo>
                  <a:lnTo>
                    <a:pt x="2418070" y="765803"/>
                  </a:lnTo>
                  <a:lnTo>
                    <a:pt x="2422834" y="767386"/>
                  </a:lnTo>
                  <a:lnTo>
                    <a:pt x="2427597" y="769602"/>
                  </a:lnTo>
                  <a:lnTo>
                    <a:pt x="2432044" y="772451"/>
                  </a:lnTo>
                  <a:lnTo>
                    <a:pt x="2436172" y="775300"/>
                  </a:lnTo>
                  <a:lnTo>
                    <a:pt x="2439983" y="778782"/>
                  </a:lnTo>
                  <a:lnTo>
                    <a:pt x="2443477" y="782580"/>
                  </a:lnTo>
                  <a:lnTo>
                    <a:pt x="2446653" y="787012"/>
                  </a:lnTo>
                  <a:lnTo>
                    <a:pt x="2449194" y="791444"/>
                  </a:lnTo>
                  <a:lnTo>
                    <a:pt x="2451734" y="795876"/>
                  </a:lnTo>
                  <a:lnTo>
                    <a:pt x="2453005" y="800941"/>
                  </a:lnTo>
                  <a:lnTo>
                    <a:pt x="2454593" y="806006"/>
                  </a:lnTo>
                  <a:lnTo>
                    <a:pt x="2455545" y="811387"/>
                  </a:lnTo>
                  <a:lnTo>
                    <a:pt x="2455863" y="816769"/>
                  </a:lnTo>
                  <a:lnTo>
                    <a:pt x="2455545" y="822467"/>
                  </a:lnTo>
                  <a:lnTo>
                    <a:pt x="2454593" y="827531"/>
                  </a:lnTo>
                  <a:lnTo>
                    <a:pt x="2453005" y="832596"/>
                  </a:lnTo>
                  <a:lnTo>
                    <a:pt x="2451734" y="837661"/>
                  </a:lnTo>
                  <a:lnTo>
                    <a:pt x="2449194" y="842093"/>
                  </a:lnTo>
                  <a:lnTo>
                    <a:pt x="2446653" y="846841"/>
                  </a:lnTo>
                  <a:lnTo>
                    <a:pt x="2443477" y="850640"/>
                  </a:lnTo>
                  <a:lnTo>
                    <a:pt x="2439983" y="854439"/>
                  </a:lnTo>
                  <a:lnTo>
                    <a:pt x="2436172" y="857921"/>
                  </a:lnTo>
                  <a:lnTo>
                    <a:pt x="2432044" y="861086"/>
                  </a:lnTo>
                  <a:lnTo>
                    <a:pt x="2427597" y="863619"/>
                  </a:lnTo>
                  <a:lnTo>
                    <a:pt x="2422834" y="865835"/>
                  </a:lnTo>
                  <a:lnTo>
                    <a:pt x="2418070" y="867734"/>
                  </a:lnTo>
                  <a:lnTo>
                    <a:pt x="2412988" y="869317"/>
                  </a:lnTo>
                  <a:lnTo>
                    <a:pt x="2407589" y="869950"/>
                  </a:lnTo>
                  <a:lnTo>
                    <a:pt x="2402190" y="869950"/>
                  </a:lnTo>
                  <a:lnTo>
                    <a:pt x="1391618" y="869950"/>
                  </a:lnTo>
                  <a:lnTo>
                    <a:pt x="1386219" y="869950"/>
                  </a:lnTo>
                  <a:lnTo>
                    <a:pt x="1380820" y="869317"/>
                  </a:lnTo>
                  <a:lnTo>
                    <a:pt x="1375739" y="867734"/>
                  </a:lnTo>
                  <a:lnTo>
                    <a:pt x="1370657" y="865835"/>
                  </a:lnTo>
                  <a:lnTo>
                    <a:pt x="1365893" y="863619"/>
                  </a:lnTo>
                  <a:lnTo>
                    <a:pt x="1361765" y="861086"/>
                  </a:lnTo>
                  <a:lnTo>
                    <a:pt x="1357636" y="857921"/>
                  </a:lnTo>
                  <a:lnTo>
                    <a:pt x="1353825" y="854439"/>
                  </a:lnTo>
                  <a:lnTo>
                    <a:pt x="1350331" y="850640"/>
                  </a:lnTo>
                  <a:lnTo>
                    <a:pt x="1347156" y="846841"/>
                  </a:lnTo>
                  <a:lnTo>
                    <a:pt x="1344615" y="842093"/>
                  </a:lnTo>
                  <a:lnTo>
                    <a:pt x="1342392" y="837661"/>
                  </a:lnTo>
                  <a:lnTo>
                    <a:pt x="1340486" y="832596"/>
                  </a:lnTo>
                  <a:lnTo>
                    <a:pt x="1339216" y="827531"/>
                  </a:lnTo>
                  <a:lnTo>
                    <a:pt x="1338581" y="822467"/>
                  </a:lnTo>
                  <a:lnTo>
                    <a:pt x="1338263" y="816769"/>
                  </a:lnTo>
                  <a:lnTo>
                    <a:pt x="1338581" y="811387"/>
                  </a:lnTo>
                  <a:lnTo>
                    <a:pt x="1339216" y="806006"/>
                  </a:lnTo>
                  <a:lnTo>
                    <a:pt x="1340486" y="800941"/>
                  </a:lnTo>
                  <a:lnTo>
                    <a:pt x="1342392" y="795876"/>
                  </a:lnTo>
                  <a:lnTo>
                    <a:pt x="1344615" y="791444"/>
                  </a:lnTo>
                  <a:lnTo>
                    <a:pt x="1347156" y="787012"/>
                  </a:lnTo>
                  <a:lnTo>
                    <a:pt x="1350331" y="782580"/>
                  </a:lnTo>
                  <a:lnTo>
                    <a:pt x="1353825" y="778782"/>
                  </a:lnTo>
                  <a:lnTo>
                    <a:pt x="1357636" y="775300"/>
                  </a:lnTo>
                  <a:lnTo>
                    <a:pt x="1361765" y="772451"/>
                  </a:lnTo>
                  <a:lnTo>
                    <a:pt x="1365893" y="769602"/>
                  </a:lnTo>
                  <a:lnTo>
                    <a:pt x="1370657" y="767386"/>
                  </a:lnTo>
                  <a:lnTo>
                    <a:pt x="1375739" y="765803"/>
                  </a:lnTo>
                  <a:lnTo>
                    <a:pt x="1380820" y="764220"/>
                  </a:lnTo>
                  <a:lnTo>
                    <a:pt x="1386219" y="763587"/>
                  </a:lnTo>
                  <a:close/>
                  <a:moveTo>
                    <a:pt x="1391660" y="538162"/>
                  </a:moveTo>
                  <a:lnTo>
                    <a:pt x="1883036" y="538162"/>
                  </a:lnTo>
                  <a:lnTo>
                    <a:pt x="1888758" y="538801"/>
                  </a:lnTo>
                  <a:lnTo>
                    <a:pt x="1894161" y="539440"/>
                  </a:lnTo>
                  <a:lnTo>
                    <a:pt x="1899246" y="540717"/>
                  </a:lnTo>
                  <a:lnTo>
                    <a:pt x="1904014" y="542633"/>
                  </a:lnTo>
                  <a:lnTo>
                    <a:pt x="1908781" y="544869"/>
                  </a:lnTo>
                  <a:lnTo>
                    <a:pt x="1912913" y="547424"/>
                  </a:lnTo>
                  <a:lnTo>
                    <a:pt x="1917045" y="550618"/>
                  </a:lnTo>
                  <a:lnTo>
                    <a:pt x="1920859" y="554131"/>
                  </a:lnTo>
                  <a:lnTo>
                    <a:pt x="1924355" y="557964"/>
                  </a:lnTo>
                  <a:lnTo>
                    <a:pt x="1927534" y="561796"/>
                  </a:lnTo>
                  <a:lnTo>
                    <a:pt x="1930076" y="566267"/>
                  </a:lnTo>
                  <a:lnTo>
                    <a:pt x="1932301" y="571058"/>
                  </a:lnTo>
                  <a:lnTo>
                    <a:pt x="1934208" y="576168"/>
                  </a:lnTo>
                  <a:lnTo>
                    <a:pt x="1935480" y="580959"/>
                  </a:lnTo>
                  <a:lnTo>
                    <a:pt x="1936115" y="586388"/>
                  </a:lnTo>
                  <a:lnTo>
                    <a:pt x="1936751" y="592137"/>
                  </a:lnTo>
                  <a:lnTo>
                    <a:pt x="1936115" y="597567"/>
                  </a:lnTo>
                  <a:lnTo>
                    <a:pt x="1935480" y="602996"/>
                  </a:lnTo>
                  <a:lnTo>
                    <a:pt x="1934208" y="608106"/>
                  </a:lnTo>
                  <a:lnTo>
                    <a:pt x="1932301" y="612897"/>
                  </a:lnTo>
                  <a:lnTo>
                    <a:pt x="1930076" y="618007"/>
                  </a:lnTo>
                  <a:lnTo>
                    <a:pt x="1927534" y="622159"/>
                  </a:lnTo>
                  <a:lnTo>
                    <a:pt x="1924355" y="626311"/>
                  </a:lnTo>
                  <a:lnTo>
                    <a:pt x="1920859" y="630143"/>
                  </a:lnTo>
                  <a:lnTo>
                    <a:pt x="1917045" y="633656"/>
                  </a:lnTo>
                  <a:lnTo>
                    <a:pt x="1912913" y="636850"/>
                  </a:lnTo>
                  <a:lnTo>
                    <a:pt x="1908781" y="639405"/>
                  </a:lnTo>
                  <a:lnTo>
                    <a:pt x="1904014" y="641960"/>
                  </a:lnTo>
                  <a:lnTo>
                    <a:pt x="1899246" y="643877"/>
                  </a:lnTo>
                  <a:lnTo>
                    <a:pt x="1894161" y="644835"/>
                  </a:lnTo>
                  <a:lnTo>
                    <a:pt x="1888758" y="645793"/>
                  </a:lnTo>
                  <a:lnTo>
                    <a:pt x="1883036" y="646112"/>
                  </a:lnTo>
                  <a:lnTo>
                    <a:pt x="1391660" y="646112"/>
                  </a:lnTo>
                  <a:lnTo>
                    <a:pt x="1386256" y="645793"/>
                  </a:lnTo>
                  <a:lnTo>
                    <a:pt x="1380853" y="644835"/>
                  </a:lnTo>
                  <a:lnTo>
                    <a:pt x="1375768" y="643877"/>
                  </a:lnTo>
                  <a:lnTo>
                    <a:pt x="1370682" y="641960"/>
                  </a:lnTo>
                  <a:lnTo>
                    <a:pt x="1365915" y="639405"/>
                  </a:lnTo>
                  <a:lnTo>
                    <a:pt x="1361783" y="636850"/>
                  </a:lnTo>
                  <a:lnTo>
                    <a:pt x="1357651" y="633656"/>
                  </a:lnTo>
                  <a:lnTo>
                    <a:pt x="1353837" y="630143"/>
                  </a:lnTo>
                  <a:lnTo>
                    <a:pt x="1350341" y="626311"/>
                  </a:lnTo>
                  <a:lnTo>
                    <a:pt x="1347162" y="622159"/>
                  </a:lnTo>
                  <a:lnTo>
                    <a:pt x="1344620" y="618007"/>
                  </a:lnTo>
                  <a:lnTo>
                    <a:pt x="1342395" y="612897"/>
                  </a:lnTo>
                  <a:lnTo>
                    <a:pt x="1340488" y="608106"/>
                  </a:lnTo>
                  <a:lnTo>
                    <a:pt x="1339217" y="602996"/>
                  </a:lnTo>
                  <a:lnTo>
                    <a:pt x="1338581" y="597567"/>
                  </a:lnTo>
                  <a:lnTo>
                    <a:pt x="1338263" y="592137"/>
                  </a:lnTo>
                  <a:lnTo>
                    <a:pt x="1338581" y="586388"/>
                  </a:lnTo>
                  <a:lnTo>
                    <a:pt x="1339217" y="580959"/>
                  </a:lnTo>
                  <a:lnTo>
                    <a:pt x="1340488" y="576168"/>
                  </a:lnTo>
                  <a:lnTo>
                    <a:pt x="1342395" y="571058"/>
                  </a:lnTo>
                  <a:lnTo>
                    <a:pt x="1344620" y="566267"/>
                  </a:lnTo>
                  <a:lnTo>
                    <a:pt x="1347162" y="561796"/>
                  </a:lnTo>
                  <a:lnTo>
                    <a:pt x="1350341" y="557964"/>
                  </a:lnTo>
                  <a:lnTo>
                    <a:pt x="1353837" y="554131"/>
                  </a:lnTo>
                  <a:lnTo>
                    <a:pt x="1357651" y="550618"/>
                  </a:lnTo>
                  <a:lnTo>
                    <a:pt x="1361783" y="547424"/>
                  </a:lnTo>
                  <a:lnTo>
                    <a:pt x="1365915" y="544869"/>
                  </a:lnTo>
                  <a:lnTo>
                    <a:pt x="1370682" y="542633"/>
                  </a:lnTo>
                  <a:lnTo>
                    <a:pt x="1375768" y="540717"/>
                  </a:lnTo>
                  <a:lnTo>
                    <a:pt x="1380853" y="539440"/>
                  </a:lnTo>
                  <a:lnTo>
                    <a:pt x="1386256" y="538801"/>
                  </a:lnTo>
                  <a:lnTo>
                    <a:pt x="1391660" y="538162"/>
                  </a:lnTo>
                  <a:close/>
                  <a:moveTo>
                    <a:pt x="2105025" y="156863"/>
                  </a:moveTo>
                  <a:lnTo>
                    <a:pt x="2105025" y="526476"/>
                  </a:lnTo>
                  <a:lnTo>
                    <a:pt x="2105343" y="531874"/>
                  </a:lnTo>
                  <a:lnTo>
                    <a:pt x="2105660" y="537590"/>
                  </a:lnTo>
                  <a:lnTo>
                    <a:pt x="2106613" y="542671"/>
                  </a:lnTo>
                  <a:lnTo>
                    <a:pt x="2107247" y="547751"/>
                  </a:lnTo>
                  <a:lnTo>
                    <a:pt x="2108517" y="552832"/>
                  </a:lnTo>
                  <a:lnTo>
                    <a:pt x="2110105" y="557912"/>
                  </a:lnTo>
                  <a:lnTo>
                    <a:pt x="2111693" y="562675"/>
                  </a:lnTo>
                  <a:lnTo>
                    <a:pt x="2113597" y="567756"/>
                  </a:lnTo>
                  <a:lnTo>
                    <a:pt x="2115820" y="572201"/>
                  </a:lnTo>
                  <a:lnTo>
                    <a:pt x="2118043" y="576965"/>
                  </a:lnTo>
                  <a:lnTo>
                    <a:pt x="2120583" y="581410"/>
                  </a:lnTo>
                  <a:lnTo>
                    <a:pt x="2123440" y="585856"/>
                  </a:lnTo>
                  <a:lnTo>
                    <a:pt x="2126615" y="589984"/>
                  </a:lnTo>
                  <a:lnTo>
                    <a:pt x="2129473" y="593794"/>
                  </a:lnTo>
                  <a:lnTo>
                    <a:pt x="2132647" y="597604"/>
                  </a:lnTo>
                  <a:lnTo>
                    <a:pt x="2136457" y="601415"/>
                  </a:lnTo>
                  <a:lnTo>
                    <a:pt x="2139950" y="604908"/>
                  </a:lnTo>
                  <a:lnTo>
                    <a:pt x="2143760" y="608401"/>
                  </a:lnTo>
                  <a:lnTo>
                    <a:pt x="2147887" y="611258"/>
                  </a:lnTo>
                  <a:lnTo>
                    <a:pt x="2152015" y="614116"/>
                  </a:lnTo>
                  <a:lnTo>
                    <a:pt x="2156143" y="616974"/>
                  </a:lnTo>
                  <a:lnTo>
                    <a:pt x="2160587" y="619514"/>
                  </a:lnTo>
                  <a:lnTo>
                    <a:pt x="2165033" y="621737"/>
                  </a:lnTo>
                  <a:lnTo>
                    <a:pt x="2170113" y="623960"/>
                  </a:lnTo>
                  <a:lnTo>
                    <a:pt x="2174557" y="625865"/>
                  </a:lnTo>
                  <a:lnTo>
                    <a:pt x="2179637" y="627453"/>
                  </a:lnTo>
                  <a:lnTo>
                    <a:pt x="2184717" y="629041"/>
                  </a:lnTo>
                  <a:lnTo>
                    <a:pt x="2189480" y="629993"/>
                  </a:lnTo>
                  <a:lnTo>
                    <a:pt x="2194877" y="631263"/>
                  </a:lnTo>
                  <a:lnTo>
                    <a:pt x="2200275" y="631581"/>
                  </a:lnTo>
                  <a:lnTo>
                    <a:pt x="2205673" y="631898"/>
                  </a:lnTo>
                  <a:lnTo>
                    <a:pt x="2211070" y="632533"/>
                  </a:lnTo>
                  <a:lnTo>
                    <a:pt x="2580957" y="632533"/>
                  </a:lnTo>
                  <a:lnTo>
                    <a:pt x="2576195" y="626183"/>
                  </a:lnTo>
                  <a:lnTo>
                    <a:pt x="2571750" y="620467"/>
                  </a:lnTo>
                  <a:lnTo>
                    <a:pt x="2556510" y="602685"/>
                  </a:lnTo>
                  <a:lnTo>
                    <a:pt x="2540317" y="583315"/>
                  </a:lnTo>
                  <a:lnTo>
                    <a:pt x="2522855" y="563628"/>
                  </a:lnTo>
                  <a:lnTo>
                    <a:pt x="2504123" y="542988"/>
                  </a:lnTo>
                  <a:lnTo>
                    <a:pt x="2484437" y="521396"/>
                  </a:lnTo>
                  <a:lnTo>
                    <a:pt x="2464117" y="499803"/>
                  </a:lnTo>
                  <a:lnTo>
                    <a:pt x="2421255" y="454078"/>
                  </a:lnTo>
                  <a:lnTo>
                    <a:pt x="2379663" y="411528"/>
                  </a:lnTo>
                  <a:lnTo>
                    <a:pt x="2337753" y="369295"/>
                  </a:lnTo>
                  <a:lnTo>
                    <a:pt x="2294890" y="327381"/>
                  </a:lnTo>
                  <a:lnTo>
                    <a:pt x="2252663" y="287371"/>
                  </a:lnTo>
                  <a:lnTo>
                    <a:pt x="2212023" y="249584"/>
                  </a:lnTo>
                  <a:lnTo>
                    <a:pt x="2173287" y="214655"/>
                  </a:lnTo>
                  <a:lnTo>
                    <a:pt x="2155190" y="198461"/>
                  </a:lnTo>
                  <a:lnTo>
                    <a:pt x="2137410" y="183219"/>
                  </a:lnTo>
                  <a:lnTo>
                    <a:pt x="2120583" y="169565"/>
                  </a:lnTo>
                  <a:lnTo>
                    <a:pt x="2105025" y="156863"/>
                  </a:lnTo>
                  <a:close/>
                  <a:moveTo>
                    <a:pt x="1286827" y="94944"/>
                  </a:moveTo>
                  <a:lnTo>
                    <a:pt x="1281430" y="95261"/>
                  </a:lnTo>
                  <a:lnTo>
                    <a:pt x="1275715" y="95579"/>
                  </a:lnTo>
                  <a:lnTo>
                    <a:pt x="1270317" y="96849"/>
                  </a:lnTo>
                  <a:lnTo>
                    <a:pt x="1264920" y="98119"/>
                  </a:lnTo>
                  <a:lnTo>
                    <a:pt x="1259205" y="100024"/>
                  </a:lnTo>
                  <a:lnTo>
                    <a:pt x="1253807" y="101929"/>
                  </a:lnTo>
                  <a:lnTo>
                    <a:pt x="1248410" y="104152"/>
                  </a:lnTo>
                  <a:lnTo>
                    <a:pt x="1243013" y="106375"/>
                  </a:lnTo>
                  <a:lnTo>
                    <a:pt x="1237933" y="109550"/>
                  </a:lnTo>
                  <a:lnTo>
                    <a:pt x="1232853" y="112408"/>
                  </a:lnTo>
                  <a:lnTo>
                    <a:pt x="1227455" y="115901"/>
                  </a:lnTo>
                  <a:lnTo>
                    <a:pt x="1222375" y="119394"/>
                  </a:lnTo>
                  <a:lnTo>
                    <a:pt x="1217930" y="123204"/>
                  </a:lnTo>
                  <a:lnTo>
                    <a:pt x="1212850" y="127332"/>
                  </a:lnTo>
                  <a:lnTo>
                    <a:pt x="1208405" y="131778"/>
                  </a:lnTo>
                  <a:lnTo>
                    <a:pt x="1204277" y="136223"/>
                  </a:lnTo>
                  <a:lnTo>
                    <a:pt x="1199833" y="140987"/>
                  </a:lnTo>
                  <a:lnTo>
                    <a:pt x="1195705" y="145432"/>
                  </a:lnTo>
                  <a:lnTo>
                    <a:pt x="1191895" y="150513"/>
                  </a:lnTo>
                  <a:lnTo>
                    <a:pt x="1188085" y="155911"/>
                  </a:lnTo>
                  <a:lnTo>
                    <a:pt x="1184593" y="160674"/>
                  </a:lnTo>
                  <a:lnTo>
                    <a:pt x="1181735" y="166072"/>
                  </a:lnTo>
                  <a:lnTo>
                    <a:pt x="1178560" y="171470"/>
                  </a:lnTo>
                  <a:lnTo>
                    <a:pt x="1175703" y="176868"/>
                  </a:lnTo>
                  <a:lnTo>
                    <a:pt x="1173480" y="182266"/>
                  </a:lnTo>
                  <a:lnTo>
                    <a:pt x="1171257" y="187982"/>
                  </a:lnTo>
                  <a:lnTo>
                    <a:pt x="1169353" y="193380"/>
                  </a:lnTo>
                  <a:lnTo>
                    <a:pt x="1167765" y="199096"/>
                  </a:lnTo>
                  <a:lnTo>
                    <a:pt x="1166813" y="204494"/>
                  </a:lnTo>
                  <a:lnTo>
                    <a:pt x="1165543" y="210209"/>
                  </a:lnTo>
                  <a:lnTo>
                    <a:pt x="1165225" y="215925"/>
                  </a:lnTo>
                  <a:lnTo>
                    <a:pt x="1164590" y="221323"/>
                  </a:lnTo>
                  <a:lnTo>
                    <a:pt x="1164590" y="925302"/>
                  </a:lnTo>
                  <a:lnTo>
                    <a:pt x="2636520" y="925302"/>
                  </a:lnTo>
                  <a:lnTo>
                    <a:pt x="2636520" y="723349"/>
                  </a:lnTo>
                  <a:lnTo>
                    <a:pt x="2211070" y="723349"/>
                  </a:lnTo>
                  <a:lnTo>
                    <a:pt x="2199640" y="723031"/>
                  </a:lnTo>
                  <a:lnTo>
                    <a:pt x="2188527" y="722714"/>
                  </a:lnTo>
                  <a:lnTo>
                    <a:pt x="2177733" y="721444"/>
                  </a:lnTo>
                  <a:lnTo>
                    <a:pt x="2167255" y="720173"/>
                  </a:lnTo>
                  <a:lnTo>
                    <a:pt x="2157095" y="717951"/>
                  </a:lnTo>
                  <a:lnTo>
                    <a:pt x="2147253" y="715728"/>
                  </a:lnTo>
                  <a:lnTo>
                    <a:pt x="2137093" y="713188"/>
                  </a:lnTo>
                  <a:lnTo>
                    <a:pt x="2127885" y="709695"/>
                  </a:lnTo>
                  <a:lnTo>
                    <a:pt x="2118677" y="706202"/>
                  </a:lnTo>
                  <a:lnTo>
                    <a:pt x="2110105" y="702392"/>
                  </a:lnTo>
                  <a:lnTo>
                    <a:pt x="2101215" y="697946"/>
                  </a:lnTo>
                  <a:lnTo>
                    <a:pt x="2093277" y="693183"/>
                  </a:lnTo>
                  <a:lnTo>
                    <a:pt x="2085023" y="688420"/>
                  </a:lnTo>
                  <a:lnTo>
                    <a:pt x="2077720" y="683022"/>
                  </a:lnTo>
                  <a:lnTo>
                    <a:pt x="2070735" y="676671"/>
                  </a:lnTo>
                  <a:lnTo>
                    <a:pt x="2063750" y="670638"/>
                  </a:lnTo>
                  <a:lnTo>
                    <a:pt x="2057083" y="664287"/>
                  </a:lnTo>
                  <a:lnTo>
                    <a:pt x="2051050" y="657301"/>
                  </a:lnTo>
                  <a:lnTo>
                    <a:pt x="2045335" y="649998"/>
                  </a:lnTo>
                  <a:lnTo>
                    <a:pt x="2039937" y="642377"/>
                  </a:lnTo>
                  <a:lnTo>
                    <a:pt x="2035175" y="634756"/>
                  </a:lnTo>
                  <a:lnTo>
                    <a:pt x="2030413" y="626183"/>
                  </a:lnTo>
                  <a:lnTo>
                    <a:pt x="2026603" y="617927"/>
                  </a:lnTo>
                  <a:lnTo>
                    <a:pt x="2022793" y="608718"/>
                  </a:lnTo>
                  <a:lnTo>
                    <a:pt x="2019300" y="599510"/>
                  </a:lnTo>
                  <a:lnTo>
                    <a:pt x="2016443" y="589984"/>
                  </a:lnTo>
                  <a:lnTo>
                    <a:pt x="2013903" y="580140"/>
                  </a:lnTo>
                  <a:lnTo>
                    <a:pt x="2011680" y="569979"/>
                  </a:lnTo>
                  <a:lnTo>
                    <a:pt x="2010093" y="559817"/>
                  </a:lnTo>
                  <a:lnTo>
                    <a:pt x="2009140" y="549021"/>
                  </a:lnTo>
                  <a:lnTo>
                    <a:pt x="2008187" y="537907"/>
                  </a:lnTo>
                  <a:lnTo>
                    <a:pt x="2008187" y="526476"/>
                  </a:lnTo>
                  <a:lnTo>
                    <a:pt x="2008187" y="94944"/>
                  </a:lnTo>
                  <a:lnTo>
                    <a:pt x="1286827" y="94944"/>
                  </a:lnTo>
                  <a:close/>
                  <a:moveTo>
                    <a:pt x="1275397" y="0"/>
                  </a:moveTo>
                  <a:lnTo>
                    <a:pt x="1286827" y="0"/>
                  </a:lnTo>
                  <a:lnTo>
                    <a:pt x="2047557" y="0"/>
                  </a:lnTo>
                  <a:lnTo>
                    <a:pt x="2047557" y="318"/>
                  </a:lnTo>
                  <a:lnTo>
                    <a:pt x="2051367" y="0"/>
                  </a:lnTo>
                  <a:lnTo>
                    <a:pt x="2054860" y="0"/>
                  </a:lnTo>
                  <a:lnTo>
                    <a:pt x="2060257" y="0"/>
                  </a:lnTo>
                  <a:lnTo>
                    <a:pt x="2065655" y="953"/>
                  </a:lnTo>
                  <a:lnTo>
                    <a:pt x="2070100" y="1588"/>
                  </a:lnTo>
                  <a:lnTo>
                    <a:pt x="2074545" y="2223"/>
                  </a:lnTo>
                  <a:lnTo>
                    <a:pt x="2081847" y="4763"/>
                  </a:lnTo>
                  <a:lnTo>
                    <a:pt x="2088515" y="6986"/>
                  </a:lnTo>
                  <a:lnTo>
                    <a:pt x="2094865" y="9844"/>
                  </a:lnTo>
                  <a:lnTo>
                    <a:pt x="2100897" y="13019"/>
                  </a:lnTo>
                  <a:lnTo>
                    <a:pt x="2112327" y="19687"/>
                  </a:lnTo>
                  <a:lnTo>
                    <a:pt x="2124075" y="26991"/>
                  </a:lnTo>
                  <a:lnTo>
                    <a:pt x="2136457" y="35564"/>
                  </a:lnTo>
                  <a:lnTo>
                    <a:pt x="2149475" y="44773"/>
                  </a:lnTo>
                  <a:lnTo>
                    <a:pt x="2163127" y="55252"/>
                  </a:lnTo>
                  <a:lnTo>
                    <a:pt x="2177415" y="66683"/>
                  </a:lnTo>
                  <a:lnTo>
                    <a:pt x="2192337" y="78432"/>
                  </a:lnTo>
                  <a:lnTo>
                    <a:pt x="2223770" y="105105"/>
                  </a:lnTo>
                  <a:lnTo>
                    <a:pt x="2257743" y="134953"/>
                  </a:lnTo>
                  <a:lnTo>
                    <a:pt x="2293303" y="167342"/>
                  </a:lnTo>
                  <a:lnTo>
                    <a:pt x="2329815" y="201636"/>
                  </a:lnTo>
                  <a:lnTo>
                    <a:pt x="2367915" y="237518"/>
                  </a:lnTo>
                  <a:lnTo>
                    <a:pt x="2406015" y="274670"/>
                  </a:lnTo>
                  <a:lnTo>
                    <a:pt x="2444433" y="313091"/>
                  </a:lnTo>
                  <a:lnTo>
                    <a:pt x="2481897" y="351196"/>
                  </a:lnTo>
                  <a:lnTo>
                    <a:pt x="2518410" y="388983"/>
                  </a:lnTo>
                  <a:lnTo>
                    <a:pt x="2553653" y="426452"/>
                  </a:lnTo>
                  <a:lnTo>
                    <a:pt x="2586990" y="462969"/>
                  </a:lnTo>
                  <a:lnTo>
                    <a:pt x="2607945" y="486149"/>
                  </a:lnTo>
                  <a:lnTo>
                    <a:pt x="2627947" y="508377"/>
                  </a:lnTo>
                  <a:lnTo>
                    <a:pt x="2646363" y="530287"/>
                  </a:lnTo>
                  <a:lnTo>
                    <a:pt x="2663507" y="550609"/>
                  </a:lnTo>
                  <a:lnTo>
                    <a:pt x="2679383" y="569979"/>
                  </a:lnTo>
                  <a:lnTo>
                    <a:pt x="2693035" y="588396"/>
                  </a:lnTo>
                  <a:lnTo>
                    <a:pt x="2705100" y="605543"/>
                  </a:lnTo>
                  <a:lnTo>
                    <a:pt x="2715577" y="621737"/>
                  </a:lnTo>
                  <a:lnTo>
                    <a:pt x="2720657" y="629993"/>
                  </a:lnTo>
                  <a:lnTo>
                    <a:pt x="2725103" y="638249"/>
                  </a:lnTo>
                  <a:lnTo>
                    <a:pt x="2729230" y="646823"/>
                  </a:lnTo>
                  <a:lnTo>
                    <a:pt x="2733040" y="656031"/>
                  </a:lnTo>
                  <a:lnTo>
                    <a:pt x="2734627" y="661747"/>
                  </a:lnTo>
                  <a:lnTo>
                    <a:pt x="2736215" y="667462"/>
                  </a:lnTo>
                  <a:lnTo>
                    <a:pt x="2737485" y="674766"/>
                  </a:lnTo>
                  <a:lnTo>
                    <a:pt x="2737803" y="683022"/>
                  </a:lnTo>
                  <a:lnTo>
                    <a:pt x="2737485" y="686197"/>
                  </a:lnTo>
                  <a:lnTo>
                    <a:pt x="2736850" y="690325"/>
                  </a:lnTo>
                  <a:lnTo>
                    <a:pt x="2737803" y="690325"/>
                  </a:lnTo>
                  <a:lnTo>
                    <a:pt x="2737803" y="938321"/>
                  </a:lnTo>
                  <a:lnTo>
                    <a:pt x="2747645" y="941814"/>
                  </a:lnTo>
                  <a:lnTo>
                    <a:pt x="2757170" y="945625"/>
                  </a:lnTo>
                  <a:lnTo>
                    <a:pt x="2766695" y="950070"/>
                  </a:lnTo>
                  <a:lnTo>
                    <a:pt x="2775903" y="954516"/>
                  </a:lnTo>
                  <a:lnTo>
                    <a:pt x="2785110" y="959596"/>
                  </a:lnTo>
                  <a:lnTo>
                    <a:pt x="2794000" y="964359"/>
                  </a:lnTo>
                  <a:lnTo>
                    <a:pt x="2802890" y="970075"/>
                  </a:lnTo>
                  <a:lnTo>
                    <a:pt x="2811145" y="975791"/>
                  </a:lnTo>
                  <a:lnTo>
                    <a:pt x="2819400" y="982141"/>
                  </a:lnTo>
                  <a:lnTo>
                    <a:pt x="2827337" y="988492"/>
                  </a:lnTo>
                  <a:lnTo>
                    <a:pt x="2834957" y="995478"/>
                  </a:lnTo>
                  <a:lnTo>
                    <a:pt x="2842260" y="1002464"/>
                  </a:lnTo>
                  <a:lnTo>
                    <a:pt x="2849563" y="1009767"/>
                  </a:lnTo>
                  <a:lnTo>
                    <a:pt x="2856230" y="1017388"/>
                  </a:lnTo>
                  <a:lnTo>
                    <a:pt x="2862897" y="1025326"/>
                  </a:lnTo>
                  <a:lnTo>
                    <a:pt x="2868930" y="1033265"/>
                  </a:lnTo>
                  <a:lnTo>
                    <a:pt x="2874963" y="1041838"/>
                  </a:lnTo>
                  <a:lnTo>
                    <a:pt x="2880677" y="1050094"/>
                  </a:lnTo>
                  <a:lnTo>
                    <a:pt x="2885757" y="1058985"/>
                  </a:lnTo>
                  <a:lnTo>
                    <a:pt x="2890837" y="1068194"/>
                  </a:lnTo>
                  <a:lnTo>
                    <a:pt x="2895283" y="1077402"/>
                  </a:lnTo>
                  <a:lnTo>
                    <a:pt x="2900045" y="1086611"/>
                  </a:lnTo>
                  <a:lnTo>
                    <a:pt x="2903855" y="1096454"/>
                  </a:lnTo>
                  <a:lnTo>
                    <a:pt x="2907347" y="1105981"/>
                  </a:lnTo>
                  <a:lnTo>
                    <a:pt x="2910205" y="1115824"/>
                  </a:lnTo>
                  <a:lnTo>
                    <a:pt x="2913063" y="1126303"/>
                  </a:lnTo>
                  <a:lnTo>
                    <a:pt x="2915603" y="1136464"/>
                  </a:lnTo>
                  <a:lnTo>
                    <a:pt x="2917507" y="1146943"/>
                  </a:lnTo>
                  <a:lnTo>
                    <a:pt x="2919095" y="1157739"/>
                  </a:lnTo>
                  <a:lnTo>
                    <a:pt x="2920365" y="1168218"/>
                  </a:lnTo>
                  <a:lnTo>
                    <a:pt x="2920683" y="1179014"/>
                  </a:lnTo>
                  <a:lnTo>
                    <a:pt x="2921000" y="1190128"/>
                  </a:lnTo>
                  <a:lnTo>
                    <a:pt x="2794000" y="2478374"/>
                  </a:lnTo>
                  <a:lnTo>
                    <a:pt x="2793683" y="2492029"/>
                  </a:lnTo>
                  <a:lnTo>
                    <a:pt x="2792413" y="2505365"/>
                  </a:lnTo>
                  <a:lnTo>
                    <a:pt x="2790825" y="2518702"/>
                  </a:lnTo>
                  <a:lnTo>
                    <a:pt x="2788603" y="2531721"/>
                  </a:lnTo>
                  <a:lnTo>
                    <a:pt x="2785427" y="2544422"/>
                  </a:lnTo>
                  <a:lnTo>
                    <a:pt x="2782253" y="2557124"/>
                  </a:lnTo>
                  <a:lnTo>
                    <a:pt x="2777807" y="2569190"/>
                  </a:lnTo>
                  <a:lnTo>
                    <a:pt x="2773363" y="2581574"/>
                  </a:lnTo>
                  <a:lnTo>
                    <a:pt x="2767965" y="2593005"/>
                  </a:lnTo>
                  <a:lnTo>
                    <a:pt x="2761933" y="2604437"/>
                  </a:lnTo>
                  <a:lnTo>
                    <a:pt x="2755900" y="2615550"/>
                  </a:lnTo>
                  <a:lnTo>
                    <a:pt x="2748915" y="2626347"/>
                  </a:lnTo>
                  <a:lnTo>
                    <a:pt x="2741295" y="2636508"/>
                  </a:lnTo>
                  <a:lnTo>
                    <a:pt x="2733675" y="2646669"/>
                  </a:lnTo>
                  <a:lnTo>
                    <a:pt x="2725103" y="2656195"/>
                  </a:lnTo>
                  <a:lnTo>
                    <a:pt x="2716213" y="2665721"/>
                  </a:lnTo>
                  <a:lnTo>
                    <a:pt x="2707005" y="2673977"/>
                  </a:lnTo>
                  <a:lnTo>
                    <a:pt x="2697480" y="2682551"/>
                  </a:lnTo>
                  <a:lnTo>
                    <a:pt x="2687637" y="2690489"/>
                  </a:lnTo>
                  <a:lnTo>
                    <a:pt x="2677477" y="2697792"/>
                  </a:lnTo>
                  <a:lnTo>
                    <a:pt x="2666683" y="2704778"/>
                  </a:lnTo>
                  <a:lnTo>
                    <a:pt x="2655570" y="2711129"/>
                  </a:lnTo>
                  <a:lnTo>
                    <a:pt x="2644140" y="2716845"/>
                  </a:lnTo>
                  <a:lnTo>
                    <a:pt x="2632075" y="2722243"/>
                  </a:lnTo>
                  <a:lnTo>
                    <a:pt x="2620327" y="2727006"/>
                  </a:lnTo>
                  <a:lnTo>
                    <a:pt x="2607945" y="2731134"/>
                  </a:lnTo>
                  <a:lnTo>
                    <a:pt x="2595563" y="2734944"/>
                  </a:lnTo>
                  <a:lnTo>
                    <a:pt x="2582545" y="2737484"/>
                  </a:lnTo>
                  <a:lnTo>
                    <a:pt x="2569527" y="2740342"/>
                  </a:lnTo>
                  <a:lnTo>
                    <a:pt x="2556193" y="2741930"/>
                  </a:lnTo>
                  <a:lnTo>
                    <a:pt x="2542540" y="2742883"/>
                  </a:lnTo>
                  <a:lnTo>
                    <a:pt x="2528887" y="2743200"/>
                  </a:lnTo>
                  <a:lnTo>
                    <a:pt x="263525" y="2743200"/>
                  </a:lnTo>
                  <a:lnTo>
                    <a:pt x="261937" y="2742883"/>
                  </a:lnTo>
                  <a:lnTo>
                    <a:pt x="260350" y="2742565"/>
                  </a:lnTo>
                  <a:lnTo>
                    <a:pt x="247015" y="2742248"/>
                  </a:lnTo>
                  <a:lnTo>
                    <a:pt x="233997" y="2740977"/>
                  </a:lnTo>
                  <a:lnTo>
                    <a:pt x="220980" y="2739072"/>
                  </a:lnTo>
                  <a:lnTo>
                    <a:pt x="207963" y="2736532"/>
                  </a:lnTo>
                  <a:lnTo>
                    <a:pt x="195263" y="2733356"/>
                  </a:lnTo>
                  <a:lnTo>
                    <a:pt x="183197" y="2729546"/>
                  </a:lnTo>
                  <a:lnTo>
                    <a:pt x="170815" y="2725418"/>
                  </a:lnTo>
                  <a:lnTo>
                    <a:pt x="159067" y="2720337"/>
                  </a:lnTo>
                  <a:lnTo>
                    <a:pt x="147637" y="2714939"/>
                  </a:lnTo>
                  <a:lnTo>
                    <a:pt x="136525" y="2708906"/>
                  </a:lnTo>
                  <a:lnTo>
                    <a:pt x="125413" y="2702555"/>
                  </a:lnTo>
                  <a:lnTo>
                    <a:pt x="114935" y="2695252"/>
                  </a:lnTo>
                  <a:lnTo>
                    <a:pt x="104775" y="2687949"/>
                  </a:lnTo>
                  <a:lnTo>
                    <a:pt x="95250" y="2679693"/>
                  </a:lnTo>
                  <a:lnTo>
                    <a:pt x="85725" y="2671437"/>
                  </a:lnTo>
                  <a:lnTo>
                    <a:pt x="76835" y="2662546"/>
                  </a:lnTo>
                  <a:lnTo>
                    <a:pt x="67945" y="2653020"/>
                  </a:lnTo>
                  <a:lnTo>
                    <a:pt x="60007" y="2643176"/>
                  </a:lnTo>
                  <a:lnTo>
                    <a:pt x="52070" y="2632697"/>
                  </a:lnTo>
                  <a:lnTo>
                    <a:pt x="44767" y="2622536"/>
                  </a:lnTo>
                  <a:lnTo>
                    <a:pt x="37783" y="2611422"/>
                  </a:lnTo>
                  <a:lnTo>
                    <a:pt x="31750" y="2599991"/>
                  </a:lnTo>
                  <a:lnTo>
                    <a:pt x="26035" y="2588560"/>
                  </a:lnTo>
                  <a:lnTo>
                    <a:pt x="20637" y="2576493"/>
                  </a:lnTo>
                  <a:lnTo>
                    <a:pt x="15875" y="2563792"/>
                  </a:lnTo>
                  <a:lnTo>
                    <a:pt x="11747" y="2551725"/>
                  </a:lnTo>
                  <a:lnTo>
                    <a:pt x="8255" y="2538706"/>
                  </a:lnTo>
                  <a:lnTo>
                    <a:pt x="5397" y="2525687"/>
                  </a:lnTo>
                  <a:lnTo>
                    <a:pt x="2857" y="2512668"/>
                  </a:lnTo>
                  <a:lnTo>
                    <a:pt x="1587" y="2499332"/>
                  </a:lnTo>
                  <a:lnTo>
                    <a:pt x="317" y="2485360"/>
                  </a:lnTo>
                  <a:lnTo>
                    <a:pt x="0" y="2471706"/>
                  </a:lnTo>
                  <a:lnTo>
                    <a:pt x="0" y="631263"/>
                  </a:lnTo>
                  <a:lnTo>
                    <a:pt x="317" y="617609"/>
                  </a:lnTo>
                  <a:lnTo>
                    <a:pt x="1587" y="603955"/>
                  </a:lnTo>
                  <a:lnTo>
                    <a:pt x="2857" y="590619"/>
                  </a:lnTo>
                  <a:lnTo>
                    <a:pt x="5397" y="577282"/>
                  </a:lnTo>
                  <a:lnTo>
                    <a:pt x="8255" y="564263"/>
                  </a:lnTo>
                  <a:lnTo>
                    <a:pt x="11747" y="551562"/>
                  </a:lnTo>
                  <a:lnTo>
                    <a:pt x="15875" y="539178"/>
                  </a:lnTo>
                  <a:lnTo>
                    <a:pt x="20637" y="526794"/>
                  </a:lnTo>
                  <a:lnTo>
                    <a:pt x="26035" y="515045"/>
                  </a:lnTo>
                  <a:lnTo>
                    <a:pt x="31750" y="502978"/>
                  </a:lnTo>
                  <a:lnTo>
                    <a:pt x="37783" y="491865"/>
                  </a:lnTo>
                  <a:lnTo>
                    <a:pt x="44767" y="481068"/>
                  </a:lnTo>
                  <a:lnTo>
                    <a:pt x="52070" y="470272"/>
                  </a:lnTo>
                  <a:lnTo>
                    <a:pt x="60007" y="459794"/>
                  </a:lnTo>
                  <a:lnTo>
                    <a:pt x="67945" y="450267"/>
                  </a:lnTo>
                  <a:lnTo>
                    <a:pt x="76835" y="440741"/>
                  </a:lnTo>
                  <a:lnTo>
                    <a:pt x="86043" y="431533"/>
                  </a:lnTo>
                  <a:lnTo>
                    <a:pt x="95567" y="423277"/>
                  </a:lnTo>
                  <a:lnTo>
                    <a:pt x="105410" y="415021"/>
                  </a:lnTo>
                  <a:lnTo>
                    <a:pt x="115887" y="407400"/>
                  </a:lnTo>
                  <a:lnTo>
                    <a:pt x="126683" y="400097"/>
                  </a:lnTo>
                  <a:lnTo>
                    <a:pt x="137477" y="393746"/>
                  </a:lnTo>
                  <a:lnTo>
                    <a:pt x="149225" y="387713"/>
                  </a:lnTo>
                  <a:lnTo>
                    <a:pt x="160973" y="381997"/>
                  </a:lnTo>
                  <a:lnTo>
                    <a:pt x="172720" y="376916"/>
                  </a:lnTo>
                  <a:lnTo>
                    <a:pt x="185420" y="372788"/>
                  </a:lnTo>
                  <a:lnTo>
                    <a:pt x="198120" y="368978"/>
                  </a:lnTo>
                  <a:lnTo>
                    <a:pt x="211137" y="365803"/>
                  </a:lnTo>
                  <a:lnTo>
                    <a:pt x="224155" y="362945"/>
                  </a:lnTo>
                  <a:lnTo>
                    <a:pt x="237490" y="361675"/>
                  </a:lnTo>
                  <a:lnTo>
                    <a:pt x="251143" y="360405"/>
                  </a:lnTo>
                  <a:lnTo>
                    <a:pt x="265113" y="360087"/>
                  </a:lnTo>
                  <a:lnTo>
                    <a:pt x="970280" y="360087"/>
                  </a:lnTo>
                  <a:lnTo>
                    <a:pt x="970280" y="480116"/>
                  </a:lnTo>
                  <a:lnTo>
                    <a:pt x="265113" y="480116"/>
                  </a:lnTo>
                  <a:lnTo>
                    <a:pt x="254953" y="480433"/>
                  </a:lnTo>
                  <a:lnTo>
                    <a:pt x="245745" y="481704"/>
                  </a:lnTo>
                  <a:lnTo>
                    <a:pt x="237173" y="483291"/>
                  </a:lnTo>
                  <a:lnTo>
                    <a:pt x="228283" y="485514"/>
                  </a:lnTo>
                  <a:lnTo>
                    <a:pt x="220345" y="488054"/>
                  </a:lnTo>
                  <a:lnTo>
                    <a:pt x="212090" y="491547"/>
                  </a:lnTo>
                  <a:lnTo>
                    <a:pt x="205105" y="495040"/>
                  </a:lnTo>
                  <a:lnTo>
                    <a:pt x="197803" y="499168"/>
                  </a:lnTo>
                  <a:lnTo>
                    <a:pt x="190817" y="503931"/>
                  </a:lnTo>
                  <a:lnTo>
                    <a:pt x="184785" y="508694"/>
                  </a:lnTo>
                  <a:lnTo>
                    <a:pt x="178435" y="514092"/>
                  </a:lnTo>
                  <a:lnTo>
                    <a:pt x="172403" y="519808"/>
                  </a:lnTo>
                  <a:lnTo>
                    <a:pt x="167005" y="525841"/>
                  </a:lnTo>
                  <a:lnTo>
                    <a:pt x="162243" y="531874"/>
                  </a:lnTo>
                  <a:lnTo>
                    <a:pt x="157163" y="537907"/>
                  </a:lnTo>
                  <a:lnTo>
                    <a:pt x="152400" y="543941"/>
                  </a:lnTo>
                  <a:lnTo>
                    <a:pt x="148273" y="550609"/>
                  </a:lnTo>
                  <a:lnTo>
                    <a:pt x="144463" y="556960"/>
                  </a:lnTo>
                  <a:lnTo>
                    <a:pt x="140970" y="563628"/>
                  </a:lnTo>
                  <a:lnTo>
                    <a:pt x="137477" y="569661"/>
                  </a:lnTo>
                  <a:lnTo>
                    <a:pt x="131763" y="582680"/>
                  </a:lnTo>
                  <a:lnTo>
                    <a:pt x="127317" y="594429"/>
                  </a:lnTo>
                  <a:lnTo>
                    <a:pt x="123825" y="605860"/>
                  </a:lnTo>
                  <a:lnTo>
                    <a:pt x="121603" y="616022"/>
                  </a:lnTo>
                  <a:lnTo>
                    <a:pt x="120015" y="624913"/>
                  </a:lnTo>
                  <a:lnTo>
                    <a:pt x="119697" y="631263"/>
                  </a:lnTo>
                  <a:lnTo>
                    <a:pt x="119697" y="2454559"/>
                  </a:lnTo>
                  <a:lnTo>
                    <a:pt x="119697" y="2460910"/>
                  </a:lnTo>
                  <a:lnTo>
                    <a:pt x="120333" y="2469483"/>
                  </a:lnTo>
                  <a:lnTo>
                    <a:pt x="121285" y="2478692"/>
                  </a:lnTo>
                  <a:lnTo>
                    <a:pt x="123190" y="2488536"/>
                  </a:lnTo>
                  <a:lnTo>
                    <a:pt x="125413" y="2499332"/>
                  </a:lnTo>
                  <a:lnTo>
                    <a:pt x="128905" y="2510763"/>
                  </a:lnTo>
                  <a:lnTo>
                    <a:pt x="130810" y="2516161"/>
                  </a:lnTo>
                  <a:lnTo>
                    <a:pt x="133033" y="2521877"/>
                  </a:lnTo>
                  <a:lnTo>
                    <a:pt x="135573" y="2527593"/>
                  </a:lnTo>
                  <a:lnTo>
                    <a:pt x="138430" y="2533308"/>
                  </a:lnTo>
                  <a:lnTo>
                    <a:pt x="141923" y="2538706"/>
                  </a:lnTo>
                  <a:lnTo>
                    <a:pt x="145415" y="2544105"/>
                  </a:lnTo>
                  <a:lnTo>
                    <a:pt x="149225" y="2549503"/>
                  </a:lnTo>
                  <a:lnTo>
                    <a:pt x="153353" y="2554266"/>
                  </a:lnTo>
                  <a:lnTo>
                    <a:pt x="157797" y="2559029"/>
                  </a:lnTo>
                  <a:lnTo>
                    <a:pt x="162877" y="2563474"/>
                  </a:lnTo>
                  <a:lnTo>
                    <a:pt x="167957" y="2567602"/>
                  </a:lnTo>
                  <a:lnTo>
                    <a:pt x="173990" y="2572048"/>
                  </a:lnTo>
                  <a:lnTo>
                    <a:pt x="180023" y="2575541"/>
                  </a:lnTo>
                  <a:lnTo>
                    <a:pt x="186690" y="2578716"/>
                  </a:lnTo>
                  <a:lnTo>
                    <a:pt x="193993" y="2581574"/>
                  </a:lnTo>
                  <a:lnTo>
                    <a:pt x="200977" y="2583797"/>
                  </a:lnTo>
                  <a:lnTo>
                    <a:pt x="209233" y="2585702"/>
                  </a:lnTo>
                  <a:lnTo>
                    <a:pt x="217805" y="2587290"/>
                  </a:lnTo>
                  <a:lnTo>
                    <a:pt x="226695" y="2587925"/>
                  </a:lnTo>
                  <a:lnTo>
                    <a:pt x="236855" y="2588560"/>
                  </a:lnTo>
                  <a:lnTo>
                    <a:pt x="241935" y="2583797"/>
                  </a:lnTo>
                  <a:lnTo>
                    <a:pt x="248603" y="2578399"/>
                  </a:lnTo>
                  <a:lnTo>
                    <a:pt x="255587" y="2572365"/>
                  </a:lnTo>
                  <a:lnTo>
                    <a:pt x="262573" y="2565062"/>
                  </a:lnTo>
                  <a:lnTo>
                    <a:pt x="269875" y="2557759"/>
                  </a:lnTo>
                  <a:lnTo>
                    <a:pt x="277177" y="2549820"/>
                  </a:lnTo>
                  <a:lnTo>
                    <a:pt x="283845" y="2541882"/>
                  </a:lnTo>
                  <a:lnTo>
                    <a:pt x="289560" y="2533626"/>
                  </a:lnTo>
                  <a:lnTo>
                    <a:pt x="293370" y="2527593"/>
                  </a:lnTo>
                  <a:lnTo>
                    <a:pt x="296227" y="2520924"/>
                  </a:lnTo>
                  <a:lnTo>
                    <a:pt x="299403" y="2514574"/>
                  </a:lnTo>
                  <a:lnTo>
                    <a:pt x="302577" y="2508223"/>
                  </a:lnTo>
                  <a:lnTo>
                    <a:pt x="304800" y="2500920"/>
                  </a:lnTo>
                  <a:lnTo>
                    <a:pt x="307023" y="2493299"/>
                  </a:lnTo>
                  <a:lnTo>
                    <a:pt x="309245" y="2484725"/>
                  </a:lnTo>
                  <a:lnTo>
                    <a:pt x="311785" y="2475834"/>
                  </a:lnTo>
                  <a:lnTo>
                    <a:pt x="315595" y="2456147"/>
                  </a:lnTo>
                  <a:lnTo>
                    <a:pt x="319723" y="2432332"/>
                  </a:lnTo>
                  <a:lnTo>
                    <a:pt x="329565" y="2371365"/>
                  </a:lnTo>
                  <a:lnTo>
                    <a:pt x="457200" y="1190128"/>
                  </a:lnTo>
                  <a:lnTo>
                    <a:pt x="457517" y="1176474"/>
                  </a:lnTo>
                  <a:lnTo>
                    <a:pt x="458153" y="1163137"/>
                  </a:lnTo>
                  <a:lnTo>
                    <a:pt x="460057" y="1150118"/>
                  </a:lnTo>
                  <a:lnTo>
                    <a:pt x="462280" y="1137099"/>
                  </a:lnTo>
                  <a:lnTo>
                    <a:pt x="465455" y="1124080"/>
                  </a:lnTo>
                  <a:lnTo>
                    <a:pt x="468947" y="1111379"/>
                  </a:lnTo>
                  <a:lnTo>
                    <a:pt x="473075" y="1098995"/>
                  </a:lnTo>
                  <a:lnTo>
                    <a:pt x="477837" y="1087246"/>
                  </a:lnTo>
                  <a:lnTo>
                    <a:pt x="482917" y="1075497"/>
                  </a:lnTo>
                  <a:lnTo>
                    <a:pt x="488950" y="1064066"/>
                  </a:lnTo>
                  <a:lnTo>
                    <a:pt x="495300" y="1052952"/>
                  </a:lnTo>
                  <a:lnTo>
                    <a:pt x="502285" y="1042156"/>
                  </a:lnTo>
                  <a:lnTo>
                    <a:pt x="509587" y="1031677"/>
                  </a:lnTo>
                  <a:lnTo>
                    <a:pt x="517525" y="1021833"/>
                  </a:lnTo>
                  <a:lnTo>
                    <a:pt x="525780" y="1012307"/>
                  </a:lnTo>
                  <a:lnTo>
                    <a:pt x="534353" y="1003099"/>
                  </a:lnTo>
                  <a:lnTo>
                    <a:pt x="543877" y="994208"/>
                  </a:lnTo>
                  <a:lnTo>
                    <a:pt x="553403" y="985952"/>
                  </a:lnTo>
                  <a:lnTo>
                    <a:pt x="563245" y="978331"/>
                  </a:lnTo>
                  <a:lnTo>
                    <a:pt x="573723" y="970710"/>
                  </a:lnTo>
                  <a:lnTo>
                    <a:pt x="584517" y="963724"/>
                  </a:lnTo>
                  <a:lnTo>
                    <a:pt x="595630" y="957691"/>
                  </a:lnTo>
                  <a:lnTo>
                    <a:pt x="607060" y="951340"/>
                  </a:lnTo>
                  <a:lnTo>
                    <a:pt x="618490" y="946577"/>
                  </a:lnTo>
                  <a:lnTo>
                    <a:pt x="630873" y="941497"/>
                  </a:lnTo>
                  <a:lnTo>
                    <a:pt x="642937" y="937369"/>
                  </a:lnTo>
                  <a:lnTo>
                    <a:pt x="655637" y="933876"/>
                  </a:lnTo>
                  <a:lnTo>
                    <a:pt x="668337" y="930700"/>
                  </a:lnTo>
                  <a:lnTo>
                    <a:pt x="681673" y="928478"/>
                  </a:lnTo>
                  <a:lnTo>
                    <a:pt x="694690" y="926890"/>
                  </a:lnTo>
                  <a:lnTo>
                    <a:pt x="708025" y="925937"/>
                  </a:lnTo>
                  <a:lnTo>
                    <a:pt x="721677" y="925302"/>
                  </a:lnTo>
                  <a:lnTo>
                    <a:pt x="1065530" y="925302"/>
                  </a:lnTo>
                  <a:lnTo>
                    <a:pt x="1065530" y="221323"/>
                  </a:lnTo>
                  <a:lnTo>
                    <a:pt x="1066165" y="209574"/>
                  </a:lnTo>
                  <a:lnTo>
                    <a:pt x="1066800" y="198461"/>
                  </a:lnTo>
                  <a:lnTo>
                    <a:pt x="1068387" y="187664"/>
                  </a:lnTo>
                  <a:lnTo>
                    <a:pt x="1070293" y="176551"/>
                  </a:lnTo>
                  <a:lnTo>
                    <a:pt x="1072515" y="165754"/>
                  </a:lnTo>
                  <a:lnTo>
                    <a:pt x="1075690" y="155276"/>
                  </a:lnTo>
                  <a:lnTo>
                    <a:pt x="1079183" y="145114"/>
                  </a:lnTo>
                  <a:lnTo>
                    <a:pt x="1083310" y="134953"/>
                  </a:lnTo>
                  <a:lnTo>
                    <a:pt x="1087437" y="125110"/>
                  </a:lnTo>
                  <a:lnTo>
                    <a:pt x="1092517" y="115584"/>
                  </a:lnTo>
                  <a:lnTo>
                    <a:pt x="1097915" y="106375"/>
                  </a:lnTo>
                  <a:lnTo>
                    <a:pt x="1103630" y="97166"/>
                  </a:lnTo>
                  <a:lnTo>
                    <a:pt x="1109663" y="88910"/>
                  </a:lnTo>
                  <a:lnTo>
                    <a:pt x="1116013" y="80337"/>
                  </a:lnTo>
                  <a:lnTo>
                    <a:pt x="1122997" y="72399"/>
                  </a:lnTo>
                  <a:lnTo>
                    <a:pt x="1130617" y="64778"/>
                  </a:lnTo>
                  <a:lnTo>
                    <a:pt x="1138237" y="57474"/>
                  </a:lnTo>
                  <a:lnTo>
                    <a:pt x="1146493" y="50488"/>
                  </a:lnTo>
                  <a:lnTo>
                    <a:pt x="1154430" y="43820"/>
                  </a:lnTo>
                  <a:lnTo>
                    <a:pt x="1163320" y="37469"/>
                  </a:lnTo>
                  <a:lnTo>
                    <a:pt x="1171893" y="31754"/>
                  </a:lnTo>
                  <a:lnTo>
                    <a:pt x="1181735" y="26356"/>
                  </a:lnTo>
                  <a:lnTo>
                    <a:pt x="1191260" y="21910"/>
                  </a:lnTo>
                  <a:lnTo>
                    <a:pt x="1200785" y="17147"/>
                  </a:lnTo>
                  <a:lnTo>
                    <a:pt x="1210627" y="13337"/>
                  </a:lnTo>
                  <a:lnTo>
                    <a:pt x="1221105" y="9844"/>
                  </a:lnTo>
                  <a:lnTo>
                    <a:pt x="1231583" y="6986"/>
                  </a:lnTo>
                  <a:lnTo>
                    <a:pt x="1242377" y="4128"/>
                  </a:lnTo>
                  <a:lnTo>
                    <a:pt x="1253173" y="2223"/>
                  </a:lnTo>
                  <a:lnTo>
                    <a:pt x="1264285" y="1270"/>
                  </a:lnTo>
                  <a:lnTo>
                    <a:pt x="12753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文本框 41"/>
            <p:cNvSpPr txBox="1"/>
            <p:nvPr/>
          </p:nvSpPr>
          <p:spPr>
            <a:xfrm>
              <a:off x="3277764" y="1747450"/>
              <a:ext cx="73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第一项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 flipH="1">
              <a:off x="3490359" y="2121126"/>
              <a:ext cx="308246" cy="247624"/>
            </a:xfrm>
            <a:custGeom>
              <a:avLst/>
              <a:gdLst>
                <a:gd name="T0" fmla="*/ 2147483646 w 288"/>
                <a:gd name="T1" fmla="*/ 0 h 232"/>
                <a:gd name="T2" fmla="*/ 0 w 288"/>
                <a:gd name="T3" fmla="*/ 2147483646 h 232"/>
                <a:gd name="T4" fmla="*/ 2147483646 w 288"/>
                <a:gd name="T5" fmla="*/ 2147483646 h 232"/>
                <a:gd name="T6" fmla="*/ 2147483646 w 288"/>
                <a:gd name="T7" fmla="*/ 2147483646 h 232"/>
                <a:gd name="T8" fmla="*/ 2147483646 w 288"/>
                <a:gd name="T9" fmla="*/ 2147483646 h 232"/>
                <a:gd name="T10" fmla="*/ 2147483646 w 288"/>
                <a:gd name="T11" fmla="*/ 2147483646 h 232"/>
                <a:gd name="T12" fmla="*/ 2147483646 w 288"/>
                <a:gd name="T13" fmla="*/ 2147483646 h 232"/>
                <a:gd name="T14" fmla="*/ 2147483646 w 288"/>
                <a:gd name="T15" fmla="*/ 0 h 232"/>
                <a:gd name="T16" fmla="*/ 2147483646 w 288"/>
                <a:gd name="T17" fmla="*/ 2147483646 h 232"/>
                <a:gd name="T18" fmla="*/ 2147483646 w 288"/>
                <a:gd name="T19" fmla="*/ 2147483646 h 232"/>
                <a:gd name="T20" fmla="*/ 2147483646 w 288"/>
                <a:gd name="T21" fmla="*/ 2147483646 h 232"/>
                <a:gd name="T22" fmla="*/ 2147483646 w 288"/>
                <a:gd name="T23" fmla="*/ 2147483646 h 232"/>
                <a:gd name="T24" fmla="*/ 2147483646 w 288"/>
                <a:gd name="T25" fmla="*/ 2147483646 h 232"/>
                <a:gd name="T26" fmla="*/ 2147483646 w 288"/>
                <a:gd name="T27" fmla="*/ 2147483646 h 232"/>
                <a:gd name="T28" fmla="*/ 2147483646 w 288"/>
                <a:gd name="T29" fmla="*/ 2147483646 h 232"/>
                <a:gd name="T30" fmla="*/ 2147483646 w 288"/>
                <a:gd name="T31" fmla="*/ 2147483646 h 232"/>
                <a:gd name="T32" fmla="*/ 2147483646 w 288"/>
                <a:gd name="T33" fmla="*/ 2147483646 h 232"/>
                <a:gd name="T34" fmla="*/ 2147483646 w 288"/>
                <a:gd name="T35" fmla="*/ 2147483646 h 232"/>
                <a:gd name="T36" fmla="*/ 2147483646 w 288"/>
                <a:gd name="T37" fmla="*/ 2147483646 h 232"/>
                <a:gd name="T38" fmla="*/ 2147483646 w 288"/>
                <a:gd name="T39" fmla="*/ 2147483646 h 232"/>
                <a:gd name="T40" fmla="*/ 2147483646 w 288"/>
                <a:gd name="T41" fmla="*/ 2147483646 h 232"/>
                <a:gd name="T42" fmla="*/ 2147483646 w 288"/>
                <a:gd name="T43" fmla="*/ 2147483646 h 232"/>
                <a:gd name="T44" fmla="*/ 2147483646 w 288"/>
                <a:gd name="T45" fmla="*/ 2147483646 h 232"/>
                <a:gd name="T46" fmla="*/ 2147483646 w 288"/>
                <a:gd name="T47" fmla="*/ 2147483646 h 232"/>
                <a:gd name="T48" fmla="*/ 2147483646 w 288"/>
                <a:gd name="T49" fmla="*/ 2147483646 h 232"/>
                <a:gd name="T50" fmla="*/ 2147483646 w 288"/>
                <a:gd name="T51" fmla="*/ 2147483646 h 232"/>
                <a:gd name="T52" fmla="*/ 2147483646 w 288"/>
                <a:gd name="T53" fmla="*/ 2147483646 h 232"/>
                <a:gd name="T54" fmla="*/ 2147483646 w 288"/>
                <a:gd name="T55" fmla="*/ 2147483646 h 232"/>
                <a:gd name="T56" fmla="*/ 2147483646 w 288"/>
                <a:gd name="T57" fmla="*/ 2147483646 h 232"/>
                <a:gd name="T58" fmla="*/ 2147483646 w 288"/>
                <a:gd name="T59" fmla="*/ 2147483646 h 232"/>
                <a:gd name="T60" fmla="*/ 2147483646 w 288"/>
                <a:gd name="T61" fmla="*/ 2147483646 h 232"/>
                <a:gd name="T62" fmla="*/ 2147483646 w 288"/>
                <a:gd name="T63" fmla="*/ 2147483646 h 232"/>
                <a:gd name="T64" fmla="*/ 2147483646 w 288"/>
                <a:gd name="T65" fmla="*/ 2147483646 h 232"/>
                <a:gd name="T66" fmla="*/ 2147483646 w 288"/>
                <a:gd name="T67" fmla="*/ 2147483646 h 232"/>
                <a:gd name="T68" fmla="*/ 2147483646 w 288"/>
                <a:gd name="T69" fmla="*/ 2147483646 h 232"/>
                <a:gd name="T70" fmla="*/ 2147483646 w 288"/>
                <a:gd name="T71" fmla="*/ 2147483646 h 232"/>
                <a:gd name="T72" fmla="*/ 2147483646 w 288"/>
                <a:gd name="T73" fmla="*/ 2147483646 h 232"/>
                <a:gd name="T74" fmla="*/ 2147483646 w 288"/>
                <a:gd name="T75" fmla="*/ 2147483646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文本框 41"/>
            <p:cNvSpPr txBox="1"/>
            <p:nvPr/>
          </p:nvSpPr>
          <p:spPr>
            <a:xfrm>
              <a:off x="2515750" y="2840963"/>
              <a:ext cx="73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第二项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文本框 41"/>
            <p:cNvSpPr txBox="1"/>
            <p:nvPr/>
          </p:nvSpPr>
          <p:spPr>
            <a:xfrm>
              <a:off x="3971826" y="3526504"/>
              <a:ext cx="73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第三项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02411" y="1079811"/>
            <a:ext cx="2101274" cy="568872"/>
            <a:chOff x="1902411" y="1079811"/>
            <a:chExt cx="2101274" cy="568872"/>
          </a:xfrm>
        </p:grpSpPr>
        <p:sp>
          <p:nvSpPr>
            <p:cNvPr id="11" name="TextBox 10"/>
            <p:cNvSpPr txBox="1"/>
            <p:nvPr/>
          </p:nvSpPr>
          <p:spPr>
            <a:xfrm>
              <a:off x="2193866" y="1164192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业务拓展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02411" y="1079811"/>
              <a:ext cx="2101274" cy="568872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12030" y="3698404"/>
            <a:ext cx="6193187" cy="1658335"/>
            <a:chOff x="3512030" y="3698404"/>
            <a:chExt cx="6193187" cy="1658335"/>
          </a:xfrm>
        </p:grpSpPr>
        <p:sp>
          <p:nvSpPr>
            <p:cNvPr id="13" name="平行四边形 2"/>
            <p:cNvSpPr>
              <a:spLocks noChangeArrowheads="1"/>
            </p:cNvSpPr>
            <p:nvPr/>
          </p:nvSpPr>
          <p:spPr bwMode="auto">
            <a:xfrm rot="747658">
              <a:off x="3512030" y="3807147"/>
              <a:ext cx="6193187" cy="1549592"/>
            </a:xfrm>
            <a:custGeom>
              <a:avLst/>
              <a:gdLst>
                <a:gd name="T0" fmla="*/ 0 w 7595382"/>
                <a:gd name="T1" fmla="*/ 1901232 h 1901232"/>
                <a:gd name="T2" fmla="*/ 5150373 w 7595382"/>
                <a:gd name="T3" fmla="*/ 217677 h 1901232"/>
                <a:gd name="T4" fmla="*/ 7595382 w 7595382"/>
                <a:gd name="T5" fmla="*/ 0 h 1901232"/>
                <a:gd name="T6" fmla="*/ 4968279 w 7595382"/>
                <a:gd name="T7" fmla="*/ 1901232 h 1901232"/>
                <a:gd name="T8" fmla="*/ 0 w 7595382"/>
                <a:gd name="T9" fmla="*/ 1901232 h 1901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5382"/>
                <a:gd name="T16" fmla="*/ 0 h 1901232"/>
                <a:gd name="T17" fmla="*/ 7595382 w 7595382"/>
                <a:gd name="T18" fmla="*/ 1901232 h 1901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5382" h="1901232">
                  <a:moveTo>
                    <a:pt x="0" y="1901232"/>
                  </a:moveTo>
                  <a:lnTo>
                    <a:pt x="5150373" y="217677"/>
                  </a:lnTo>
                  <a:lnTo>
                    <a:pt x="7595382" y="0"/>
                  </a:lnTo>
                  <a:lnTo>
                    <a:pt x="4968279" y="1901232"/>
                  </a:lnTo>
                  <a:lnTo>
                    <a:pt x="0" y="190123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" name="平行四边形 2"/>
            <p:cNvSpPr>
              <a:spLocks noChangeArrowheads="1"/>
            </p:cNvSpPr>
            <p:nvPr/>
          </p:nvSpPr>
          <p:spPr bwMode="auto">
            <a:xfrm rot="747658">
              <a:off x="3512030" y="3698404"/>
              <a:ext cx="6193187" cy="1550886"/>
            </a:xfrm>
            <a:custGeom>
              <a:avLst/>
              <a:gdLst>
                <a:gd name="T0" fmla="*/ 0 w 7595382"/>
                <a:gd name="T1" fmla="*/ 1901232 h 1901232"/>
                <a:gd name="T2" fmla="*/ 5150373 w 7595382"/>
                <a:gd name="T3" fmla="*/ 217677 h 1901232"/>
                <a:gd name="T4" fmla="*/ 7595382 w 7595382"/>
                <a:gd name="T5" fmla="*/ 0 h 1901232"/>
                <a:gd name="T6" fmla="*/ 4968279 w 7595382"/>
                <a:gd name="T7" fmla="*/ 1901232 h 1901232"/>
                <a:gd name="T8" fmla="*/ 0 w 7595382"/>
                <a:gd name="T9" fmla="*/ 1901232 h 1901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5382"/>
                <a:gd name="T16" fmla="*/ 0 h 1901232"/>
                <a:gd name="T17" fmla="*/ 7595382 w 7595382"/>
                <a:gd name="T18" fmla="*/ 1901232 h 1901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5382" h="1901232">
                  <a:moveTo>
                    <a:pt x="0" y="1901232"/>
                  </a:moveTo>
                  <a:lnTo>
                    <a:pt x="5150373" y="217677"/>
                  </a:lnTo>
                  <a:lnTo>
                    <a:pt x="7595382" y="0"/>
                  </a:lnTo>
                  <a:lnTo>
                    <a:pt x="4968279" y="1901232"/>
                  </a:lnTo>
                  <a:lnTo>
                    <a:pt x="0" y="19012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04504" y="4318451"/>
            <a:ext cx="4683411" cy="723729"/>
            <a:chOff x="2629231" y="4527471"/>
            <a:chExt cx="7657583" cy="1183329"/>
          </a:xfrm>
          <a:solidFill>
            <a:schemeClr val="bg1">
              <a:lumMod val="50000"/>
            </a:schemeClr>
          </a:solidFill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2629231" y="4952820"/>
              <a:ext cx="584140" cy="152448"/>
              <a:chOff x="0" y="0"/>
              <a:chExt cx="438150" cy="114300"/>
            </a:xfrm>
            <a:grpFill/>
          </p:grpSpPr>
          <p:sp>
            <p:nvSpPr>
              <p:cNvPr id="43" name="同心圆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44" name="椭圆 5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4191170" y="4900604"/>
              <a:ext cx="584140" cy="152448"/>
              <a:chOff x="0" y="0"/>
              <a:chExt cx="438150" cy="114300"/>
            </a:xfrm>
            <a:grpFill/>
          </p:grpSpPr>
          <p:sp>
            <p:nvSpPr>
              <p:cNvPr id="41" name="同心圆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42" name="椭圆 61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5130872" y="5245014"/>
              <a:ext cx="681502" cy="177857"/>
              <a:chOff x="0" y="0"/>
              <a:chExt cx="438150" cy="114300"/>
            </a:xfrm>
            <a:grpFill/>
          </p:grpSpPr>
          <p:sp>
            <p:nvSpPr>
              <p:cNvPr id="39" name="同心圆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40" name="椭圆 66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6364920" y="4996586"/>
              <a:ext cx="584140" cy="152448"/>
              <a:chOff x="0" y="0"/>
              <a:chExt cx="438150" cy="114300"/>
            </a:xfrm>
            <a:grpFill/>
          </p:grpSpPr>
          <p:sp>
            <p:nvSpPr>
              <p:cNvPr id="37" name="同心圆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8" name="椭圆 73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7437571" y="5480723"/>
              <a:ext cx="881596" cy="230077"/>
              <a:chOff x="0" y="0"/>
              <a:chExt cx="438150" cy="114300"/>
            </a:xfrm>
            <a:grpFill/>
          </p:grpSpPr>
          <p:sp>
            <p:nvSpPr>
              <p:cNvPr id="35" name="同心圆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6" name="椭圆 77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8591539" y="4527471"/>
              <a:ext cx="584140" cy="152448"/>
              <a:chOff x="0" y="0"/>
              <a:chExt cx="438150" cy="114300"/>
            </a:xfrm>
            <a:grpFill/>
          </p:grpSpPr>
          <p:sp>
            <p:nvSpPr>
              <p:cNvPr id="33" name="同心圆 7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4" name="椭圆 80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9702674" y="4818257"/>
              <a:ext cx="584140" cy="152448"/>
              <a:chOff x="0" y="0"/>
              <a:chExt cx="438150" cy="114300"/>
            </a:xfrm>
            <a:grpFill/>
          </p:grpSpPr>
          <p:sp>
            <p:nvSpPr>
              <p:cNvPr id="31" name="同心圆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/>
              </a:p>
            </p:txBody>
          </p:sp>
          <p:sp>
            <p:nvSpPr>
              <p:cNvPr id="32" name="椭圆 83"/>
              <p:cNvSpPr>
                <a:spLocks noChangeArrowheads="1"/>
              </p:cNvSpPr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3" name="直接连接符 15"/>
            <p:cNvCxnSpPr>
              <a:cxnSpLocks noChangeShapeType="1"/>
              <a:stCxn id="43" idx="6"/>
              <a:endCxn id="41" idx="2"/>
            </p:cNvCxnSpPr>
            <p:nvPr/>
          </p:nvCxnSpPr>
          <p:spPr bwMode="auto">
            <a:xfrm flipV="1">
              <a:off x="3213370" y="4976827"/>
              <a:ext cx="977799" cy="52216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</p:cxnSp>
        <p:cxnSp>
          <p:nvCxnSpPr>
            <p:cNvPr id="24" name="直接连接符 19"/>
            <p:cNvCxnSpPr>
              <a:cxnSpLocks noChangeShapeType="1"/>
              <a:stCxn id="41" idx="5"/>
              <a:endCxn id="39" idx="1"/>
            </p:cNvCxnSpPr>
            <p:nvPr/>
          </p:nvCxnSpPr>
          <p:spPr bwMode="auto">
            <a:xfrm>
              <a:off x="4689764" y="5030726"/>
              <a:ext cx="540911" cy="240335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</p:cxnSp>
        <p:sp>
          <p:nvSpPr>
            <p:cNvPr id="25" name="直接连接符 24"/>
            <p:cNvSpPr>
              <a:spLocks noChangeShapeType="1"/>
            </p:cNvSpPr>
            <p:nvPr/>
          </p:nvSpPr>
          <p:spPr bwMode="auto">
            <a:xfrm flipV="1">
              <a:off x="5708664" y="5126708"/>
              <a:ext cx="741802" cy="144353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直接连接符 26"/>
            <p:cNvSpPr>
              <a:spLocks noChangeShapeType="1"/>
            </p:cNvSpPr>
            <p:nvPr/>
          </p:nvSpPr>
          <p:spPr bwMode="auto">
            <a:xfrm>
              <a:off x="6863514" y="5126708"/>
              <a:ext cx="851363" cy="409566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cxnSp>
          <p:nvCxnSpPr>
            <p:cNvPr id="27" name="直接连接符 29"/>
            <p:cNvCxnSpPr>
              <a:cxnSpLocks noChangeShapeType="1"/>
              <a:stCxn id="35" idx="7"/>
              <a:endCxn id="31" idx="3"/>
            </p:cNvCxnSpPr>
            <p:nvPr/>
          </p:nvCxnSpPr>
          <p:spPr bwMode="auto">
            <a:xfrm flipV="1">
              <a:off x="8190060" y="4948379"/>
              <a:ext cx="1598159" cy="566039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</p:cxnSp>
        <p:cxnSp>
          <p:nvCxnSpPr>
            <p:cNvPr id="28" name="直接连接符 32"/>
            <p:cNvCxnSpPr>
              <a:cxnSpLocks noChangeShapeType="1"/>
              <a:stCxn id="31" idx="1"/>
              <a:endCxn id="33" idx="5"/>
            </p:cNvCxnSpPr>
            <p:nvPr/>
          </p:nvCxnSpPr>
          <p:spPr bwMode="auto">
            <a:xfrm flipH="1" flipV="1">
              <a:off x="9090133" y="4657593"/>
              <a:ext cx="698087" cy="182989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</p:cxnSp>
        <p:cxnSp>
          <p:nvCxnSpPr>
            <p:cNvPr id="29" name="直接连接符 34"/>
            <p:cNvCxnSpPr>
              <a:cxnSpLocks noChangeShapeType="1"/>
              <a:stCxn id="37" idx="6"/>
              <a:endCxn id="31" idx="2"/>
            </p:cNvCxnSpPr>
            <p:nvPr/>
          </p:nvCxnSpPr>
          <p:spPr bwMode="auto">
            <a:xfrm flipV="1">
              <a:off x="6949060" y="4894480"/>
              <a:ext cx="2753614" cy="178329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</p:cxnSp>
        <p:sp>
          <p:nvSpPr>
            <p:cNvPr id="30" name="直接连接符 43"/>
            <p:cNvSpPr>
              <a:spLocks noChangeShapeType="1"/>
            </p:cNvSpPr>
            <p:nvPr/>
          </p:nvSpPr>
          <p:spPr bwMode="auto">
            <a:xfrm flipV="1">
              <a:off x="8023072" y="4672547"/>
              <a:ext cx="798715" cy="823130"/>
            </a:xfrm>
            <a:prstGeom prst="line">
              <a:avLst/>
            </a:prstGeom>
            <a:grpFill/>
            <a:ln w="1270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28" name="矩形 127"/>
          <p:cNvSpPr/>
          <p:nvPr/>
        </p:nvSpPr>
        <p:spPr>
          <a:xfrm>
            <a:off x="1800531" y="1814146"/>
            <a:ext cx="3185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的我只知道专注看好自己的路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9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童年没有记忆，当青春过后，我才知道平平淡淡才是真，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104940" y="3009429"/>
            <a:ext cx="758614" cy="1649541"/>
            <a:chOff x="4104940" y="3009429"/>
            <a:chExt cx="758614" cy="1649541"/>
          </a:xfrm>
        </p:grpSpPr>
        <p:sp>
          <p:nvSpPr>
            <p:cNvPr id="49" name="直接连接符 12"/>
            <p:cNvSpPr>
              <a:spLocks noChangeShapeType="1"/>
            </p:cNvSpPr>
            <p:nvPr/>
          </p:nvSpPr>
          <p:spPr bwMode="auto">
            <a:xfrm flipV="1">
              <a:off x="4483159" y="3689936"/>
              <a:ext cx="1" cy="969034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0" name="椭圆 95"/>
            <p:cNvSpPr>
              <a:spLocks noChangeArrowheads="1"/>
            </p:cNvSpPr>
            <p:nvPr/>
          </p:nvSpPr>
          <p:spPr bwMode="auto">
            <a:xfrm>
              <a:off x="4104940" y="3009429"/>
              <a:ext cx="758614" cy="757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179205" y="327073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市场一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47382" y="3371308"/>
            <a:ext cx="779327" cy="1208694"/>
            <a:chOff x="5047382" y="3371308"/>
            <a:chExt cx="779327" cy="1208694"/>
          </a:xfrm>
        </p:grpSpPr>
        <p:sp>
          <p:nvSpPr>
            <p:cNvPr id="46" name="直接连接符 84"/>
            <p:cNvSpPr>
              <a:spLocks noChangeShapeType="1"/>
            </p:cNvSpPr>
            <p:nvPr/>
          </p:nvSpPr>
          <p:spPr bwMode="auto">
            <a:xfrm flipV="1">
              <a:off x="5437746" y="3611793"/>
              <a:ext cx="1" cy="968209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7" name="椭圆 90"/>
            <p:cNvSpPr>
              <a:spLocks noChangeArrowheads="1"/>
            </p:cNvSpPr>
            <p:nvPr/>
          </p:nvSpPr>
          <p:spPr bwMode="auto">
            <a:xfrm>
              <a:off x="5047382" y="3371308"/>
              <a:ext cx="779327" cy="779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3997" y="365287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市场二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3809" y="2072289"/>
            <a:ext cx="758614" cy="2726493"/>
            <a:chOff x="5713809" y="2072289"/>
            <a:chExt cx="758614" cy="2726493"/>
          </a:xfrm>
        </p:grpSpPr>
        <p:sp>
          <p:nvSpPr>
            <p:cNvPr id="61" name="直接连接符 85"/>
            <p:cNvSpPr>
              <a:spLocks noChangeShapeType="1"/>
            </p:cNvSpPr>
            <p:nvPr/>
          </p:nvSpPr>
          <p:spPr bwMode="auto">
            <a:xfrm flipV="1">
              <a:off x="6093116" y="2451151"/>
              <a:ext cx="1" cy="2347631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7" name="椭圆 95"/>
            <p:cNvSpPr>
              <a:spLocks noChangeArrowheads="1"/>
            </p:cNvSpPr>
            <p:nvPr/>
          </p:nvSpPr>
          <p:spPr bwMode="auto">
            <a:xfrm>
              <a:off x="5713809" y="2072289"/>
              <a:ext cx="758614" cy="757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2397" y="231597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市场三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78650" y="1657338"/>
            <a:ext cx="975405" cy="3314915"/>
            <a:chOff x="7078650" y="1657338"/>
            <a:chExt cx="975405" cy="3314915"/>
          </a:xfrm>
        </p:grpSpPr>
        <p:sp>
          <p:nvSpPr>
            <p:cNvPr id="58" name="直接连接符 87"/>
            <p:cNvSpPr>
              <a:spLocks noChangeShapeType="1"/>
            </p:cNvSpPr>
            <p:nvPr/>
          </p:nvSpPr>
          <p:spPr bwMode="auto">
            <a:xfrm flipV="1">
              <a:off x="7566352" y="2595097"/>
              <a:ext cx="1" cy="2377156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" name="椭圆 90"/>
            <p:cNvSpPr>
              <a:spLocks noChangeArrowheads="1"/>
            </p:cNvSpPr>
            <p:nvPr/>
          </p:nvSpPr>
          <p:spPr bwMode="auto">
            <a:xfrm>
              <a:off x="7078650" y="1657338"/>
              <a:ext cx="975405" cy="9751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299471" y="201124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市场五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341072" y="2785968"/>
            <a:ext cx="904235" cy="1844521"/>
            <a:chOff x="6341072" y="2785968"/>
            <a:chExt cx="904235" cy="1844521"/>
          </a:xfrm>
        </p:grpSpPr>
        <p:sp>
          <p:nvSpPr>
            <p:cNvPr id="52" name="直接连接符 86"/>
            <p:cNvSpPr>
              <a:spLocks noChangeShapeType="1"/>
            </p:cNvSpPr>
            <p:nvPr/>
          </p:nvSpPr>
          <p:spPr bwMode="auto">
            <a:xfrm flipV="1">
              <a:off x="6816832" y="3191920"/>
              <a:ext cx="1" cy="1438569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" name="椭圆 90"/>
            <p:cNvSpPr>
              <a:spLocks noChangeArrowheads="1"/>
            </p:cNvSpPr>
            <p:nvPr/>
          </p:nvSpPr>
          <p:spPr bwMode="auto">
            <a:xfrm>
              <a:off x="6341072" y="2785968"/>
              <a:ext cx="904235" cy="9039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903" y="312668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市场四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784494" y="3153480"/>
            <a:ext cx="758614" cy="1206446"/>
            <a:chOff x="7784494" y="3153480"/>
            <a:chExt cx="758614" cy="1206446"/>
          </a:xfrm>
        </p:grpSpPr>
        <p:sp>
          <p:nvSpPr>
            <p:cNvPr id="64" name="直接连接符 88"/>
            <p:cNvSpPr>
              <a:spLocks noChangeShapeType="1"/>
            </p:cNvSpPr>
            <p:nvPr/>
          </p:nvSpPr>
          <p:spPr bwMode="auto">
            <a:xfrm flipV="1">
              <a:off x="8182197" y="3567151"/>
              <a:ext cx="1" cy="792775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8" name="椭圆 95"/>
            <p:cNvSpPr>
              <a:spLocks noChangeArrowheads="1"/>
            </p:cNvSpPr>
            <p:nvPr/>
          </p:nvSpPr>
          <p:spPr bwMode="auto">
            <a:xfrm>
              <a:off x="7784494" y="3153480"/>
              <a:ext cx="758614" cy="7577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61638" y="340153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市场六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469497" y="2315978"/>
            <a:ext cx="779327" cy="2222597"/>
            <a:chOff x="8469497" y="2315978"/>
            <a:chExt cx="779327" cy="2222597"/>
          </a:xfrm>
        </p:grpSpPr>
        <p:sp>
          <p:nvSpPr>
            <p:cNvPr id="55" name="直接连接符 89"/>
            <p:cNvSpPr>
              <a:spLocks noChangeShapeType="1"/>
            </p:cNvSpPr>
            <p:nvPr/>
          </p:nvSpPr>
          <p:spPr bwMode="auto">
            <a:xfrm flipV="1">
              <a:off x="8862684" y="2983137"/>
              <a:ext cx="1" cy="1555438"/>
            </a:xfrm>
            <a:prstGeom prst="line">
              <a:avLst/>
            </a:prstGeom>
            <a:noFill/>
            <a:ln w="19050" cap="flat" cmpd="sng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" name="椭圆 90"/>
            <p:cNvSpPr>
              <a:spLocks noChangeArrowheads="1"/>
            </p:cNvSpPr>
            <p:nvPr/>
          </p:nvSpPr>
          <p:spPr bwMode="auto">
            <a:xfrm>
              <a:off x="8469497" y="2315978"/>
              <a:ext cx="779327" cy="7790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578738" y="257472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市场七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9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0807" y="1439857"/>
            <a:ext cx="3600460" cy="3600460"/>
            <a:chOff x="3960807" y="1439857"/>
            <a:chExt cx="3600460" cy="3600460"/>
          </a:xfrm>
        </p:grpSpPr>
        <p:sp>
          <p:nvSpPr>
            <p:cNvPr id="16" name="椭圆 15"/>
            <p:cNvSpPr/>
            <p:nvPr/>
          </p:nvSpPr>
          <p:spPr>
            <a:xfrm>
              <a:off x="3960807" y="1439857"/>
              <a:ext cx="3600460" cy="36004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040945" y="2524328"/>
              <a:ext cx="1518364" cy="1431519"/>
              <a:chOff x="5142788" y="2329297"/>
              <a:chExt cx="1518364" cy="143151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142788" y="2329297"/>
                <a:ext cx="1518364" cy="740053"/>
                <a:chOff x="5142788" y="2329297"/>
                <a:chExt cx="1518364" cy="740053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5142788" y="2329297"/>
                  <a:ext cx="1518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spc="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感谢聆听</a:t>
                  </a:r>
                  <a:endParaRPr lang="zh-CN" altLang="en-US" sz="2000" spc="6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5310605" y="2700018"/>
                  <a:ext cx="1124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bg1">
                          <a:lumMod val="6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THANKS</a:t>
                  </a:r>
                  <a:endPara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" name="Freeform 77"/>
              <p:cNvSpPr>
                <a:spLocks/>
              </p:cNvSpPr>
              <p:nvPr/>
            </p:nvSpPr>
            <p:spPr bwMode="auto">
              <a:xfrm>
                <a:off x="5746618" y="3472816"/>
                <a:ext cx="252000" cy="288000"/>
              </a:xfrm>
              <a:custGeom>
                <a:avLst/>
                <a:gdLst>
                  <a:gd name="T0" fmla="*/ 22400 w 44"/>
                  <a:gd name="T1" fmla="*/ 759 h 49"/>
                  <a:gd name="T2" fmla="*/ 23166 w 44"/>
                  <a:gd name="T3" fmla="*/ 3125 h 49"/>
                  <a:gd name="T4" fmla="*/ 29638 w 44"/>
                  <a:gd name="T5" fmla="*/ 26154 h 49"/>
                  <a:gd name="T6" fmla="*/ 24831 w 44"/>
                  <a:gd name="T7" fmla="*/ 30181 h 49"/>
                  <a:gd name="T8" fmla="*/ 25570 w 44"/>
                  <a:gd name="T9" fmla="*/ 26886 h 49"/>
                  <a:gd name="T10" fmla="*/ 23166 w 44"/>
                  <a:gd name="T11" fmla="*/ 12698 h 49"/>
                  <a:gd name="T12" fmla="*/ 20762 w 44"/>
                  <a:gd name="T13" fmla="*/ 11063 h 49"/>
                  <a:gd name="T14" fmla="*/ 19996 w 44"/>
                  <a:gd name="T15" fmla="*/ 16582 h 49"/>
                  <a:gd name="T16" fmla="*/ 17593 w 44"/>
                  <a:gd name="T17" fmla="*/ 28520 h 49"/>
                  <a:gd name="T18" fmla="*/ 15949 w 44"/>
                  <a:gd name="T19" fmla="*/ 35700 h 49"/>
                  <a:gd name="T20" fmla="*/ 5573 w 44"/>
                  <a:gd name="T21" fmla="*/ 38093 h 49"/>
                  <a:gd name="T22" fmla="*/ 1670 w 44"/>
                  <a:gd name="T23" fmla="*/ 34065 h 49"/>
                  <a:gd name="T24" fmla="*/ 7211 w 44"/>
                  <a:gd name="T25" fmla="*/ 24493 h 49"/>
                  <a:gd name="T26" fmla="*/ 12785 w 44"/>
                  <a:gd name="T27" fmla="*/ 26886 h 49"/>
                  <a:gd name="T28" fmla="*/ 14455 w 44"/>
                  <a:gd name="T29" fmla="*/ 27788 h 49"/>
                  <a:gd name="T30" fmla="*/ 15189 w 44"/>
                  <a:gd name="T31" fmla="*/ 24493 h 49"/>
                  <a:gd name="T32" fmla="*/ 19262 w 44"/>
                  <a:gd name="T33" fmla="*/ 4027 h 49"/>
                  <a:gd name="T34" fmla="*/ 19996 w 44"/>
                  <a:gd name="T35" fmla="*/ 759 h 49"/>
                  <a:gd name="T36" fmla="*/ 22400 w 44"/>
                  <a:gd name="T37" fmla="*/ 759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49">
                    <a:moveTo>
                      <a:pt x="28" y="1"/>
                    </a:moveTo>
                    <a:cubicBezTo>
                      <a:pt x="29" y="2"/>
                      <a:pt x="29" y="3"/>
                      <a:pt x="29" y="4"/>
                    </a:cubicBezTo>
                    <a:cubicBezTo>
                      <a:pt x="33" y="13"/>
                      <a:pt x="44" y="21"/>
                      <a:pt x="37" y="33"/>
                    </a:cubicBezTo>
                    <a:cubicBezTo>
                      <a:pt x="36" y="34"/>
                      <a:pt x="32" y="39"/>
                      <a:pt x="31" y="38"/>
                    </a:cubicBezTo>
                    <a:cubicBezTo>
                      <a:pt x="30" y="37"/>
                      <a:pt x="32" y="36"/>
                      <a:pt x="32" y="34"/>
                    </a:cubicBezTo>
                    <a:cubicBezTo>
                      <a:pt x="36" y="28"/>
                      <a:pt x="33" y="21"/>
                      <a:pt x="29" y="16"/>
                    </a:cubicBezTo>
                    <a:cubicBezTo>
                      <a:pt x="28" y="16"/>
                      <a:pt x="27" y="14"/>
                      <a:pt x="26" y="14"/>
                    </a:cubicBezTo>
                    <a:cubicBezTo>
                      <a:pt x="26" y="14"/>
                      <a:pt x="25" y="21"/>
                      <a:pt x="25" y="21"/>
                    </a:cubicBezTo>
                    <a:cubicBezTo>
                      <a:pt x="24" y="26"/>
                      <a:pt x="23" y="30"/>
                      <a:pt x="22" y="36"/>
                    </a:cubicBezTo>
                    <a:cubicBezTo>
                      <a:pt x="22" y="39"/>
                      <a:pt x="22" y="42"/>
                      <a:pt x="20" y="45"/>
                    </a:cubicBezTo>
                    <a:cubicBezTo>
                      <a:pt x="17" y="48"/>
                      <a:pt x="10" y="49"/>
                      <a:pt x="7" y="48"/>
                    </a:cubicBezTo>
                    <a:cubicBezTo>
                      <a:pt x="4" y="47"/>
                      <a:pt x="2" y="45"/>
                      <a:pt x="2" y="43"/>
                    </a:cubicBezTo>
                    <a:cubicBezTo>
                      <a:pt x="0" y="38"/>
                      <a:pt x="4" y="32"/>
                      <a:pt x="9" y="31"/>
                    </a:cubicBezTo>
                    <a:cubicBezTo>
                      <a:pt x="12" y="31"/>
                      <a:pt x="14" y="32"/>
                      <a:pt x="16" y="34"/>
                    </a:cubicBezTo>
                    <a:cubicBezTo>
                      <a:pt x="17" y="34"/>
                      <a:pt x="18" y="35"/>
                      <a:pt x="18" y="35"/>
                    </a:cubicBezTo>
                    <a:cubicBezTo>
                      <a:pt x="19" y="35"/>
                      <a:pt x="19" y="31"/>
                      <a:pt x="19" y="31"/>
                    </a:cubicBezTo>
                    <a:cubicBezTo>
                      <a:pt x="20" y="22"/>
                      <a:pt x="22" y="14"/>
                      <a:pt x="24" y="5"/>
                    </a:cubicBezTo>
                    <a:cubicBezTo>
                      <a:pt x="24" y="4"/>
                      <a:pt x="25" y="1"/>
                      <a:pt x="25" y="1"/>
                    </a:cubicBezTo>
                    <a:cubicBezTo>
                      <a:pt x="25" y="0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28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0166" y="4192660"/>
            <a:ext cx="8134478" cy="1599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833094"/>
            <a:ext cx="11522075" cy="1291527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9" y="297816"/>
            <a:ext cx="9717199" cy="25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90109" y="2926706"/>
            <a:ext cx="5170931" cy="1529502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2926706"/>
            <a:ext cx="5170932" cy="146146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32" y="2926704"/>
            <a:ext cx="496089" cy="37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45" y="2926704"/>
            <a:ext cx="496089" cy="37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15659" y="1885950"/>
            <a:ext cx="2061398" cy="814068"/>
            <a:chOff x="2340600" y="1885950"/>
            <a:chExt cx="2061398" cy="814068"/>
          </a:xfrm>
        </p:grpSpPr>
        <p:sp>
          <p:nvSpPr>
            <p:cNvPr id="12" name="TextBox 11"/>
            <p:cNvSpPr txBox="1"/>
            <p:nvPr/>
          </p:nvSpPr>
          <p:spPr>
            <a:xfrm>
              <a:off x="2340600" y="1885950"/>
              <a:ext cx="20613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140830" y="2556018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96027" y="3501259"/>
            <a:ext cx="3805424" cy="619138"/>
            <a:chOff x="5400991" y="3319462"/>
            <a:chExt cx="3960505" cy="644370"/>
          </a:xfrm>
        </p:grpSpPr>
        <p:sp>
          <p:nvSpPr>
            <p:cNvPr id="20" name="TextBox 19"/>
            <p:cNvSpPr txBox="1"/>
            <p:nvPr/>
          </p:nvSpPr>
          <p:spPr>
            <a:xfrm>
              <a:off x="6121083" y="3456981"/>
              <a:ext cx="3087611" cy="35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竞岗优势 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Competitive Advantage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00991" y="3319462"/>
              <a:ext cx="3960505" cy="644370"/>
              <a:chOff x="5400991" y="3319462"/>
              <a:chExt cx="3960505" cy="6443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581013" y="3407647"/>
                <a:ext cx="3780483" cy="4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400991" y="3319462"/>
                <a:ext cx="504000" cy="6443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5661" y="3380037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196027" y="1857133"/>
            <a:ext cx="3805424" cy="619138"/>
            <a:chOff x="5400991" y="1857133"/>
            <a:chExt cx="3960505" cy="644370"/>
          </a:xfrm>
        </p:grpSpPr>
        <p:sp>
          <p:nvSpPr>
            <p:cNvPr id="15" name="TextBox 14"/>
            <p:cNvSpPr txBox="1"/>
            <p:nvPr/>
          </p:nvSpPr>
          <p:spPr>
            <a:xfrm>
              <a:off x="6121083" y="1994652"/>
              <a:ext cx="1843838" cy="35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关于我 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About Me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00991" y="1857133"/>
              <a:ext cx="3960505" cy="644370"/>
              <a:chOff x="5400991" y="3319462"/>
              <a:chExt cx="3960505" cy="64437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581013" y="3407647"/>
                <a:ext cx="3780483" cy="4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400991" y="3319462"/>
                <a:ext cx="504000" cy="6443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455661" y="3380037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96027" y="2679196"/>
            <a:ext cx="3805424" cy="619138"/>
            <a:chOff x="5400991" y="2606553"/>
            <a:chExt cx="3960505" cy="644370"/>
          </a:xfrm>
        </p:grpSpPr>
        <p:sp>
          <p:nvSpPr>
            <p:cNvPr id="17" name="TextBox 16"/>
            <p:cNvSpPr txBox="1"/>
            <p:nvPr/>
          </p:nvSpPr>
          <p:spPr>
            <a:xfrm>
              <a:off x="6121083" y="2744072"/>
              <a:ext cx="2374633" cy="35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岗位认知 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Post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Cogntion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400991" y="2606553"/>
              <a:ext cx="3960505" cy="644370"/>
              <a:chOff x="5400991" y="3319462"/>
              <a:chExt cx="3960505" cy="64437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581013" y="3407647"/>
                <a:ext cx="3780483" cy="4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00991" y="3319462"/>
                <a:ext cx="504000" cy="6443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55661" y="3380037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196027" y="4323323"/>
            <a:ext cx="3805424" cy="619138"/>
            <a:chOff x="5400991" y="4098486"/>
            <a:chExt cx="3960505" cy="644370"/>
          </a:xfrm>
        </p:grpSpPr>
        <p:sp>
          <p:nvSpPr>
            <p:cNvPr id="21" name="TextBox 20"/>
            <p:cNvSpPr txBox="1"/>
            <p:nvPr/>
          </p:nvSpPr>
          <p:spPr>
            <a:xfrm>
              <a:off x="6121083" y="4236005"/>
              <a:ext cx="2415275" cy="352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工作规划 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Work Planning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400991" y="4098486"/>
              <a:ext cx="3960505" cy="644370"/>
              <a:chOff x="5400991" y="3319462"/>
              <a:chExt cx="3960505" cy="64437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581013" y="3407647"/>
                <a:ext cx="3780483" cy="4680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00991" y="3319462"/>
                <a:ext cx="504000" cy="6443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5661" y="3380037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766741" y="5580386"/>
            <a:ext cx="398859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Learn to stand on the shoulders of the giant creation, whether it comes from the movie fiction drama life and other places, </a:t>
            </a:r>
          </a:p>
          <a:p>
            <a:pPr algn="ctr">
              <a:lnSpc>
                <a:spcPct val="150000"/>
              </a:lnSpc>
            </a:pPr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up their insight points and express in their own language, </a:t>
            </a:r>
          </a:p>
          <a:p>
            <a:pPr algn="ctr">
              <a:lnSpc>
                <a:spcPct val="150000"/>
              </a:lnSpc>
            </a:pPr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Life experience and any other you can think of stir, the new wonderful ideas on the baked.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669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9194022" y="899788"/>
            <a:ext cx="4680598" cy="468059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44080" y="1962815"/>
            <a:ext cx="37804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ONE</a:t>
            </a:r>
            <a:endParaRPr lang="zh-CN" altLang="en-US" sz="160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91623" y="2648341"/>
            <a:ext cx="1338828" cy="1383792"/>
            <a:chOff x="5091623" y="2648341"/>
            <a:chExt cx="1338828" cy="1383792"/>
          </a:xfrm>
        </p:grpSpPr>
        <p:sp>
          <p:nvSpPr>
            <p:cNvPr id="4" name="TextBox 3"/>
            <p:cNvSpPr txBox="1"/>
            <p:nvPr/>
          </p:nvSpPr>
          <p:spPr>
            <a:xfrm>
              <a:off x="5091623" y="2648341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spc="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关于</a:t>
              </a:r>
              <a:r>
                <a:rPr lang="zh-CN" altLang="en-US" sz="24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</a:t>
              </a:r>
              <a:endParaRPr lang="zh-CN" altLang="en-US" spc="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99212" y="3025524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About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82327" y="3600133"/>
              <a:ext cx="357421" cy="43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8591" y="364685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7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1273010" y="1709892"/>
            <a:ext cx="7380943" cy="3060391"/>
          </a:xfrm>
          <a:prstGeom prst="rect">
            <a:avLst/>
          </a:prstGeom>
          <a:noFill/>
          <a:ln w="44450" cap="sq">
            <a:solidFill>
              <a:srgbClr val="5F5F5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2340299" y="899788"/>
            <a:ext cx="4680598" cy="468059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890241" y="1962815"/>
            <a:ext cx="37804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itchFamily="2" charset="-122"/>
                <a:ea typeface="方正清刻本悦宋简体" pitchFamily="2" charset="-122"/>
              </a:rPr>
              <a:t>ONE</a:t>
            </a:r>
            <a:endParaRPr lang="zh-CN" altLang="en-US" sz="160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0294" y="2578367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只要美好的童年，绚丽的青春。</a:t>
            </a:r>
          </a:p>
        </p:txBody>
      </p:sp>
    </p:spTree>
    <p:extLst>
      <p:ext uri="{BB962C8B-B14F-4D97-AF65-F5344CB8AC3E}">
        <p14:creationId xmlns:p14="http://schemas.microsoft.com/office/powerpoint/2010/main" val="1207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520623" y="1619881"/>
            <a:ext cx="2268022" cy="3107380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400991" y="1619880"/>
            <a:ext cx="3070712" cy="615845"/>
            <a:chOff x="5400991" y="1619880"/>
            <a:chExt cx="3070712" cy="615845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5509014" y="1619880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00991" y="1835615"/>
              <a:ext cx="3070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个人信息 </a:t>
              </a:r>
              <a:r>
                <a:rPr lang="en-US" altLang="zh-CN" sz="1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 Personal information</a:t>
              </a:r>
              <a:endPara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19383" y="2395473"/>
            <a:ext cx="2929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布拉德        </a:t>
            </a: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16868686688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学历：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本科           </a:t>
            </a: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毕业院校：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上海交通大学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专业：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公共事业管理与规划        </a:t>
            </a: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河北沧州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9383" y="3577776"/>
            <a:ext cx="364715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自我评价：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童年的我只知道时光流，青春的我只知道专注看好自己的路，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当童年没有记忆，当青春过后，我才知道平平淡淡才是真，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只要美好的童年，绚丽的青春。</a:t>
            </a:r>
          </a:p>
        </p:txBody>
      </p:sp>
    </p:spTree>
    <p:extLst>
      <p:ext uri="{BB962C8B-B14F-4D97-AF65-F5344CB8AC3E}">
        <p14:creationId xmlns:p14="http://schemas.microsoft.com/office/powerpoint/2010/main" val="3281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5" name="组合 4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7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643165" y="1544311"/>
            <a:ext cx="1317641" cy="1335730"/>
            <a:chOff x="2643165" y="1544311"/>
            <a:chExt cx="1317641" cy="1335730"/>
          </a:xfrm>
        </p:grpSpPr>
        <p:sp>
          <p:nvSpPr>
            <p:cNvPr id="2" name="矩形 1"/>
            <p:cNvSpPr/>
            <p:nvPr/>
          </p:nvSpPr>
          <p:spPr>
            <a:xfrm>
              <a:off x="2700645" y="1619880"/>
              <a:ext cx="1260161" cy="12601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43165" y="1544311"/>
              <a:ext cx="1260161" cy="1260161"/>
            </a:xfrm>
            <a:prstGeom prst="rect">
              <a:avLst/>
            </a:prstGeom>
            <a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140831" y="2159949"/>
            <a:ext cx="720091" cy="720091"/>
          </a:xfrm>
          <a:prstGeom prst="rect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40715" y="3101974"/>
            <a:ext cx="720091" cy="720091"/>
          </a:xfrm>
          <a:prstGeom prst="rect">
            <a:avLst/>
          </a:prstGeom>
          <a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200809" y="1667280"/>
            <a:ext cx="1620207" cy="737634"/>
            <a:chOff x="5200809" y="1667280"/>
            <a:chExt cx="1620207" cy="737634"/>
          </a:xfrm>
        </p:grpSpPr>
        <p:sp>
          <p:nvSpPr>
            <p:cNvPr id="17" name="TextBox 16"/>
            <p:cNvSpPr txBox="1"/>
            <p:nvPr/>
          </p:nvSpPr>
          <p:spPr>
            <a:xfrm>
              <a:off x="5738182" y="168215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kern="1800" spc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学习</a:t>
              </a:r>
              <a:endParaRPr lang="en-US" altLang="zh-CN" sz="2000" kern="1800" spc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kern="1800" spc="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经历</a:t>
              </a:r>
              <a:endParaRPr lang="zh-CN" altLang="en-US" sz="1300" kern="1800" spc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200809" y="1667280"/>
              <a:ext cx="1620207" cy="737634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5509014" y="1835926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38182" y="2852569"/>
            <a:ext cx="34419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记得    童年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的时光如何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流过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   我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只知道专注看好自己的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    道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平平淡淡才是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不想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    得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青春的轮廓，童年的我只知道时光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   我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只知道专注看好自己的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8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876" y="1885950"/>
            <a:ext cx="11506199" cy="2708275"/>
            <a:chOff x="15876" y="1885950"/>
            <a:chExt cx="11506199" cy="2708275"/>
          </a:xfrm>
        </p:grpSpPr>
        <p:grpSp>
          <p:nvGrpSpPr>
            <p:cNvPr id="8" name="组合 7"/>
            <p:cNvGrpSpPr/>
            <p:nvPr/>
          </p:nvGrpSpPr>
          <p:grpSpPr>
            <a:xfrm>
              <a:off x="15876" y="1885950"/>
              <a:ext cx="1354138" cy="2708275"/>
              <a:chOff x="15876" y="1897063"/>
              <a:chExt cx="1354138" cy="2708275"/>
            </a:xfrm>
          </p:grpSpPr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15876" y="1897063"/>
                <a:ext cx="1354138" cy="2708275"/>
              </a:xfrm>
              <a:custGeom>
                <a:avLst/>
                <a:gdLst>
                  <a:gd name="T0" fmla="*/ 0 w 3744"/>
                  <a:gd name="T1" fmla="*/ 0 h 7488"/>
                  <a:gd name="T2" fmla="*/ 3744 w 3744"/>
                  <a:gd name="T3" fmla="*/ 3744 h 7488"/>
                  <a:gd name="T4" fmla="*/ 0 w 3744"/>
                  <a:gd name="T5" fmla="*/ 7488 h 7488"/>
                  <a:gd name="T6" fmla="*/ 0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0" y="0"/>
                    </a:moveTo>
                    <a:cubicBezTo>
                      <a:pt x="2068" y="0"/>
                      <a:pt x="3744" y="1676"/>
                      <a:pt x="3744" y="3744"/>
                    </a:cubicBezTo>
                    <a:cubicBezTo>
                      <a:pt x="3744" y="5812"/>
                      <a:pt x="2068" y="7488"/>
                      <a:pt x="0" y="748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15876" y="1930400"/>
                <a:ext cx="1320800" cy="2641600"/>
              </a:xfrm>
              <a:custGeom>
                <a:avLst/>
                <a:gdLst>
                  <a:gd name="T0" fmla="*/ 0 w 3651"/>
                  <a:gd name="T1" fmla="*/ 0 h 7302"/>
                  <a:gd name="T2" fmla="*/ 3651 w 3651"/>
                  <a:gd name="T3" fmla="*/ 3651 h 7302"/>
                  <a:gd name="T4" fmla="*/ 0 w 3651"/>
                  <a:gd name="T5" fmla="*/ 7302 h 7302"/>
                  <a:gd name="T6" fmla="*/ 0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0" y="0"/>
                    </a:moveTo>
                    <a:cubicBezTo>
                      <a:pt x="2017" y="0"/>
                      <a:pt x="3651" y="1634"/>
                      <a:pt x="3651" y="3651"/>
                    </a:cubicBezTo>
                    <a:cubicBezTo>
                      <a:pt x="3651" y="5668"/>
                      <a:pt x="2017" y="7302"/>
                      <a:pt x="0" y="73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547688" y="3171825"/>
                <a:ext cx="93663" cy="158750"/>
              </a:xfrm>
              <a:custGeom>
                <a:avLst/>
                <a:gdLst>
                  <a:gd name="T0" fmla="*/ 219 w 258"/>
                  <a:gd name="T1" fmla="*/ 0 h 438"/>
                  <a:gd name="T2" fmla="*/ 0 w 258"/>
                  <a:gd name="T3" fmla="*/ 219 h 438"/>
                  <a:gd name="T4" fmla="*/ 219 w 258"/>
                  <a:gd name="T5" fmla="*/ 438 h 438"/>
                  <a:gd name="T6" fmla="*/ 258 w 258"/>
                  <a:gd name="T7" fmla="*/ 399 h 438"/>
                  <a:gd name="T8" fmla="*/ 78 w 258"/>
                  <a:gd name="T9" fmla="*/ 219 h 438"/>
                  <a:gd name="T10" fmla="*/ 258 w 258"/>
                  <a:gd name="T11" fmla="*/ 39 h 438"/>
                  <a:gd name="T12" fmla="*/ 219 w 258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438">
                    <a:moveTo>
                      <a:pt x="219" y="0"/>
                    </a:moveTo>
                    <a:lnTo>
                      <a:pt x="0" y="219"/>
                    </a:lnTo>
                    <a:lnTo>
                      <a:pt x="219" y="438"/>
                    </a:lnTo>
                    <a:lnTo>
                      <a:pt x="258" y="399"/>
                    </a:lnTo>
                    <a:lnTo>
                      <a:pt x="78" y="219"/>
                    </a:lnTo>
                    <a:lnTo>
                      <a:pt x="258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67937" y="1885950"/>
              <a:ext cx="1354138" cy="2708275"/>
              <a:chOff x="10237788" y="1897063"/>
              <a:chExt cx="1354138" cy="2708275"/>
            </a:xfrm>
          </p:grpSpPr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237788" y="1897063"/>
                <a:ext cx="1354138" cy="2708275"/>
              </a:xfrm>
              <a:custGeom>
                <a:avLst/>
                <a:gdLst>
                  <a:gd name="T0" fmla="*/ 3744 w 3744"/>
                  <a:gd name="T1" fmla="*/ 0 h 7488"/>
                  <a:gd name="T2" fmla="*/ 0 w 3744"/>
                  <a:gd name="T3" fmla="*/ 3744 h 7488"/>
                  <a:gd name="T4" fmla="*/ 3744 w 3744"/>
                  <a:gd name="T5" fmla="*/ 7488 h 7488"/>
                  <a:gd name="T6" fmla="*/ 3744 w 3744"/>
                  <a:gd name="T7" fmla="*/ 0 h 7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44" h="7488">
                    <a:moveTo>
                      <a:pt x="3744" y="0"/>
                    </a:moveTo>
                    <a:cubicBezTo>
                      <a:pt x="1676" y="0"/>
                      <a:pt x="0" y="1676"/>
                      <a:pt x="0" y="3744"/>
                    </a:cubicBezTo>
                    <a:cubicBezTo>
                      <a:pt x="0" y="5812"/>
                      <a:pt x="1676" y="7488"/>
                      <a:pt x="3744" y="7488"/>
                    </a:cubicBezTo>
                    <a:lnTo>
                      <a:pt x="3744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271126" y="1930400"/>
                <a:ext cx="1320800" cy="2641600"/>
              </a:xfrm>
              <a:custGeom>
                <a:avLst/>
                <a:gdLst>
                  <a:gd name="T0" fmla="*/ 3651 w 3651"/>
                  <a:gd name="T1" fmla="*/ 0 h 7302"/>
                  <a:gd name="T2" fmla="*/ 0 w 3651"/>
                  <a:gd name="T3" fmla="*/ 3651 h 7302"/>
                  <a:gd name="T4" fmla="*/ 3651 w 3651"/>
                  <a:gd name="T5" fmla="*/ 7302 h 7302"/>
                  <a:gd name="T6" fmla="*/ 3651 w 3651"/>
                  <a:gd name="T7" fmla="*/ 0 h 7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51" h="7302">
                    <a:moveTo>
                      <a:pt x="3651" y="0"/>
                    </a:moveTo>
                    <a:cubicBezTo>
                      <a:pt x="1635" y="0"/>
                      <a:pt x="0" y="1634"/>
                      <a:pt x="0" y="3651"/>
                    </a:cubicBezTo>
                    <a:cubicBezTo>
                      <a:pt x="0" y="5668"/>
                      <a:pt x="1635" y="7302"/>
                      <a:pt x="3651" y="7302"/>
                    </a:cubicBezTo>
                    <a:lnTo>
                      <a:pt x="3651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10966451" y="3171825"/>
                <a:ext cx="93663" cy="158750"/>
              </a:xfrm>
              <a:custGeom>
                <a:avLst/>
                <a:gdLst>
                  <a:gd name="T0" fmla="*/ 39 w 259"/>
                  <a:gd name="T1" fmla="*/ 0 h 438"/>
                  <a:gd name="T2" fmla="*/ 259 w 259"/>
                  <a:gd name="T3" fmla="*/ 219 h 438"/>
                  <a:gd name="T4" fmla="*/ 39 w 259"/>
                  <a:gd name="T5" fmla="*/ 438 h 438"/>
                  <a:gd name="T6" fmla="*/ 0 w 259"/>
                  <a:gd name="T7" fmla="*/ 399 h 438"/>
                  <a:gd name="T8" fmla="*/ 181 w 259"/>
                  <a:gd name="T9" fmla="*/ 219 h 438"/>
                  <a:gd name="T10" fmla="*/ 0 w 259"/>
                  <a:gd name="T11" fmla="*/ 39 h 438"/>
                  <a:gd name="T12" fmla="*/ 39 w 259"/>
                  <a:gd name="T13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38">
                    <a:moveTo>
                      <a:pt x="39" y="0"/>
                    </a:moveTo>
                    <a:lnTo>
                      <a:pt x="259" y="219"/>
                    </a:lnTo>
                    <a:lnTo>
                      <a:pt x="39" y="438"/>
                    </a:lnTo>
                    <a:lnTo>
                      <a:pt x="0" y="399"/>
                    </a:lnTo>
                    <a:lnTo>
                      <a:pt x="181" y="219"/>
                    </a:lnTo>
                    <a:lnTo>
                      <a:pt x="0" y="39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178244" y="1799903"/>
            <a:ext cx="1346470" cy="1166334"/>
            <a:chOff x="2790657" y="1619880"/>
            <a:chExt cx="1346470" cy="1166334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790657" y="1619880"/>
              <a:ext cx="1346470" cy="1166334"/>
            </a:xfrm>
            <a:custGeom>
              <a:avLst/>
              <a:gdLst>
                <a:gd name="T0" fmla="*/ 1080 w 4318"/>
                <a:gd name="T1" fmla="*/ 0 h 3740"/>
                <a:gd name="T2" fmla="*/ 2159 w 4318"/>
                <a:gd name="T3" fmla="*/ 0 h 3740"/>
                <a:gd name="T4" fmla="*/ 3239 w 4318"/>
                <a:gd name="T5" fmla="*/ 0 h 3740"/>
                <a:gd name="T6" fmla="*/ 3778 w 4318"/>
                <a:gd name="T7" fmla="*/ 935 h 3740"/>
                <a:gd name="T8" fmla="*/ 4318 w 4318"/>
                <a:gd name="T9" fmla="*/ 1870 h 3740"/>
                <a:gd name="T10" fmla="*/ 3778 w 4318"/>
                <a:gd name="T11" fmla="*/ 2805 h 3740"/>
                <a:gd name="T12" fmla="*/ 3239 w 4318"/>
                <a:gd name="T13" fmla="*/ 3740 h 3740"/>
                <a:gd name="T14" fmla="*/ 2159 w 4318"/>
                <a:gd name="T15" fmla="*/ 3740 h 3740"/>
                <a:gd name="T16" fmla="*/ 1080 w 4318"/>
                <a:gd name="T17" fmla="*/ 3740 h 3740"/>
                <a:gd name="T18" fmla="*/ 540 w 4318"/>
                <a:gd name="T19" fmla="*/ 2805 h 3740"/>
                <a:gd name="T20" fmla="*/ 0 w 4318"/>
                <a:gd name="T21" fmla="*/ 1870 h 3740"/>
                <a:gd name="T22" fmla="*/ 540 w 4318"/>
                <a:gd name="T23" fmla="*/ 935 h 3740"/>
                <a:gd name="T24" fmla="*/ 1080 w 4318"/>
                <a:gd name="T25" fmla="*/ 0 h 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8" h="3740">
                  <a:moveTo>
                    <a:pt x="1080" y="0"/>
                  </a:moveTo>
                  <a:lnTo>
                    <a:pt x="2159" y="0"/>
                  </a:lnTo>
                  <a:lnTo>
                    <a:pt x="3239" y="0"/>
                  </a:lnTo>
                  <a:lnTo>
                    <a:pt x="3778" y="935"/>
                  </a:lnTo>
                  <a:lnTo>
                    <a:pt x="4318" y="1870"/>
                  </a:lnTo>
                  <a:lnTo>
                    <a:pt x="3778" y="2805"/>
                  </a:lnTo>
                  <a:lnTo>
                    <a:pt x="3239" y="3740"/>
                  </a:lnTo>
                  <a:lnTo>
                    <a:pt x="2159" y="3740"/>
                  </a:lnTo>
                  <a:lnTo>
                    <a:pt x="1080" y="3740"/>
                  </a:lnTo>
                  <a:lnTo>
                    <a:pt x="540" y="2805"/>
                  </a:lnTo>
                  <a:lnTo>
                    <a:pt x="0" y="1870"/>
                  </a:lnTo>
                  <a:lnTo>
                    <a:pt x="540" y="93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60577" y="1852172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2010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2718" y="2077474"/>
              <a:ext cx="1082348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某公司任职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担任企划部助理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51283" y="2395329"/>
            <a:ext cx="1346470" cy="1166334"/>
            <a:chOff x="2790657" y="1619880"/>
            <a:chExt cx="1346470" cy="1166334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790657" y="1619880"/>
              <a:ext cx="1346470" cy="1166334"/>
            </a:xfrm>
            <a:custGeom>
              <a:avLst/>
              <a:gdLst>
                <a:gd name="T0" fmla="*/ 1080 w 4318"/>
                <a:gd name="T1" fmla="*/ 0 h 3740"/>
                <a:gd name="T2" fmla="*/ 2159 w 4318"/>
                <a:gd name="T3" fmla="*/ 0 h 3740"/>
                <a:gd name="T4" fmla="*/ 3239 w 4318"/>
                <a:gd name="T5" fmla="*/ 0 h 3740"/>
                <a:gd name="T6" fmla="*/ 3778 w 4318"/>
                <a:gd name="T7" fmla="*/ 935 h 3740"/>
                <a:gd name="T8" fmla="*/ 4318 w 4318"/>
                <a:gd name="T9" fmla="*/ 1870 h 3740"/>
                <a:gd name="T10" fmla="*/ 3778 w 4318"/>
                <a:gd name="T11" fmla="*/ 2805 h 3740"/>
                <a:gd name="T12" fmla="*/ 3239 w 4318"/>
                <a:gd name="T13" fmla="*/ 3740 h 3740"/>
                <a:gd name="T14" fmla="*/ 2159 w 4318"/>
                <a:gd name="T15" fmla="*/ 3740 h 3740"/>
                <a:gd name="T16" fmla="*/ 1080 w 4318"/>
                <a:gd name="T17" fmla="*/ 3740 h 3740"/>
                <a:gd name="T18" fmla="*/ 540 w 4318"/>
                <a:gd name="T19" fmla="*/ 2805 h 3740"/>
                <a:gd name="T20" fmla="*/ 0 w 4318"/>
                <a:gd name="T21" fmla="*/ 1870 h 3740"/>
                <a:gd name="T22" fmla="*/ 540 w 4318"/>
                <a:gd name="T23" fmla="*/ 935 h 3740"/>
                <a:gd name="T24" fmla="*/ 1080 w 4318"/>
                <a:gd name="T25" fmla="*/ 0 h 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8" h="3740">
                  <a:moveTo>
                    <a:pt x="1080" y="0"/>
                  </a:moveTo>
                  <a:lnTo>
                    <a:pt x="2159" y="0"/>
                  </a:lnTo>
                  <a:lnTo>
                    <a:pt x="3239" y="0"/>
                  </a:lnTo>
                  <a:lnTo>
                    <a:pt x="3778" y="935"/>
                  </a:lnTo>
                  <a:lnTo>
                    <a:pt x="4318" y="1870"/>
                  </a:lnTo>
                  <a:lnTo>
                    <a:pt x="3778" y="2805"/>
                  </a:lnTo>
                  <a:lnTo>
                    <a:pt x="3239" y="3740"/>
                  </a:lnTo>
                  <a:lnTo>
                    <a:pt x="2159" y="3740"/>
                  </a:lnTo>
                  <a:lnTo>
                    <a:pt x="1080" y="3740"/>
                  </a:lnTo>
                  <a:lnTo>
                    <a:pt x="540" y="2805"/>
                  </a:lnTo>
                  <a:lnTo>
                    <a:pt x="0" y="1870"/>
                  </a:lnTo>
                  <a:lnTo>
                    <a:pt x="540" y="93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0577" y="1852172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2011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718" y="2077474"/>
              <a:ext cx="1082348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某公司任职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担任企划部助理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24322" y="1799903"/>
            <a:ext cx="1346470" cy="1166334"/>
            <a:chOff x="2790657" y="1619880"/>
            <a:chExt cx="1346470" cy="1166334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2790657" y="1619880"/>
              <a:ext cx="1346470" cy="1166334"/>
            </a:xfrm>
            <a:custGeom>
              <a:avLst/>
              <a:gdLst>
                <a:gd name="T0" fmla="*/ 1080 w 4318"/>
                <a:gd name="T1" fmla="*/ 0 h 3740"/>
                <a:gd name="T2" fmla="*/ 2159 w 4318"/>
                <a:gd name="T3" fmla="*/ 0 h 3740"/>
                <a:gd name="T4" fmla="*/ 3239 w 4318"/>
                <a:gd name="T5" fmla="*/ 0 h 3740"/>
                <a:gd name="T6" fmla="*/ 3778 w 4318"/>
                <a:gd name="T7" fmla="*/ 935 h 3740"/>
                <a:gd name="T8" fmla="*/ 4318 w 4318"/>
                <a:gd name="T9" fmla="*/ 1870 h 3740"/>
                <a:gd name="T10" fmla="*/ 3778 w 4318"/>
                <a:gd name="T11" fmla="*/ 2805 h 3740"/>
                <a:gd name="T12" fmla="*/ 3239 w 4318"/>
                <a:gd name="T13" fmla="*/ 3740 h 3740"/>
                <a:gd name="T14" fmla="*/ 2159 w 4318"/>
                <a:gd name="T15" fmla="*/ 3740 h 3740"/>
                <a:gd name="T16" fmla="*/ 1080 w 4318"/>
                <a:gd name="T17" fmla="*/ 3740 h 3740"/>
                <a:gd name="T18" fmla="*/ 540 w 4318"/>
                <a:gd name="T19" fmla="*/ 2805 h 3740"/>
                <a:gd name="T20" fmla="*/ 0 w 4318"/>
                <a:gd name="T21" fmla="*/ 1870 h 3740"/>
                <a:gd name="T22" fmla="*/ 540 w 4318"/>
                <a:gd name="T23" fmla="*/ 935 h 3740"/>
                <a:gd name="T24" fmla="*/ 1080 w 4318"/>
                <a:gd name="T25" fmla="*/ 0 h 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8" h="3740">
                  <a:moveTo>
                    <a:pt x="1080" y="0"/>
                  </a:moveTo>
                  <a:lnTo>
                    <a:pt x="2159" y="0"/>
                  </a:lnTo>
                  <a:lnTo>
                    <a:pt x="3239" y="0"/>
                  </a:lnTo>
                  <a:lnTo>
                    <a:pt x="3778" y="935"/>
                  </a:lnTo>
                  <a:lnTo>
                    <a:pt x="4318" y="1870"/>
                  </a:lnTo>
                  <a:lnTo>
                    <a:pt x="3778" y="2805"/>
                  </a:lnTo>
                  <a:lnTo>
                    <a:pt x="3239" y="3740"/>
                  </a:lnTo>
                  <a:lnTo>
                    <a:pt x="2159" y="3740"/>
                  </a:lnTo>
                  <a:lnTo>
                    <a:pt x="1080" y="3740"/>
                  </a:lnTo>
                  <a:lnTo>
                    <a:pt x="540" y="2805"/>
                  </a:lnTo>
                  <a:lnTo>
                    <a:pt x="0" y="1870"/>
                  </a:lnTo>
                  <a:lnTo>
                    <a:pt x="540" y="93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0577" y="1852172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2014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2718" y="2077474"/>
              <a:ext cx="1082348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某公司任职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担任企划部助理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97361" y="2395329"/>
            <a:ext cx="1346470" cy="1166334"/>
            <a:chOff x="2790657" y="1619880"/>
            <a:chExt cx="1346470" cy="1166334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2790657" y="1619880"/>
              <a:ext cx="1346470" cy="1166334"/>
            </a:xfrm>
            <a:custGeom>
              <a:avLst/>
              <a:gdLst>
                <a:gd name="T0" fmla="*/ 1080 w 4318"/>
                <a:gd name="T1" fmla="*/ 0 h 3740"/>
                <a:gd name="T2" fmla="*/ 2159 w 4318"/>
                <a:gd name="T3" fmla="*/ 0 h 3740"/>
                <a:gd name="T4" fmla="*/ 3239 w 4318"/>
                <a:gd name="T5" fmla="*/ 0 h 3740"/>
                <a:gd name="T6" fmla="*/ 3778 w 4318"/>
                <a:gd name="T7" fmla="*/ 935 h 3740"/>
                <a:gd name="T8" fmla="*/ 4318 w 4318"/>
                <a:gd name="T9" fmla="*/ 1870 h 3740"/>
                <a:gd name="T10" fmla="*/ 3778 w 4318"/>
                <a:gd name="T11" fmla="*/ 2805 h 3740"/>
                <a:gd name="T12" fmla="*/ 3239 w 4318"/>
                <a:gd name="T13" fmla="*/ 3740 h 3740"/>
                <a:gd name="T14" fmla="*/ 2159 w 4318"/>
                <a:gd name="T15" fmla="*/ 3740 h 3740"/>
                <a:gd name="T16" fmla="*/ 1080 w 4318"/>
                <a:gd name="T17" fmla="*/ 3740 h 3740"/>
                <a:gd name="T18" fmla="*/ 540 w 4318"/>
                <a:gd name="T19" fmla="*/ 2805 h 3740"/>
                <a:gd name="T20" fmla="*/ 0 w 4318"/>
                <a:gd name="T21" fmla="*/ 1870 h 3740"/>
                <a:gd name="T22" fmla="*/ 540 w 4318"/>
                <a:gd name="T23" fmla="*/ 935 h 3740"/>
                <a:gd name="T24" fmla="*/ 1080 w 4318"/>
                <a:gd name="T25" fmla="*/ 0 h 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8" h="3740">
                  <a:moveTo>
                    <a:pt x="1080" y="0"/>
                  </a:moveTo>
                  <a:lnTo>
                    <a:pt x="2159" y="0"/>
                  </a:lnTo>
                  <a:lnTo>
                    <a:pt x="3239" y="0"/>
                  </a:lnTo>
                  <a:lnTo>
                    <a:pt x="3778" y="935"/>
                  </a:lnTo>
                  <a:lnTo>
                    <a:pt x="4318" y="1870"/>
                  </a:lnTo>
                  <a:lnTo>
                    <a:pt x="3778" y="2805"/>
                  </a:lnTo>
                  <a:lnTo>
                    <a:pt x="3239" y="3740"/>
                  </a:lnTo>
                  <a:lnTo>
                    <a:pt x="2159" y="3740"/>
                  </a:lnTo>
                  <a:lnTo>
                    <a:pt x="1080" y="3740"/>
                  </a:lnTo>
                  <a:lnTo>
                    <a:pt x="540" y="2805"/>
                  </a:lnTo>
                  <a:lnTo>
                    <a:pt x="0" y="1870"/>
                  </a:lnTo>
                  <a:lnTo>
                    <a:pt x="540" y="935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0577" y="1852172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2718" y="2077474"/>
              <a:ext cx="1082348" cy="526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某公司任职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itchFamily="34" charset="-122"/>
                  <a:ea typeface="微软雅黑" pitchFamily="34" charset="-122"/>
                </a:rPr>
                <a:t>担任企划部助理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01855" y="4064426"/>
            <a:ext cx="1518364" cy="795868"/>
            <a:chOff x="5001855" y="4064426"/>
            <a:chExt cx="1518364" cy="795868"/>
          </a:xfrm>
        </p:grpSpPr>
        <p:sp>
          <p:nvSpPr>
            <p:cNvPr id="40" name="等腰三角形 39"/>
            <p:cNvSpPr/>
            <p:nvPr/>
          </p:nvSpPr>
          <p:spPr>
            <a:xfrm rot="5400000">
              <a:off x="5689037" y="4064426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1855" y="4460184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工作经历</a:t>
              </a:r>
              <a:endParaRPr lang="zh-CN" altLang="en-US" sz="13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98185" y="4860294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不记得童年的时光如何流过，不想记得青春的轮廓，童年的我只知道时光流，青春的我只知道专注看好自己的路，当童年没有记忆，</a:t>
            </a: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当青春过后，我才知道平平淡淡才是真，只要美好的童年，绚丽的青春。</a:t>
            </a: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不想记得青春的轮廓，童年的我只知道时光流，青春的我只知道专注看好自己的路，当童年没有记忆。</a:t>
            </a:r>
          </a:p>
        </p:txBody>
      </p:sp>
    </p:spTree>
    <p:extLst>
      <p:ext uri="{BB962C8B-B14F-4D97-AF65-F5344CB8AC3E}">
        <p14:creationId xmlns:p14="http://schemas.microsoft.com/office/powerpoint/2010/main" val="6155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2520623" y="1793941"/>
            <a:ext cx="2880368" cy="2880368"/>
          </a:xfrm>
          <a:prstGeom prst="ellipse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1106" y="161391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荣誉奖项</a:t>
            </a:r>
            <a:endParaRPr lang="zh-CN" altLang="en-US" sz="13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63420" y="2148025"/>
            <a:ext cx="2976925" cy="546031"/>
            <a:chOff x="6163420" y="2334010"/>
            <a:chExt cx="2976925" cy="54603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6163420" y="2433898"/>
              <a:ext cx="108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1106" y="233401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1106" y="2649209"/>
              <a:ext cx="28392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63420" y="2874079"/>
            <a:ext cx="2976925" cy="546031"/>
            <a:chOff x="6163420" y="2334010"/>
            <a:chExt cx="2976925" cy="546031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6163420" y="2433898"/>
              <a:ext cx="108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1106" y="233401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1106" y="2649209"/>
              <a:ext cx="28392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63420" y="3594171"/>
            <a:ext cx="2976925" cy="546031"/>
            <a:chOff x="6163420" y="2334010"/>
            <a:chExt cx="2976925" cy="546031"/>
          </a:xfrm>
        </p:grpSpPr>
        <p:sp>
          <p:nvSpPr>
            <p:cNvPr id="22" name="等腰三角形 21"/>
            <p:cNvSpPr/>
            <p:nvPr/>
          </p:nvSpPr>
          <p:spPr>
            <a:xfrm rot="5400000">
              <a:off x="6163420" y="2433898"/>
              <a:ext cx="108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1106" y="233401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301106" y="2649209"/>
              <a:ext cx="28392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63420" y="4314263"/>
            <a:ext cx="2976925" cy="546031"/>
            <a:chOff x="6163420" y="2334010"/>
            <a:chExt cx="2976925" cy="546031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6163420" y="2433898"/>
              <a:ext cx="108000" cy="10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1106" y="2334010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请在这里输入标题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6301106" y="2649209"/>
              <a:ext cx="28392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不记得童年的时光如何流过，不想记得青春的轮廓，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91638" y="5400363"/>
            <a:ext cx="47387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Learn to stand on the shoulders of the giant creation, whether it comes from the movie fiction drama life and other places, </a:t>
            </a:r>
          </a:p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up their insight points and express in their own language, </a:t>
            </a:r>
          </a:p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Life experience and any other you can think of stir, the new wonderful ideas on the baked.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" descr="http://goss2.asiacn.vcg.com/creative/vcg/800-bigwater/3589000/9815948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AutoShape 4" descr="http://goss2.asiacn.vcg.com/creative/vcg/800-bigwater/3589000/9815948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3191</Words>
  <Application>Microsoft Office PowerPoint</Application>
  <PresentationFormat>自定义</PresentationFormat>
  <Paragraphs>246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Windows User</cp:lastModifiedBy>
  <cp:revision>123</cp:revision>
  <dcterms:created xsi:type="dcterms:W3CDTF">2017-02-16T02:06:51Z</dcterms:created>
  <dcterms:modified xsi:type="dcterms:W3CDTF">2018-03-22T05:36:43Z</dcterms:modified>
</cp:coreProperties>
</file>