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9" r:id="rId5"/>
    <p:sldId id="257" r:id="rId6"/>
    <p:sldId id="258" r:id="rId7"/>
    <p:sldId id="260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1" y="4927600"/>
            <a:ext cx="3160183" cy="1096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Rectangle 66"/>
          <p:cNvSpPr>
            <a:spLocks noChangeArrowheads="1"/>
          </p:cNvSpPr>
          <p:nvPr/>
        </p:nvSpPr>
        <p:spPr bwMode="gray">
          <a:xfrm>
            <a:off x="406400" y="304800"/>
            <a:ext cx="113792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Rectangle 67"/>
          <p:cNvSpPr>
            <a:spLocks noChangeArrowheads="1"/>
          </p:cNvSpPr>
          <p:nvPr/>
        </p:nvSpPr>
        <p:spPr bwMode="gray">
          <a:xfrm>
            <a:off x="9855200" y="914400"/>
            <a:ext cx="21336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68"/>
          <p:cNvSpPr>
            <a:spLocks noChangeArrowheads="1"/>
          </p:cNvSpPr>
          <p:nvPr/>
        </p:nvSpPr>
        <p:spPr bwMode="gray">
          <a:xfrm>
            <a:off x="11074400" y="0"/>
            <a:ext cx="101600" cy="1752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52"/>
          <p:cNvSpPr>
            <a:spLocks noChangeArrowheads="1"/>
          </p:cNvSpPr>
          <p:nvPr/>
        </p:nvSpPr>
        <p:spPr bwMode="gray">
          <a:xfrm>
            <a:off x="0" y="0"/>
            <a:ext cx="12192000" cy="5157788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64"/>
          <p:cNvSpPr>
            <a:spLocks noChangeArrowheads="1"/>
          </p:cNvSpPr>
          <p:nvPr/>
        </p:nvSpPr>
        <p:spPr bwMode="gray">
          <a:xfrm>
            <a:off x="1682751" y="0"/>
            <a:ext cx="3149600" cy="4953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65"/>
          <p:cNvSpPr>
            <a:spLocks noChangeArrowheads="1"/>
          </p:cNvSpPr>
          <p:nvPr/>
        </p:nvSpPr>
        <p:spPr bwMode="gray">
          <a:xfrm>
            <a:off x="406400" y="2400300"/>
            <a:ext cx="112776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gray">
          <a:xfrm>
            <a:off x="5689600" y="5257800"/>
            <a:ext cx="1154430" cy="7372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  <a:endParaRPr kumimoji="0" lang="en-US" altLang="zh-CN" sz="2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4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0913"/>
            <a:ext cx="1678517" cy="1438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Rectangle 63"/>
          <p:cNvSpPr>
            <a:spLocks noChangeArrowheads="1"/>
          </p:cNvSpPr>
          <p:nvPr/>
        </p:nvSpPr>
        <p:spPr bwMode="gray">
          <a:xfrm>
            <a:off x="1701800" y="4941888"/>
            <a:ext cx="10490200" cy="21748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590800"/>
            <a:ext cx="10972800" cy="6858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3733800"/>
            <a:ext cx="7823200" cy="457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2844800" cy="3206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00800"/>
            <a:ext cx="3860800" cy="3206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844800" cy="3206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24" grpId="0" bldLvl="0" animBg="1"/>
    </p:bld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6191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6191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67" name="Rectangle 43"/>
          <p:cNvSpPr>
            <a:spLocks noChangeArrowheads="1"/>
          </p:cNvSpPr>
          <p:nvPr/>
        </p:nvSpPr>
        <p:spPr bwMode="gray">
          <a:xfrm>
            <a:off x="0" y="9525"/>
            <a:ext cx="12192000" cy="10287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1930400" y="0"/>
            <a:ext cx="10261600" cy="8794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158750"/>
            <a:ext cx="12192000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gray">
          <a:xfrm>
            <a:off x="0" y="1143000"/>
            <a:ext cx="304800" cy="57150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gray">
          <a:xfrm>
            <a:off x="11582400" y="0"/>
            <a:ext cx="101600" cy="6096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3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50260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09600" y="6521450"/>
            <a:ext cx="28448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65600" y="6521450"/>
            <a:ext cx="38608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737600" y="6521450"/>
            <a:ext cx="28448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0"/>
            <a:ext cx="1930400" cy="1066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6" name="Picture 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657351" cy="1038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0" name="Rectangle 46"/>
          <p:cNvSpPr>
            <a:spLocks noChangeArrowheads="1"/>
          </p:cNvSpPr>
          <p:nvPr/>
        </p:nvSpPr>
        <p:spPr bwMode="gray">
          <a:xfrm>
            <a:off x="0" y="1035050"/>
            <a:ext cx="19304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8" name="Rectangle 50"/>
          <p:cNvSpPr>
            <a:spLocks noGrp="1"/>
          </p:cNvSpPr>
          <p:nvPr>
            <p:ph type="title"/>
          </p:nvPr>
        </p:nvSpPr>
        <p:spPr>
          <a:xfrm>
            <a:off x="1930400" y="206375"/>
            <a:ext cx="91440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bldLvl="0" animBg="1"/>
      <p:bldP spid="1072" grpId="0" bldLvl="0" animBg="1"/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3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个人简历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94980" y="3429000"/>
            <a:ext cx="26136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</a:rPr>
              <a:t>崔康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9300" y="3611880"/>
            <a:ext cx="3655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P1804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10000">
        <p:random/>
      </p:transition>
    </mc:Choice>
    <mc:Fallback>
      <p:transition spd="slow" advClick="0" advTm="10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  <a:p>
            <a:pPr marL="1177290" indent="-457200" latinLnBrk="0">
              <a:spcBef>
                <a:spcPts val="0"/>
              </a:spcBef>
              <a:buFont typeface="Wingdings" panose="05000000000000000000" charset="0"/>
              <a:buChar char=""/>
            </a:pPr>
            <a:r>
              <a:rPr lang="zh-CN" altLang="en-US"/>
              <a:t>个人介绍</a:t>
            </a:r>
            <a:endParaRPr lang="zh-CN" altLang="en-US"/>
          </a:p>
          <a:p>
            <a:pPr marL="1177290" indent="-457200" latinLnBrk="0">
              <a:spcBef>
                <a:spcPts val="0"/>
              </a:spcBef>
              <a:buFont typeface="Wingdings" panose="05000000000000000000" charset="0"/>
              <a:buChar char=""/>
            </a:pPr>
            <a:r>
              <a:rPr lang="zh-CN" altLang="en-US"/>
              <a:t>工作经历</a:t>
            </a:r>
            <a:endParaRPr lang="zh-CN" altLang="en-US"/>
          </a:p>
          <a:p>
            <a:pPr marL="1177290" indent="-457200" latinLnBrk="0">
              <a:spcBef>
                <a:spcPts val="0"/>
              </a:spcBef>
              <a:buFont typeface="Wingdings" panose="05000000000000000000" charset="0"/>
              <a:buChar char=""/>
            </a:pPr>
            <a:r>
              <a:rPr lang="zh-CN" altLang="en-US"/>
              <a:t>自我评价</a:t>
            </a:r>
            <a:endParaRPr lang="zh-CN" altLang="en-US"/>
          </a:p>
          <a:p>
            <a:pPr marL="1177290" indent="-457200" latinLnBrk="0">
              <a:spcBef>
                <a:spcPts val="0"/>
              </a:spcBef>
              <a:buFont typeface="Wingdings" panose="05000000000000000000" charset="0"/>
              <a:buChar char=""/>
            </a:pPr>
            <a:r>
              <a:rPr lang="zh-CN" altLang="en-US"/>
              <a:t>学习收获</a:t>
            </a:r>
            <a:endParaRPr lang="zh-CN" altLang="en-US"/>
          </a:p>
          <a:p>
            <a:pPr marL="720090" indent="0" latinLnBrk="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 spd="slow" advClick="0" advTm="1000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609600" y="1503045"/>
            <a:ext cx="10972800" cy="5026025"/>
          </a:xfrm>
        </p:spPr>
        <p:txBody>
          <a:bodyPr/>
          <a:p>
            <a:r>
              <a:rPr lang="zh-CN" altLang="en-US"/>
              <a:t>姓名：崔康</a:t>
            </a:r>
            <a:endParaRPr lang="zh-CN" altLang="en-US"/>
          </a:p>
          <a:p>
            <a:r>
              <a:rPr lang="zh-CN" altLang="en-US"/>
              <a:t>性别：男</a:t>
            </a:r>
            <a:endParaRPr lang="zh-CN" altLang="en-US"/>
          </a:p>
          <a:p>
            <a:r>
              <a:rPr lang="zh-CN" altLang="en-US"/>
              <a:t>年龄：</a:t>
            </a:r>
            <a:r>
              <a:rPr lang="en-US" altLang="zh-CN"/>
              <a:t>19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籍贯：山西运城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爱好：爱听音乐，打游戏，跑步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" advClick="0" advTm="10000">
        <p:random/>
      </p:transition>
    </mc:Choice>
    <mc:Fallback>
      <p:transition spd="slow" advClick="0" advTm="10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zh-CN" altLang="en-US"/>
              <a:t>经历：</a:t>
            </a:r>
            <a:endParaRPr lang="zh-CN" altLang="en-US"/>
          </a:p>
          <a:p>
            <a:pPr marL="1177290" indent="-457200" algn="l" latinLnBrk="0">
              <a:spcBef>
                <a:spcPts val="0"/>
              </a:spcBef>
              <a:buFont typeface="Wingdings" panose="05000000000000000000" charset="0"/>
              <a:buChar char=""/>
            </a:pPr>
            <a:r>
              <a:rPr lang="en-US" altLang="zh-CN">
                <a:ea typeface="宋体" panose="02010600030101010101" pitchFamily="2" charset="-122"/>
              </a:rPr>
              <a:t>2016</a:t>
            </a:r>
            <a:r>
              <a:rPr lang="zh-CN" altLang="en-US">
                <a:ea typeface="宋体" panose="02010600030101010101" pitchFamily="2" charset="-122"/>
              </a:rPr>
              <a:t>年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月</a:t>
            </a:r>
            <a:r>
              <a:rPr lang="en-US" altLang="zh-CN">
                <a:ea typeface="宋体" panose="02010600030101010101" pitchFamily="2" charset="-122"/>
              </a:rPr>
              <a:t>-6</a:t>
            </a:r>
            <a:r>
              <a:rPr lang="zh-CN" altLang="en-US">
                <a:ea typeface="宋体" panose="02010600030101010101" pitchFamily="2" charset="-122"/>
              </a:rPr>
              <a:t>月在老家农家乐做服务员</a:t>
            </a:r>
            <a:endParaRPr lang="zh-CN" altLang="en-US">
              <a:ea typeface="宋体" panose="02010600030101010101" pitchFamily="2" charset="-122"/>
            </a:endParaRPr>
          </a:p>
          <a:p>
            <a:pPr marL="1177290" indent="-457200" algn="l" latinLnBrk="0">
              <a:spcBef>
                <a:spcPts val="0"/>
              </a:spcBef>
              <a:buFont typeface="Wingdings" panose="05000000000000000000" charset="0"/>
              <a:buChar char=""/>
            </a:pPr>
            <a:r>
              <a:rPr lang="en-US" altLang="zh-CN">
                <a:ea typeface="宋体" panose="02010600030101010101" pitchFamily="2" charset="-122"/>
              </a:rPr>
              <a:t>2016</a:t>
            </a:r>
            <a:r>
              <a:rPr lang="zh-CN" altLang="en-US">
                <a:ea typeface="宋体" panose="02010600030101010101" pitchFamily="2" charset="-122"/>
              </a:rPr>
              <a:t>年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zh-CN" altLang="en-US">
                <a:ea typeface="宋体" panose="02010600030101010101" pitchFamily="2" charset="-122"/>
              </a:rPr>
              <a:t>月</a:t>
            </a:r>
            <a:r>
              <a:rPr lang="en-US" altLang="zh-CN">
                <a:ea typeface="宋体" panose="02010600030101010101" pitchFamily="2" charset="-122"/>
              </a:rPr>
              <a:t>-2017</a:t>
            </a:r>
            <a:r>
              <a:rPr lang="zh-CN" altLang="en-US">
                <a:ea typeface="宋体" panose="02010600030101010101" pitchFamily="2" charset="-122"/>
              </a:rPr>
              <a:t>年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月在苏州华硕电子厂上班</a:t>
            </a:r>
            <a:endParaRPr lang="zh-CN" altLang="en-US">
              <a:ea typeface="宋体" panose="02010600030101010101" pitchFamily="2" charset="-122"/>
            </a:endParaRPr>
          </a:p>
          <a:p>
            <a:pPr marL="1177290" indent="-457200" algn="l" latinLnBrk="0">
              <a:spcBef>
                <a:spcPts val="0"/>
              </a:spcBef>
              <a:buFont typeface="Wingdings" panose="05000000000000000000" charset="0"/>
              <a:buChar char=""/>
            </a:pPr>
            <a:r>
              <a:rPr lang="en-US" altLang="zh-CN">
                <a:ea typeface="宋体" panose="02010600030101010101" pitchFamily="2" charset="-122"/>
              </a:rPr>
              <a:t>2017</a:t>
            </a:r>
            <a:r>
              <a:rPr lang="zh-CN" altLang="en-US">
                <a:ea typeface="宋体" panose="02010600030101010101" pitchFamily="2" charset="-122"/>
              </a:rPr>
              <a:t>年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月</a:t>
            </a:r>
            <a:r>
              <a:rPr lang="en-US" altLang="zh-CN">
                <a:ea typeface="宋体" panose="02010600030101010101" pitchFamily="2" charset="-122"/>
              </a:rPr>
              <a:t>-5</a:t>
            </a:r>
            <a:r>
              <a:rPr lang="zh-CN" altLang="en-US">
                <a:ea typeface="宋体" panose="02010600030101010101" pitchFamily="2" charset="-122"/>
              </a:rPr>
              <a:t>月在常州达飞金融公司上班</a:t>
            </a:r>
            <a:endParaRPr lang="zh-CN" altLang="en-US">
              <a:ea typeface="宋体" panose="02010600030101010101" pitchFamily="2" charset="-122"/>
            </a:endParaRPr>
          </a:p>
          <a:p>
            <a:pPr marL="1177290" indent="-457200" algn="l" latinLnBrk="0">
              <a:spcBef>
                <a:spcPts val="0"/>
              </a:spcBef>
              <a:buFont typeface="Wingdings" panose="05000000000000000000" charset="0"/>
              <a:buChar char=""/>
            </a:pPr>
            <a:r>
              <a:rPr lang="en-US" altLang="zh-CN">
                <a:ea typeface="宋体" panose="02010600030101010101" pitchFamily="2" charset="-122"/>
              </a:rPr>
              <a:t>2017</a:t>
            </a:r>
            <a:r>
              <a:rPr lang="zh-CN" altLang="en-US">
                <a:ea typeface="宋体" panose="02010600030101010101" pitchFamily="2" charset="-122"/>
              </a:rPr>
              <a:t>年</a:t>
            </a:r>
            <a:r>
              <a:rPr lang="en-US" altLang="zh-CN">
                <a:ea typeface="宋体" panose="02010600030101010101" pitchFamily="2" charset="-122"/>
              </a:rPr>
              <a:t>6</a:t>
            </a:r>
            <a:r>
              <a:rPr lang="zh-CN" altLang="en-US">
                <a:ea typeface="宋体" panose="02010600030101010101" pitchFamily="2" charset="-122"/>
              </a:rPr>
              <a:t>月</a:t>
            </a:r>
            <a:r>
              <a:rPr lang="en-US" altLang="zh-CN">
                <a:ea typeface="宋体" panose="02010600030101010101" pitchFamily="2" charset="-122"/>
              </a:rPr>
              <a:t>-12</a:t>
            </a:r>
            <a:r>
              <a:rPr lang="zh-CN" altLang="en-US">
                <a:ea typeface="宋体" panose="02010600030101010101" pitchFamily="2" charset="-122"/>
              </a:rPr>
              <a:t>月在扬州单晶硅公司做滚磨学徒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marL="0" indent="0" algn="l"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" advClick="0" advTm="10000">
        <p:random/>
      </p:transition>
    </mc:Choice>
    <mc:Fallback>
      <p:transition spd="slow" advClick="0" advTm="10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自我评价</a:t>
            </a:r>
            <a:endParaRPr lang="zh-CN" altLang="en-US"/>
          </a:p>
          <a:p>
            <a:pPr marL="720090" indent="0" latinLnBrk="0">
              <a:spcBef>
                <a:spcPts val="0"/>
              </a:spcBef>
              <a:buNone/>
            </a:pPr>
            <a:r>
              <a:rPr lang="zh-CN" altLang="en-US"/>
              <a:t>我是一个积极乐观的男孩，善于站在别人的立场为别人考虑，热爱学习，沟通能力较强</a:t>
            </a:r>
            <a:endParaRPr lang="zh-CN" altLang="en-US"/>
          </a:p>
        </p:txBody>
      </p:sp>
    </p:spTree>
  </p:cSld>
  <p:clrMapOvr>
    <a:masterClrMapping/>
  </p:clrMapOvr>
  <p:transition spd="slow" advClick="0" advTm="1000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最近所学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从</a:t>
            </a:r>
            <a:r>
              <a:rPr lang="en-US" altLang="zh-CN"/>
              <a:t>python</a:t>
            </a:r>
            <a:r>
              <a:rPr lang="zh-CN" altLang="en-US">
                <a:ea typeface="宋体" panose="02010600030101010101" pitchFamily="2" charset="-122"/>
              </a:rPr>
              <a:t>初级到</a:t>
            </a:r>
            <a:r>
              <a:rPr lang="en-US" altLang="zh-CN">
                <a:ea typeface="宋体" panose="02010600030101010101" pitchFamily="2" charset="-122"/>
              </a:rPr>
              <a:t>python</a:t>
            </a:r>
            <a:r>
              <a:rPr lang="zh-CN" altLang="en-US">
                <a:ea typeface="宋体" panose="02010600030101010101" pitchFamily="2" charset="-122"/>
              </a:rPr>
              <a:t>高级，我对</a:t>
            </a:r>
            <a:r>
              <a:rPr lang="en-US" altLang="zh-CN">
                <a:ea typeface="宋体" panose="02010600030101010101" pitchFamily="2" charset="-122"/>
              </a:rPr>
              <a:t>Linux</a:t>
            </a:r>
            <a:r>
              <a:rPr lang="zh-CN" altLang="en-US">
                <a:ea typeface="宋体" panose="02010600030101010101" pitchFamily="2" charset="-122"/>
              </a:rPr>
              <a:t>也</a:t>
            </a:r>
            <a:r>
              <a:rPr lang="zh-CN" altLang="en-US">
                <a:ea typeface="宋体" panose="02010600030101010101" pitchFamily="2" charset="-122"/>
              </a:rPr>
              <a:t>有了新的了解，掌握了模块和包的基本操作，以及类和对象的建立，对代码的优化也有了新的方法和思路。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10000">
    <p:random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mple presentation slides with animation">
  <a:themeElements>
    <a:clrScheme name="Sample presentation slides with animation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Sample presentation slides with anim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ample presentation slides with animation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presentation slides with animation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presentation slides with animation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WPS 演示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 Light</vt:lpstr>
      <vt:lpstr>微软雅黑</vt:lpstr>
      <vt:lpstr>Wingdings 2</vt:lpstr>
      <vt:lpstr>Wingdings</vt:lpstr>
      <vt:lpstr>Arial Unicode MS</vt:lpstr>
      <vt:lpstr>Calibri</vt:lpstr>
      <vt:lpstr>Office 主题</vt:lpstr>
      <vt:lpstr>Sample presentation slides with animation</vt:lpstr>
      <vt:lpstr>个人简历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海底月</cp:lastModifiedBy>
  <cp:revision>135</cp:revision>
  <dcterms:created xsi:type="dcterms:W3CDTF">2017-08-03T09:01:00Z</dcterms:created>
  <dcterms:modified xsi:type="dcterms:W3CDTF">2018-07-02T00:38:36Z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