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2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58067-486C-44F2-94AA-C4180D6B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7DACA-CC0E-43EB-9B4F-F1E8627B3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81FE2-5E7B-4178-8051-8ECBF2E7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38493-30DF-4D99-94E2-42040BF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7FFBD-FD1A-4FC9-855B-207BC63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6E9A-7CEA-4D8B-B12E-BB7F56D5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F040D-26D0-4DB7-95CC-52F01258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AF59D-39FD-44D3-AACB-3263515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BB34F-1D4B-44B6-89F3-F124C35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AA430-7476-46E1-A7EB-2CABD2F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9C154-D105-4F6A-B88E-C4E343E6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E3518-9E09-46F7-853F-E2268E0E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16EB6-2DFB-42D0-BA0E-4CC0C5BF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1EFB5-E5F0-4EDC-89FD-AAE056CA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EFAA-3D49-4EDE-9AE4-E79E9DF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D42D8-E58C-44A0-8782-C2A2955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6ABE-B93C-46BE-B971-352B0CA0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94B75-9772-4B53-A51F-6BC50A6D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1D1D4-C8B9-43A8-A2F3-0C6AC97A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CE11-1F6F-46A5-A62B-5D0B5703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0C8D-E709-4558-9EF6-F1AF2B0D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10B12-F40E-4CB3-B6BD-FCACBF9D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AF8D4-9721-4D75-8658-9B8129D6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EAC17-09EA-471B-A64D-DA24CEF7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D0E88-7AAD-432C-A88C-2951ECD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A949-4027-4CE2-B115-DDECE7B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7880C-87AE-429D-8B74-6AED5C5A2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71D41-4842-451D-98BB-6B8EDBD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41EB4-3F4B-401C-9274-F094329E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0B578-BF65-4732-8293-28C838D6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B3C89-6A68-4B01-9AFD-291B84C3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8132-D462-4B8A-8F0C-432AC16F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4AB67-4C97-46CC-B748-B96F9397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19248-5362-4CFB-97C3-099C80A1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D6E1C-5911-4DEC-A283-8E398853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00A9E0-1122-40BA-AA66-9EEC2A91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B67E9-D045-450A-A090-04211D4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E71489-0844-4BF7-98E5-D4CA7ACB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EDF1F-43EC-4E7B-8488-29A7D09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CC00-F151-40F7-9B7F-5914F3E2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AE03F-B89F-46DE-AA7B-D424B07D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F5CDC-642B-4276-8E20-A7986130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7C44F-E5C6-40E1-A095-08CE0F3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9C8EF-350F-480F-8FE3-A71BEA7D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86FFF-4A90-4104-9D5D-DABD8C44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65EC9-6CCD-40A7-8BDD-2C44FF7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BF79-05B4-4C1C-8588-7FE73092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072F9-527E-4C3D-A5B4-03299AAE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29977-6F91-4BE3-905A-43A4A0BC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EB21B-1B8F-43B8-B9BA-46957375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8A26C-8597-4E94-9B6F-51AF3F5A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2A08A-C7E8-4428-A059-894AF9C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173FF-2EB7-4E12-AFFC-4CD82B2A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C3397-3B98-42E3-93FD-9F3D589C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6E9C2-C715-421C-944D-FC3E50CB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24274-2020-484D-8B6B-9010852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979EF-B258-4403-8FB1-8AD86BA5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48EC4-13BA-4451-AA32-884CE520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6B81E-4BCE-4068-92F3-92EC337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E4E24-F550-4038-85C1-64AAECE3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DE05D-5CD9-4F73-B480-B20E5D0C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66F3-7487-458C-9A23-E638FD09FB17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9800-032D-4C4F-B368-C20E4649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7565B-E8E8-461E-A36E-7001C0EC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BDA7-54BF-4DF8-B372-55B31F45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EC36-A25D-459E-B975-10B396F3A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Flag Classification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25F79-FA9E-4CE0-92CF-A3D01E95D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By: </a:t>
            </a:r>
            <a:r>
              <a:rPr lang="en-US" altLang="zh-CN" dirty="0" err="1"/>
              <a:t>Kun</a:t>
            </a:r>
            <a:r>
              <a:rPr lang="en-US" altLang="zh-CN" dirty="0"/>
              <a:t> Cheng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5C10-85F8-41B5-A9F8-9E91898E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D039-CD84-4032-8F83-509E10E9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blender’s physical simulation to make flag images which are like the real-world flag image.</a:t>
            </a:r>
          </a:p>
          <a:p>
            <a:r>
              <a:rPr lang="en-US" altLang="zh-CN" dirty="0"/>
              <a:t>Train the model, do the flag classification, see the performance.</a:t>
            </a:r>
          </a:p>
          <a:p>
            <a:r>
              <a:rPr lang="en-US" altLang="zh-CN" dirty="0"/>
              <a:t>Problems: </a:t>
            </a:r>
          </a:p>
          <a:p>
            <a:pPr lvl="1"/>
            <a:r>
              <a:rPr lang="en-US" altLang="zh-CN" dirty="0"/>
              <a:t>Different types and shapes of flag.</a:t>
            </a:r>
          </a:p>
          <a:p>
            <a:pPr lvl="1"/>
            <a:r>
              <a:rPr lang="en-US" altLang="zh-CN" dirty="0"/>
              <a:t>Different methods and algorithms.</a:t>
            </a:r>
          </a:p>
          <a:p>
            <a:pPr lvl="1"/>
            <a:r>
              <a:rPr lang="en-US" altLang="zh-CN" dirty="0"/>
              <a:t>How to evaluate the model.</a:t>
            </a:r>
          </a:p>
        </p:txBody>
      </p:sp>
    </p:spTree>
    <p:extLst>
      <p:ext uri="{BB962C8B-B14F-4D97-AF65-F5344CB8AC3E}">
        <p14:creationId xmlns:p14="http://schemas.microsoft.com/office/powerpoint/2010/main" val="215400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78E5A-2A9F-4ED6-B00B-A42269E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34A12-C409-47DE-974F-495B79C3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different class of flags, each of them has 250 images. All the images are resized to 400 x 300, PNG files.</a:t>
            </a:r>
          </a:p>
          <a:p>
            <a:r>
              <a:rPr lang="en-US" altLang="zh-CN" dirty="0"/>
              <a:t>Training Set: 175 images(70%)</a:t>
            </a:r>
          </a:p>
          <a:p>
            <a:endParaRPr lang="en-US" altLang="zh-CN" dirty="0"/>
          </a:p>
          <a:p>
            <a:r>
              <a:rPr lang="en-US" altLang="zh-CN" dirty="0"/>
              <a:t>Test Set: 37 images(15%)</a:t>
            </a:r>
          </a:p>
          <a:p>
            <a:endParaRPr lang="en-US" altLang="zh-CN" dirty="0"/>
          </a:p>
          <a:p>
            <a:r>
              <a:rPr lang="en-US" altLang="zh-CN" dirty="0"/>
              <a:t>Validation Set: 38 images(15%)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4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8C68-EA6A-4514-8343-EAEDCDDE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17D18-16D9-4BFF-B8E6-84275AC5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Blender</a:t>
            </a:r>
          </a:p>
          <a:p>
            <a:pPr lvl="1"/>
            <a:r>
              <a:rPr lang="en-US" altLang="zh-CN" dirty="0"/>
              <a:t>Physical simulation flag + HDRI background + animation</a:t>
            </a:r>
          </a:p>
          <a:p>
            <a:r>
              <a:rPr lang="en-US" altLang="zh-CN" dirty="0"/>
              <a:t>Different strength of the wind</a:t>
            </a:r>
          </a:p>
          <a:p>
            <a:pPr lvl="1"/>
            <a:r>
              <a:rPr lang="en-US" altLang="zh-CN" dirty="0"/>
              <a:t>Use keyframes to set different location, rotation and strength, to simulate the flag’s shape under different wind situation. 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草地上的冲浪板&#10;&#10;描述已自动生成">
            <a:extLst>
              <a:ext uri="{FF2B5EF4-FFF2-40B4-BE49-F238E27FC236}">
                <a16:creationId xmlns:a16="http://schemas.microsoft.com/office/drawing/2014/main" id="{03100983-78C2-4386-ABF1-F82A232C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47" y="4126053"/>
            <a:ext cx="2479125" cy="1859344"/>
          </a:xfrm>
          <a:prstGeom prst="rect">
            <a:avLst/>
          </a:prstGeom>
        </p:spPr>
      </p:pic>
      <p:pic>
        <p:nvPicPr>
          <p:cNvPr id="7" name="图片 6" descr="图片包含 草, 户外, 田地, 男人&#10;&#10;描述已自动生成">
            <a:extLst>
              <a:ext uri="{FF2B5EF4-FFF2-40B4-BE49-F238E27FC236}">
                <a16:creationId xmlns:a16="http://schemas.microsoft.com/office/drawing/2014/main" id="{56C033A3-7994-4D3E-9463-032D352C2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37" y="4126053"/>
            <a:ext cx="2479125" cy="1859344"/>
          </a:xfrm>
          <a:prstGeom prst="rect">
            <a:avLst/>
          </a:prstGeom>
        </p:spPr>
      </p:pic>
      <p:pic>
        <p:nvPicPr>
          <p:cNvPr id="9" name="图片 8" descr="草地上有标志&#10;&#10;描述已自动生成">
            <a:extLst>
              <a:ext uri="{FF2B5EF4-FFF2-40B4-BE49-F238E27FC236}">
                <a16:creationId xmlns:a16="http://schemas.microsoft.com/office/drawing/2014/main" id="{40BEC1FA-1B3A-4525-932C-0B4980358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28" y="4088917"/>
            <a:ext cx="2479125" cy="18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051C-C4A2-4BC4-A0B1-A00C6373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BF508-543A-4AA5-8444-FE96A0E7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</a:p>
          <a:p>
            <a:endParaRPr lang="en-US" altLang="zh-CN" dirty="0"/>
          </a:p>
          <a:p>
            <a:r>
              <a:rPr lang="en-US" altLang="zh-CN" dirty="0"/>
              <a:t>Convolutional Neural Network(CNN)</a:t>
            </a:r>
          </a:p>
          <a:p>
            <a:endParaRPr lang="en-US" altLang="zh-CN" dirty="0"/>
          </a:p>
          <a:p>
            <a:r>
              <a:rPr lang="en-US" altLang="zh-CN" dirty="0"/>
              <a:t>Detectron2</a:t>
            </a:r>
          </a:p>
          <a:p>
            <a:endParaRPr lang="en-US" altLang="zh-CN" dirty="0"/>
          </a:p>
          <a:p>
            <a:r>
              <a:rPr lang="en-US" altLang="zh-CN" dirty="0"/>
              <a:t>All of these method and algorithm we can use </a:t>
            </a:r>
            <a:r>
              <a:rPr lang="en-US" altLang="zh-CN" dirty="0" err="1"/>
              <a:t>Pytorch</a:t>
            </a:r>
            <a:r>
              <a:rPr lang="en-US" altLang="zh-CN" dirty="0"/>
              <a:t> to implement.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3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A2B01-B41A-4B59-BE43-2445FC5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F4C3A-F5F0-4661-9A14-014A5B10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27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174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Flag Classification</vt:lpstr>
      <vt:lpstr>Main Idea</vt:lpstr>
      <vt:lpstr>Dataset</vt:lpstr>
      <vt:lpstr>Dataset</vt:lpstr>
      <vt:lpstr>Algorithm and Method</vt:lpstr>
      <vt:lpstr>Algorithm and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Classification</dc:title>
  <dc:creator>成 堃</dc:creator>
  <cp:lastModifiedBy>成 堃</cp:lastModifiedBy>
  <cp:revision>5</cp:revision>
  <dcterms:created xsi:type="dcterms:W3CDTF">2020-10-05T22:39:22Z</dcterms:created>
  <dcterms:modified xsi:type="dcterms:W3CDTF">2020-10-05T23:14:23Z</dcterms:modified>
</cp:coreProperties>
</file>