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9034-C56F-4A4E-8413-50EC1B92EC0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C3B-1B35-42F4-8BD5-E3A206B1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7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9034-C56F-4A4E-8413-50EC1B92EC0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C3B-1B35-42F4-8BD5-E3A206B1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8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9034-C56F-4A4E-8413-50EC1B92EC0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C3B-1B35-42F4-8BD5-E3A206B1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9034-C56F-4A4E-8413-50EC1B92EC0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C3B-1B35-42F4-8BD5-E3A206B1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7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9034-C56F-4A4E-8413-50EC1B92EC0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C3B-1B35-42F4-8BD5-E3A206B1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9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9034-C56F-4A4E-8413-50EC1B92EC0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C3B-1B35-42F4-8BD5-E3A206B1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9034-C56F-4A4E-8413-50EC1B92EC0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C3B-1B35-42F4-8BD5-E3A206B1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7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9034-C56F-4A4E-8413-50EC1B92EC0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C3B-1B35-42F4-8BD5-E3A206B1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7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9034-C56F-4A4E-8413-50EC1B92EC0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C3B-1B35-42F4-8BD5-E3A206B1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5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9034-C56F-4A4E-8413-50EC1B92EC0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C3B-1B35-42F4-8BD5-E3A206B1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1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9034-C56F-4A4E-8413-50EC1B92EC0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C3B-1B35-42F4-8BD5-E3A206B1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9034-C56F-4A4E-8413-50EC1B92EC0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3DC3B-1B35-42F4-8BD5-E3A206B1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8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90" y="451407"/>
            <a:ext cx="3933825" cy="3895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27" y="4739717"/>
            <a:ext cx="3790950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038" y="482407"/>
            <a:ext cx="6449583" cy="573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8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05" y="962925"/>
            <a:ext cx="3238500" cy="3152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92" y="4437747"/>
            <a:ext cx="2600325" cy="981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210" y="420130"/>
            <a:ext cx="5544966" cy="61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2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51" y="2093310"/>
            <a:ext cx="4486275" cy="263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143" y="1293211"/>
            <a:ext cx="42100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9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Chong H</dc:creator>
  <cp:lastModifiedBy>Kim, Chong H</cp:lastModifiedBy>
  <cp:revision>2</cp:revision>
  <dcterms:created xsi:type="dcterms:W3CDTF">2016-11-29T21:05:46Z</dcterms:created>
  <dcterms:modified xsi:type="dcterms:W3CDTF">2016-11-29T21:13:52Z</dcterms:modified>
</cp:coreProperties>
</file>