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96" r:id="rId11"/>
    <p:sldId id="29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6745" autoAdjust="0"/>
  </p:normalViewPr>
  <p:slideViewPr>
    <p:cSldViewPr snapToGrid="0">
      <p:cViewPr varScale="1">
        <p:scale>
          <a:sx n="101" d="100"/>
          <a:sy n="101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k\Dropbox\Academic%20Coursework\FS2016\PHSC%207611%20CEA\PH%20CEA\PHmodelv5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k\Dropbox\Academic%20Coursework\FS2016\PHSC%207611%20CEA\PH%20CEA\PHmodelv5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k\Dropbox\Academic%20Coursework\FS2016\PHSC%207611%20CEA\PH%20CEA\PHmodelv5.xlsm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ck\Dropbox\Academic%20Coursework\FS2016\PHSC%207611%20CEA\PH%20CEA\PHmodelv5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Tornado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'Uni Sens'!$N$4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'Uni Sens'!$M$4:$M$27</c:f>
              <c:strCache>
                <c:ptCount val="24"/>
                <c:pt idx="0">
                  <c:v>Transition</c:v>
                </c:pt>
                <c:pt idx="1">
                  <c:v>Probability of OC Burst per 2 week for Uncontrolled Asthma</c:v>
                </c:pt>
                <c:pt idx="2">
                  <c:v>Utility of Non Exacerbation State</c:v>
                </c:pt>
                <c:pt idx="3">
                  <c:v>Probability of Uncontrolled Asthma using PH system at  2 wks as initially controlled</c:v>
                </c:pt>
                <c:pt idx="4">
                  <c:v>Probability of Uncontrolled Asthma under Usual Care at 2 wks as initially controlled</c:v>
                </c:pt>
                <c:pt idx="5">
                  <c:v>Probability of Controlled Asthma under Usual Care at 2 wks</c:v>
                </c:pt>
                <c:pt idx="6">
                  <c:v>Probability of Controlled Asthma using PH system at 2 wks</c:v>
                </c:pt>
                <c:pt idx="7">
                  <c:v>Utility of Oral Corticosteroid Burst</c:v>
                </c:pt>
                <c:pt idx="8">
                  <c:v>Probability of Emergency Room Visit per 2 week for UC Asthma</c:v>
                </c:pt>
                <c:pt idx="9">
                  <c:v>Utility score for Hospitalization</c:v>
                </c:pt>
                <c:pt idx="10">
                  <c:v>Utility score for ER visit</c:v>
                </c:pt>
                <c:pt idx="11">
                  <c:v>One time cost of PH system registration</c:v>
                </c:pt>
                <c:pt idx="12">
                  <c:v>Emergency room unit cost</c:v>
                </c:pt>
                <c:pt idx="13">
                  <c:v>Cost of PH system per 2 weeks (recurrent)</c:v>
                </c:pt>
                <c:pt idx="14">
                  <c:v>Probability of Emergency Room Visit per 2 week for controlled asthma </c:v>
                </c:pt>
                <c:pt idx="15">
                  <c:v>Additional risk of death given asthma hospitalization</c:v>
                </c:pt>
                <c:pt idx="16">
                  <c:v>Probability of Asthma Hospitalization per 2 week for UC asthma</c:v>
                </c:pt>
                <c:pt idx="17">
                  <c:v>Probability of Oral Corticosteroid Burst in Controlled Asthma State</c:v>
                </c:pt>
                <c:pt idx="18">
                  <c:v>Cost of Oral Corticosteroiod Burst</c:v>
                </c:pt>
                <c:pt idx="19">
                  <c:v>Asthma Related Mortality Rate</c:v>
                </c:pt>
                <c:pt idx="20">
                  <c:v>Probability of Asthma-related Mortality for 2 weeks for Controlled Patients</c:v>
                </c:pt>
                <c:pt idx="21">
                  <c:v>Cost of Hospitalization</c:v>
                </c:pt>
                <c:pt idx="22">
                  <c:v>Probability of Asthma Hospitalization per 2 week for controlled asthma</c:v>
                </c:pt>
                <c:pt idx="23">
                  <c:v>Cost of Non Exacerbation State</c:v>
                </c:pt>
              </c:strCache>
            </c:strRef>
          </c:cat>
          <c:val>
            <c:numRef>
              <c:f>'Uni Sens'!$N$5:$N$27</c:f>
              <c:numCache>
                <c:formatCode>General</c:formatCode>
                <c:ptCount val="23"/>
                <c:pt idx="0">
                  <c:v>5766.52277466945</c:v>
                </c:pt>
                <c:pt idx="1">
                  <c:v>10303.534842613799</c:v>
                </c:pt>
                <c:pt idx="2">
                  <c:v>4978.5294171467831</c:v>
                </c:pt>
                <c:pt idx="3">
                  <c:v>3567.7971072428031</c:v>
                </c:pt>
                <c:pt idx="4">
                  <c:v>5312.7444275963753</c:v>
                </c:pt>
                <c:pt idx="5">
                  <c:v>5042.5826863709917</c:v>
                </c:pt>
                <c:pt idx="6">
                  <c:v>5815.3142091556501</c:v>
                </c:pt>
                <c:pt idx="7">
                  <c:v>5597.6273816104058</c:v>
                </c:pt>
                <c:pt idx="8">
                  <c:v>5584.1090850957753</c:v>
                </c:pt>
                <c:pt idx="9">
                  <c:v>5585.3061818823689</c:v>
                </c:pt>
                <c:pt idx="10">
                  <c:v>5580.8416687764066</c:v>
                </c:pt>
                <c:pt idx="11">
                  <c:v>5570.0490997455372</c:v>
                </c:pt>
                <c:pt idx="12">
                  <c:v>5569.4721407532224</c:v>
                </c:pt>
                <c:pt idx="13">
                  <c:v>5554.5761484690665</c:v>
                </c:pt>
                <c:pt idx="14">
                  <c:v>5562.2970769088261</c:v>
                </c:pt>
                <c:pt idx="15">
                  <c:v>5841.0504655220839</c:v>
                </c:pt>
                <c:pt idx="16">
                  <c:v>5407.634521154464</c:v>
                </c:pt>
                <c:pt idx="17">
                  <c:v>5486.8753611709271</c:v>
                </c:pt>
                <c:pt idx="18">
                  <c:v>5354.2670444159658</c:v>
                </c:pt>
                <c:pt idx="19">
                  <c:v>5423.9553495111459</c:v>
                </c:pt>
                <c:pt idx="20">
                  <c:v>5399.4707152805204</c:v>
                </c:pt>
                <c:pt idx="21">
                  <c:v>5126.1963046602559</c:v>
                </c:pt>
                <c:pt idx="22">
                  <c:v>3088.454265435199</c:v>
                </c:pt>
              </c:numCache>
            </c:numRef>
          </c:val>
        </c:ser>
        <c:ser>
          <c:idx val="1"/>
          <c:order val="1"/>
          <c:tx>
            <c:strRef>
              <c:f>'Uni Sens'!$P$4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'Uni Sens'!$M$4:$M$27</c:f>
              <c:strCache>
                <c:ptCount val="24"/>
                <c:pt idx="0">
                  <c:v>Transition</c:v>
                </c:pt>
                <c:pt idx="1">
                  <c:v>Probability of OC Burst per 2 week for Uncontrolled Asthma</c:v>
                </c:pt>
                <c:pt idx="2">
                  <c:v>Utility of Non Exacerbation State</c:v>
                </c:pt>
                <c:pt idx="3">
                  <c:v>Probability of Uncontrolled Asthma using PH system at  2 wks as initially controlled</c:v>
                </c:pt>
                <c:pt idx="4">
                  <c:v>Probability of Uncontrolled Asthma under Usual Care at 2 wks as initially controlled</c:v>
                </c:pt>
                <c:pt idx="5">
                  <c:v>Probability of Controlled Asthma under Usual Care at 2 wks</c:v>
                </c:pt>
                <c:pt idx="6">
                  <c:v>Probability of Controlled Asthma using PH system at 2 wks</c:v>
                </c:pt>
                <c:pt idx="7">
                  <c:v>Utility of Oral Corticosteroid Burst</c:v>
                </c:pt>
                <c:pt idx="8">
                  <c:v>Probability of Emergency Room Visit per 2 week for UC Asthma</c:v>
                </c:pt>
                <c:pt idx="9">
                  <c:v>Utility score for Hospitalization</c:v>
                </c:pt>
                <c:pt idx="10">
                  <c:v>Utility score for ER visit</c:v>
                </c:pt>
                <c:pt idx="11">
                  <c:v>One time cost of PH system registration</c:v>
                </c:pt>
                <c:pt idx="12">
                  <c:v>Emergency room unit cost</c:v>
                </c:pt>
                <c:pt idx="13">
                  <c:v>Cost of PH system per 2 weeks (recurrent)</c:v>
                </c:pt>
                <c:pt idx="14">
                  <c:v>Probability of Emergency Room Visit per 2 week for controlled asthma </c:v>
                </c:pt>
                <c:pt idx="15">
                  <c:v>Additional risk of death given asthma hospitalization</c:v>
                </c:pt>
                <c:pt idx="16">
                  <c:v>Probability of Asthma Hospitalization per 2 week for UC asthma</c:v>
                </c:pt>
                <c:pt idx="17">
                  <c:v>Probability of Oral Corticosteroid Burst in Controlled Asthma State</c:v>
                </c:pt>
                <c:pt idx="18">
                  <c:v>Cost of Oral Corticosteroiod Burst</c:v>
                </c:pt>
                <c:pt idx="19">
                  <c:v>Asthma Related Mortality Rate</c:v>
                </c:pt>
                <c:pt idx="20">
                  <c:v>Probability of Asthma-related Mortality for 2 weeks for Controlled Patients</c:v>
                </c:pt>
                <c:pt idx="21">
                  <c:v>Cost of Hospitalization</c:v>
                </c:pt>
                <c:pt idx="22">
                  <c:v>Probability of Asthma Hospitalization per 2 week for controlled asthma</c:v>
                </c:pt>
                <c:pt idx="23">
                  <c:v>Cost of Non Exacerbation State</c:v>
                </c:pt>
              </c:strCache>
            </c:strRef>
          </c:cat>
          <c:val>
            <c:numRef>
              <c:f>'Uni Sens'!$P$5:$P$27</c:f>
              <c:numCache>
                <c:formatCode>General</c:formatCode>
                <c:ptCount val="23"/>
                <c:pt idx="0">
                  <c:v>4226.3671371361042</c:v>
                </c:pt>
                <c:pt idx="1">
                  <c:v>4245.0731718251363</c:v>
                </c:pt>
                <c:pt idx="2">
                  <c:v>4985.148103249855</c:v>
                </c:pt>
                <c:pt idx="3">
                  <c:v>5085.1809414367081</c:v>
                </c:pt>
                <c:pt idx="4">
                  <c:v>5150.6669222654727</c:v>
                </c:pt>
                <c:pt idx="5">
                  <c:v>5229.4581903150329</c:v>
                </c:pt>
                <c:pt idx="6">
                  <c:v>5407.2064317942404</c:v>
                </c:pt>
                <c:pt idx="7">
                  <c:v>5447.9130421717646</c:v>
                </c:pt>
                <c:pt idx="8">
                  <c:v>5575.6176404271419</c:v>
                </c:pt>
                <c:pt idx="9">
                  <c:v>5576.0639146806679</c:v>
                </c:pt>
                <c:pt idx="10">
                  <c:v>5582.6866478603815</c:v>
                </c:pt>
                <c:pt idx="11">
                  <c:v>5776.952890408993</c:v>
                </c:pt>
                <c:pt idx="12">
                  <c:v>5787.3381522774444</c:v>
                </c:pt>
                <c:pt idx="13">
                  <c:v>5793.5870321799293</c:v>
                </c:pt>
                <c:pt idx="14">
                  <c:v>5867.9256886372987</c:v>
                </c:pt>
                <c:pt idx="15">
                  <c:v>7156.5287842722128</c:v>
                </c:pt>
                <c:pt idx="16">
                  <c:v>7208.896276310159</c:v>
                </c:pt>
                <c:pt idx="17">
                  <c:v>7274.080184757343</c:v>
                </c:pt>
                <c:pt idx="18">
                  <c:v>7490.6956400585477</c:v>
                </c:pt>
                <c:pt idx="19">
                  <c:v>8305.7575858575856</c:v>
                </c:pt>
                <c:pt idx="20">
                  <c:v>8847.3638107786865</c:v>
                </c:pt>
                <c:pt idx="21">
                  <c:v>9512.3015904936965</c:v>
                </c:pt>
                <c:pt idx="22">
                  <c:v>10565.90778794485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100"/>
        <c:axId val="-1876555984"/>
        <c:axId val="-1876555440"/>
      </c:barChart>
      <c:catAx>
        <c:axId val="-187655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6555440"/>
        <c:crossesAt val="5580.9389999999994"/>
        <c:auto val="1"/>
        <c:lblAlgn val="ctr"/>
        <c:lblOffset val="100"/>
        <c:noMultiLvlLbl val="0"/>
      </c:catAx>
      <c:valAx>
        <c:axId val="-187655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655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27201783723523"/>
          <c:y val="0.11947626841243862"/>
          <c:w val="0.72575250836120397"/>
          <c:h val="0.70867430441898527"/>
        </c:manualLayout>
      </c:layout>
      <c:scatterChart>
        <c:scatterStyle val="lineMarker"/>
        <c:varyColors val="0"/>
        <c:ser>
          <c:idx val="1"/>
          <c:order val="0"/>
          <c:tx>
            <c:v>PHinc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rgbClr val="FFFFFF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Simulation!$AA$6:$AA$1005</c:f>
              <c:numCache>
                <c:formatCode>0.00_ ;\-0.00\ </c:formatCode>
                <c:ptCount val="1000"/>
                <c:pt idx="0">
                  <c:v>0.40536737296417868</c:v>
                </c:pt>
                <c:pt idx="1">
                  <c:v>0.2882464548227528</c:v>
                </c:pt>
                <c:pt idx="2">
                  <c:v>0.17980101665631132</c:v>
                </c:pt>
                <c:pt idx="3">
                  <c:v>0.37369856197624252</c:v>
                </c:pt>
                <c:pt idx="4">
                  <c:v>0.27713854890501466</c:v>
                </c:pt>
                <c:pt idx="5">
                  <c:v>0.27941157469215838</c:v>
                </c:pt>
                <c:pt idx="6">
                  <c:v>0.3030570054459254</c:v>
                </c:pt>
                <c:pt idx="7">
                  <c:v>0.13594846733978905</c:v>
                </c:pt>
                <c:pt idx="8">
                  <c:v>0.16487691340060273</c:v>
                </c:pt>
                <c:pt idx="9">
                  <c:v>0.56876187027580727</c:v>
                </c:pt>
                <c:pt idx="10">
                  <c:v>0.16500089806558105</c:v>
                </c:pt>
                <c:pt idx="11">
                  <c:v>0.19936183962037823</c:v>
                </c:pt>
                <c:pt idx="12">
                  <c:v>0.49059275408955294</c:v>
                </c:pt>
                <c:pt idx="13">
                  <c:v>0.2751853535615183</c:v>
                </c:pt>
                <c:pt idx="14">
                  <c:v>0.27529719903811412</c:v>
                </c:pt>
                <c:pt idx="15">
                  <c:v>0.34886717153854185</c:v>
                </c:pt>
                <c:pt idx="16">
                  <c:v>0.14840019618170075</c:v>
                </c:pt>
                <c:pt idx="17">
                  <c:v>0.45060404280880029</c:v>
                </c:pt>
                <c:pt idx="18">
                  <c:v>7.8224935490055714E-2</c:v>
                </c:pt>
                <c:pt idx="19">
                  <c:v>9.9225005892598972E-2</c:v>
                </c:pt>
                <c:pt idx="20">
                  <c:v>0.16575119408535954</c:v>
                </c:pt>
                <c:pt idx="21">
                  <c:v>0.22293804005153461</c:v>
                </c:pt>
                <c:pt idx="22">
                  <c:v>0.26028773285693951</c:v>
                </c:pt>
                <c:pt idx="23">
                  <c:v>0.24325231114116086</c:v>
                </c:pt>
                <c:pt idx="24">
                  <c:v>0.25630749515562279</c:v>
                </c:pt>
                <c:pt idx="25">
                  <c:v>0.2054048251615157</c:v>
                </c:pt>
                <c:pt idx="26">
                  <c:v>0.46652275861458747</c:v>
                </c:pt>
                <c:pt idx="27">
                  <c:v>0.19495220194457463</c:v>
                </c:pt>
                <c:pt idx="28">
                  <c:v>0.37027931221672716</c:v>
                </c:pt>
                <c:pt idx="29">
                  <c:v>0.32702369818141452</c:v>
                </c:pt>
                <c:pt idx="30">
                  <c:v>0.25167073084554303</c:v>
                </c:pt>
                <c:pt idx="31">
                  <c:v>0.31038029888684626</c:v>
                </c:pt>
                <c:pt idx="32">
                  <c:v>0.19843640254792838</c:v>
                </c:pt>
                <c:pt idx="33">
                  <c:v>0.33076387315730038</c:v>
                </c:pt>
                <c:pt idx="34">
                  <c:v>7.9437375510265085E-2</c:v>
                </c:pt>
                <c:pt idx="35">
                  <c:v>0.16856771509701041</c:v>
                </c:pt>
                <c:pt idx="36">
                  <c:v>0.11889025796116393</c:v>
                </c:pt>
                <c:pt idx="37">
                  <c:v>0.46129885434339535</c:v>
                </c:pt>
                <c:pt idx="38">
                  <c:v>0.15728081187404896</c:v>
                </c:pt>
                <c:pt idx="39">
                  <c:v>0.23726348473688574</c:v>
                </c:pt>
                <c:pt idx="40">
                  <c:v>0.17079334184825257</c:v>
                </c:pt>
                <c:pt idx="41">
                  <c:v>0.12384878227487572</c:v>
                </c:pt>
                <c:pt idx="42">
                  <c:v>0.12688520140677539</c:v>
                </c:pt>
                <c:pt idx="43">
                  <c:v>0.34558229653839589</c:v>
                </c:pt>
                <c:pt idx="44">
                  <c:v>0.16562627150671982</c:v>
                </c:pt>
                <c:pt idx="45">
                  <c:v>0.15473189881120586</c:v>
                </c:pt>
                <c:pt idx="46">
                  <c:v>0.13206543816076177</c:v>
                </c:pt>
                <c:pt idx="47">
                  <c:v>9.5724854021282724E-2</c:v>
                </c:pt>
                <c:pt idx="48">
                  <c:v>0.24869818999761506</c:v>
                </c:pt>
                <c:pt idx="49">
                  <c:v>0.286998255752696</c:v>
                </c:pt>
                <c:pt idx="50">
                  <c:v>5.6792437322904732E-2</c:v>
                </c:pt>
                <c:pt idx="51">
                  <c:v>0.51710263969365755</c:v>
                </c:pt>
                <c:pt idx="52">
                  <c:v>0.42982044454505797</c:v>
                </c:pt>
                <c:pt idx="53">
                  <c:v>0.31892244179887363</c:v>
                </c:pt>
                <c:pt idx="54">
                  <c:v>0.40848096432149461</c:v>
                </c:pt>
                <c:pt idx="55">
                  <c:v>0.42120186698286943</c:v>
                </c:pt>
                <c:pt idx="56">
                  <c:v>0.2827003672405386</c:v>
                </c:pt>
                <c:pt idx="57">
                  <c:v>0.27723691405061857</c:v>
                </c:pt>
                <c:pt idx="58">
                  <c:v>0.30117886258734394</c:v>
                </c:pt>
                <c:pt idx="59">
                  <c:v>0.22092247956856781</c:v>
                </c:pt>
                <c:pt idx="60">
                  <c:v>0.25446413996427708</c:v>
                </c:pt>
                <c:pt idx="61">
                  <c:v>0.13122677036876595</c:v>
                </c:pt>
                <c:pt idx="62">
                  <c:v>0.50385157275886527</c:v>
                </c:pt>
                <c:pt idx="63">
                  <c:v>0.17684280493076532</c:v>
                </c:pt>
                <c:pt idx="64">
                  <c:v>0.26234338642998445</c:v>
                </c:pt>
                <c:pt idx="65">
                  <c:v>0.23261228216650842</c:v>
                </c:pt>
                <c:pt idx="66">
                  <c:v>0.24350948213383106</c:v>
                </c:pt>
                <c:pt idx="67">
                  <c:v>0.21849734219369932</c:v>
                </c:pt>
                <c:pt idx="68">
                  <c:v>0.2517443330541651</c:v>
                </c:pt>
                <c:pt idx="69">
                  <c:v>0.34079466605593822</c:v>
                </c:pt>
                <c:pt idx="70">
                  <c:v>0.35543440252021696</c:v>
                </c:pt>
                <c:pt idx="71">
                  <c:v>0.27112222652408491</c:v>
                </c:pt>
                <c:pt idx="72">
                  <c:v>0.20553631214079182</c:v>
                </c:pt>
                <c:pt idx="73">
                  <c:v>0.33455930847033244</c:v>
                </c:pt>
                <c:pt idx="74">
                  <c:v>8.0020946258546388E-2</c:v>
                </c:pt>
                <c:pt idx="75">
                  <c:v>4.7593923709121633E-2</c:v>
                </c:pt>
                <c:pt idx="76">
                  <c:v>0.29384579139652978</c:v>
                </c:pt>
                <c:pt idx="77">
                  <c:v>0.30092339301078308</c:v>
                </c:pt>
                <c:pt idx="78">
                  <c:v>0.30708370063205237</c:v>
                </c:pt>
                <c:pt idx="79">
                  <c:v>5.7907952934396434E-2</c:v>
                </c:pt>
                <c:pt idx="80">
                  <c:v>0.24174596876096466</c:v>
                </c:pt>
                <c:pt idx="81">
                  <c:v>0.25625641646040265</c:v>
                </c:pt>
                <c:pt idx="82">
                  <c:v>0.14178760334114848</c:v>
                </c:pt>
                <c:pt idx="83">
                  <c:v>0.31598943138812441</c:v>
                </c:pt>
                <c:pt idx="84">
                  <c:v>0.21527375711811025</c:v>
                </c:pt>
                <c:pt idx="85">
                  <c:v>0.1864327025134731</c:v>
                </c:pt>
                <c:pt idx="86">
                  <c:v>0.12833682273370073</c:v>
                </c:pt>
                <c:pt idx="87">
                  <c:v>0.19717166973460287</c:v>
                </c:pt>
                <c:pt idx="88">
                  <c:v>0.65431870270417747</c:v>
                </c:pt>
                <c:pt idx="89">
                  <c:v>0.32777597982451567</c:v>
                </c:pt>
                <c:pt idx="90">
                  <c:v>0.33937363595844161</c:v>
                </c:pt>
                <c:pt idx="91">
                  <c:v>0.23228464637668189</c:v>
                </c:pt>
                <c:pt idx="92">
                  <c:v>0.31940857219305663</c:v>
                </c:pt>
                <c:pt idx="93">
                  <c:v>9.5212190604339497E-2</c:v>
                </c:pt>
                <c:pt idx="94">
                  <c:v>0.11782823392073372</c:v>
                </c:pt>
                <c:pt idx="95">
                  <c:v>0.21927504777552898</c:v>
                </c:pt>
                <c:pt idx="96">
                  <c:v>0.13911661333040648</c:v>
                </c:pt>
                <c:pt idx="97">
                  <c:v>0.18252389588142659</c:v>
                </c:pt>
                <c:pt idx="98">
                  <c:v>0.25176102514934762</c:v>
                </c:pt>
                <c:pt idx="99">
                  <c:v>0.33562794156671849</c:v>
                </c:pt>
                <c:pt idx="100">
                  <c:v>0.22352230675720719</c:v>
                </c:pt>
                <c:pt idx="101">
                  <c:v>0.31799033505918572</c:v>
                </c:pt>
                <c:pt idx="102">
                  <c:v>0.25257588534183828</c:v>
                </c:pt>
                <c:pt idx="103">
                  <c:v>0.2666376329447715</c:v>
                </c:pt>
                <c:pt idx="104">
                  <c:v>0.4222085346588198</c:v>
                </c:pt>
                <c:pt idx="105">
                  <c:v>0.37481399899813717</c:v>
                </c:pt>
                <c:pt idx="106">
                  <c:v>0.14014039576131054</c:v>
                </c:pt>
                <c:pt idx="107">
                  <c:v>0.1719188674354637</c:v>
                </c:pt>
                <c:pt idx="108">
                  <c:v>0.1092549556721778</c:v>
                </c:pt>
                <c:pt idx="109">
                  <c:v>0.26877611166787219</c:v>
                </c:pt>
                <c:pt idx="110">
                  <c:v>0.27801293123485493</c:v>
                </c:pt>
                <c:pt idx="111">
                  <c:v>0.16942904154104532</c:v>
                </c:pt>
                <c:pt idx="112">
                  <c:v>0.31808323526547966</c:v>
                </c:pt>
                <c:pt idx="113">
                  <c:v>0.31261462910896931</c:v>
                </c:pt>
                <c:pt idx="114">
                  <c:v>0.21120747230853354</c:v>
                </c:pt>
                <c:pt idx="115">
                  <c:v>0.381462340474652</c:v>
                </c:pt>
                <c:pt idx="116">
                  <c:v>-2.1524498994393682E-2</c:v>
                </c:pt>
                <c:pt idx="117">
                  <c:v>0.14831267494081501</c:v>
                </c:pt>
                <c:pt idx="118">
                  <c:v>6.3406415690652196E-2</c:v>
                </c:pt>
                <c:pt idx="119">
                  <c:v>0.13174114431319595</c:v>
                </c:pt>
                <c:pt idx="120">
                  <c:v>0.1072554804392869</c:v>
                </c:pt>
                <c:pt idx="121">
                  <c:v>7.7428237688557999E-2</c:v>
                </c:pt>
                <c:pt idx="122">
                  <c:v>0.35067799703309888</c:v>
                </c:pt>
                <c:pt idx="123">
                  <c:v>0.19617019616186582</c:v>
                </c:pt>
                <c:pt idx="124">
                  <c:v>0.13281428741799051</c:v>
                </c:pt>
                <c:pt idx="125">
                  <c:v>9.4960147858586197E-2</c:v>
                </c:pt>
                <c:pt idx="126">
                  <c:v>0.21076877151033546</c:v>
                </c:pt>
                <c:pt idx="127">
                  <c:v>0.17413569204817669</c:v>
                </c:pt>
                <c:pt idx="128">
                  <c:v>0.15805678676508528</c:v>
                </c:pt>
                <c:pt idx="129">
                  <c:v>0.21572359649340722</c:v>
                </c:pt>
                <c:pt idx="130">
                  <c:v>0.33524402458171565</c:v>
                </c:pt>
                <c:pt idx="131">
                  <c:v>0.12703022380915385</c:v>
                </c:pt>
                <c:pt idx="132">
                  <c:v>0.11042101585943698</c:v>
                </c:pt>
                <c:pt idx="133">
                  <c:v>0.39730778836589842</c:v>
                </c:pt>
                <c:pt idx="134">
                  <c:v>0.38035778184619851</c:v>
                </c:pt>
                <c:pt idx="135">
                  <c:v>0.26560415120032133</c:v>
                </c:pt>
                <c:pt idx="136">
                  <c:v>0.21836113045970684</c:v>
                </c:pt>
                <c:pt idx="137">
                  <c:v>0.4285139175678534</c:v>
                </c:pt>
                <c:pt idx="138">
                  <c:v>0.32479924520020376</c:v>
                </c:pt>
                <c:pt idx="139">
                  <c:v>8.7144595565469274E-2</c:v>
                </c:pt>
                <c:pt idx="140">
                  <c:v>0.19171483290708924</c:v>
                </c:pt>
                <c:pt idx="141">
                  <c:v>0.39094666770643727</c:v>
                </c:pt>
                <c:pt idx="142">
                  <c:v>0.20272607384324459</c:v>
                </c:pt>
                <c:pt idx="143">
                  <c:v>0.13836292649807369</c:v>
                </c:pt>
                <c:pt idx="144">
                  <c:v>0.13960113045538414</c:v>
                </c:pt>
                <c:pt idx="145">
                  <c:v>0.15287571579509862</c:v>
                </c:pt>
                <c:pt idx="146">
                  <c:v>0.21173123348779477</c:v>
                </c:pt>
                <c:pt idx="147">
                  <c:v>0.20106643181753547</c:v>
                </c:pt>
                <c:pt idx="148">
                  <c:v>0.37286957701377332</c:v>
                </c:pt>
                <c:pt idx="149">
                  <c:v>0.29798771008674052</c:v>
                </c:pt>
                <c:pt idx="150">
                  <c:v>8.108884842957842E-2</c:v>
                </c:pt>
                <c:pt idx="151">
                  <c:v>0.18070315690316807</c:v>
                </c:pt>
                <c:pt idx="152">
                  <c:v>0.25471864498157792</c:v>
                </c:pt>
                <c:pt idx="153">
                  <c:v>0.18044891038575805</c:v>
                </c:pt>
                <c:pt idx="154">
                  <c:v>0.37598115838633284</c:v>
                </c:pt>
                <c:pt idx="155">
                  <c:v>0.10805227026021491</c:v>
                </c:pt>
                <c:pt idx="156">
                  <c:v>0.15991360406437938</c:v>
                </c:pt>
                <c:pt idx="157">
                  <c:v>0.29248810202722098</c:v>
                </c:pt>
                <c:pt idx="158">
                  <c:v>0.41617399887553219</c:v>
                </c:pt>
                <c:pt idx="159">
                  <c:v>0.17730274808466895</c:v>
                </c:pt>
                <c:pt idx="160">
                  <c:v>0.28663756881835667</c:v>
                </c:pt>
                <c:pt idx="161">
                  <c:v>0.1686777446583001</c:v>
                </c:pt>
                <c:pt idx="162">
                  <c:v>0.29875235541360468</c:v>
                </c:pt>
                <c:pt idx="163">
                  <c:v>0.22393965788980363</c:v>
                </c:pt>
                <c:pt idx="164">
                  <c:v>0.33756695796002312</c:v>
                </c:pt>
                <c:pt idx="165">
                  <c:v>0.37894542630958661</c:v>
                </c:pt>
                <c:pt idx="166">
                  <c:v>0.19508896851487734</c:v>
                </c:pt>
                <c:pt idx="167">
                  <c:v>0.27564232884921225</c:v>
                </c:pt>
                <c:pt idx="168">
                  <c:v>0.34245035283583469</c:v>
                </c:pt>
                <c:pt idx="169">
                  <c:v>0.29211508324186042</c:v>
                </c:pt>
                <c:pt idx="170">
                  <c:v>0.17393396878539136</c:v>
                </c:pt>
                <c:pt idx="171">
                  <c:v>0.30397886235788718</c:v>
                </c:pt>
                <c:pt idx="172">
                  <c:v>0.23259900778160869</c:v>
                </c:pt>
                <c:pt idx="173">
                  <c:v>0.46729389148148215</c:v>
                </c:pt>
                <c:pt idx="174">
                  <c:v>0.22961221927266884</c:v>
                </c:pt>
                <c:pt idx="175">
                  <c:v>0.42466163392430367</c:v>
                </c:pt>
                <c:pt idx="176">
                  <c:v>0.48883213774444201</c:v>
                </c:pt>
                <c:pt idx="177">
                  <c:v>0.48557418235327177</c:v>
                </c:pt>
                <c:pt idx="178">
                  <c:v>0.12177862922800653</c:v>
                </c:pt>
                <c:pt idx="179">
                  <c:v>0.15595893871595656</c:v>
                </c:pt>
                <c:pt idx="180">
                  <c:v>0.31811351070166616</c:v>
                </c:pt>
                <c:pt idx="181">
                  <c:v>0.26217333637577411</c:v>
                </c:pt>
                <c:pt idx="182">
                  <c:v>9.7861969131336934E-2</c:v>
                </c:pt>
                <c:pt idx="183">
                  <c:v>0.31032280155875647</c:v>
                </c:pt>
                <c:pt idx="184">
                  <c:v>0.13189144695740929</c:v>
                </c:pt>
                <c:pt idx="185">
                  <c:v>6.3532093239844656E-2</c:v>
                </c:pt>
                <c:pt idx="186">
                  <c:v>0.28938093654503483</c:v>
                </c:pt>
                <c:pt idx="187">
                  <c:v>0.31408364896056185</c:v>
                </c:pt>
                <c:pt idx="188">
                  <c:v>0.27883162970731146</c:v>
                </c:pt>
                <c:pt idx="189">
                  <c:v>0.35643495292829286</c:v>
                </c:pt>
                <c:pt idx="190">
                  <c:v>5.7855093272914715E-2</c:v>
                </c:pt>
                <c:pt idx="191">
                  <c:v>0.31025224578933397</c:v>
                </c:pt>
                <c:pt idx="192">
                  <c:v>0.37569259392278198</c:v>
                </c:pt>
                <c:pt idx="193">
                  <c:v>0.33604431306009452</c:v>
                </c:pt>
                <c:pt idx="194">
                  <c:v>0.20125662964337465</c:v>
                </c:pt>
                <c:pt idx="195">
                  <c:v>7.0309722736947577E-2</c:v>
                </c:pt>
                <c:pt idx="196">
                  <c:v>0.20477957910471289</c:v>
                </c:pt>
                <c:pt idx="197">
                  <c:v>0.32162221740079389</c:v>
                </c:pt>
                <c:pt idx="198">
                  <c:v>0.1704828743242528</c:v>
                </c:pt>
                <c:pt idx="199">
                  <c:v>0.31959170923660984</c:v>
                </c:pt>
                <c:pt idx="200">
                  <c:v>0.22827246634909848</c:v>
                </c:pt>
                <c:pt idx="201">
                  <c:v>0.29122396808036477</c:v>
                </c:pt>
                <c:pt idx="202">
                  <c:v>0.49435913448182411</c:v>
                </c:pt>
                <c:pt idx="203">
                  <c:v>0.48082466183364758</c:v>
                </c:pt>
                <c:pt idx="204">
                  <c:v>3.658919076427658E-2</c:v>
                </c:pt>
                <c:pt idx="205">
                  <c:v>0.12896524709069546</c:v>
                </c:pt>
                <c:pt idx="206">
                  <c:v>0.34449668013388823</c:v>
                </c:pt>
                <c:pt idx="207">
                  <c:v>0.3379803722628143</c:v>
                </c:pt>
                <c:pt idx="208">
                  <c:v>0.21774813765673784</c:v>
                </c:pt>
                <c:pt idx="209">
                  <c:v>0.1174781947571919</c:v>
                </c:pt>
                <c:pt idx="210">
                  <c:v>0.28494232200638692</c:v>
                </c:pt>
                <c:pt idx="211">
                  <c:v>0.23071139927245987</c:v>
                </c:pt>
                <c:pt idx="212">
                  <c:v>0.17172755772707227</c:v>
                </c:pt>
                <c:pt idx="213">
                  <c:v>0.34018834452496272</c:v>
                </c:pt>
                <c:pt idx="214">
                  <c:v>0.27777719356694419</c:v>
                </c:pt>
                <c:pt idx="215">
                  <c:v>0.12957846288069952</c:v>
                </c:pt>
                <c:pt idx="216">
                  <c:v>0.17577757250832704</c:v>
                </c:pt>
                <c:pt idx="217">
                  <c:v>0.14975287118340219</c:v>
                </c:pt>
                <c:pt idx="218">
                  <c:v>0.32309150148998356</c:v>
                </c:pt>
                <c:pt idx="219">
                  <c:v>0.23684078493371175</c:v>
                </c:pt>
                <c:pt idx="220">
                  <c:v>0.56134847122209575</c:v>
                </c:pt>
                <c:pt idx="221">
                  <c:v>0.14542034503208612</c:v>
                </c:pt>
                <c:pt idx="222">
                  <c:v>0.22130072701481751</c:v>
                </c:pt>
                <c:pt idx="223">
                  <c:v>0.35940753842021778</c:v>
                </c:pt>
                <c:pt idx="224">
                  <c:v>7.0379863642736851E-2</c:v>
                </c:pt>
                <c:pt idx="225">
                  <c:v>0.22743449707490271</c:v>
                </c:pt>
                <c:pt idx="226">
                  <c:v>0.14964509666429926</c:v>
                </c:pt>
                <c:pt idx="227">
                  <c:v>0.14804933943279153</c:v>
                </c:pt>
                <c:pt idx="228">
                  <c:v>0.2103317817153556</c:v>
                </c:pt>
                <c:pt idx="229">
                  <c:v>0.24460492524489119</c:v>
                </c:pt>
                <c:pt idx="230">
                  <c:v>0.22469108319964892</c:v>
                </c:pt>
                <c:pt idx="231">
                  <c:v>0.33345258349132578</c:v>
                </c:pt>
                <c:pt idx="232">
                  <c:v>0.18285513201348458</c:v>
                </c:pt>
                <c:pt idx="233">
                  <c:v>8.3757959628574241E-2</c:v>
                </c:pt>
                <c:pt idx="234">
                  <c:v>0.2698526721389527</c:v>
                </c:pt>
                <c:pt idx="235">
                  <c:v>0.30650408474560464</c:v>
                </c:pt>
                <c:pt idx="236">
                  <c:v>0.23027534961007134</c:v>
                </c:pt>
                <c:pt idx="237">
                  <c:v>9.5703275572239122E-2</c:v>
                </c:pt>
                <c:pt idx="238">
                  <c:v>0.23319005533771886</c:v>
                </c:pt>
                <c:pt idx="239">
                  <c:v>0.35929785331028086</c:v>
                </c:pt>
                <c:pt idx="240">
                  <c:v>7.308939014251159E-2</c:v>
                </c:pt>
                <c:pt idx="241">
                  <c:v>0.23183813590665725</c:v>
                </c:pt>
                <c:pt idx="242">
                  <c:v>0.26302125136665921</c:v>
                </c:pt>
                <c:pt idx="243">
                  <c:v>0.47239352412721303</c:v>
                </c:pt>
                <c:pt idx="244">
                  <c:v>0.23795031607137851</c:v>
                </c:pt>
                <c:pt idx="245">
                  <c:v>0.22269604356817752</c:v>
                </c:pt>
                <c:pt idx="246">
                  <c:v>0.17238606101409459</c:v>
                </c:pt>
                <c:pt idx="247">
                  <c:v>0.13723392400383894</c:v>
                </c:pt>
                <c:pt idx="248">
                  <c:v>0.23259555597208692</c:v>
                </c:pt>
                <c:pt idx="249">
                  <c:v>3.8358589949661237E-2</c:v>
                </c:pt>
                <c:pt idx="250">
                  <c:v>8.8257591384360623E-2</c:v>
                </c:pt>
                <c:pt idx="251">
                  <c:v>0.11802941204704176</c:v>
                </c:pt>
                <c:pt idx="252">
                  <c:v>0.12406988512478456</c:v>
                </c:pt>
                <c:pt idx="253">
                  <c:v>0.3635140283628413</c:v>
                </c:pt>
                <c:pt idx="254">
                  <c:v>0.39311087883210405</c:v>
                </c:pt>
                <c:pt idx="255">
                  <c:v>0.15000234442455884</c:v>
                </c:pt>
                <c:pt idx="256">
                  <c:v>0.2192962790734434</c:v>
                </c:pt>
                <c:pt idx="257">
                  <c:v>0.15936139168891827</c:v>
                </c:pt>
                <c:pt idx="258">
                  <c:v>0.19077808337017821</c:v>
                </c:pt>
                <c:pt idx="259">
                  <c:v>0.36856242479615631</c:v>
                </c:pt>
                <c:pt idx="260">
                  <c:v>0.27681323359029619</c:v>
                </c:pt>
                <c:pt idx="261">
                  <c:v>0.2026155630215456</c:v>
                </c:pt>
                <c:pt idx="262">
                  <c:v>0.13004122987630673</c:v>
                </c:pt>
                <c:pt idx="263">
                  <c:v>0.45144569445192317</c:v>
                </c:pt>
                <c:pt idx="264">
                  <c:v>0.23824782430781788</c:v>
                </c:pt>
                <c:pt idx="265">
                  <c:v>0.34508197562740506</c:v>
                </c:pt>
                <c:pt idx="266">
                  <c:v>0.12629866475168861</c:v>
                </c:pt>
                <c:pt idx="267">
                  <c:v>0.22212627294405785</c:v>
                </c:pt>
                <c:pt idx="268">
                  <c:v>0.17828883082747105</c:v>
                </c:pt>
                <c:pt idx="269">
                  <c:v>0.22261837651663186</c:v>
                </c:pt>
                <c:pt idx="270">
                  <c:v>0.28430642464466338</c:v>
                </c:pt>
                <c:pt idx="271">
                  <c:v>0.33303761681437116</c:v>
                </c:pt>
                <c:pt idx="272">
                  <c:v>9.1536015542317273E-2</c:v>
                </c:pt>
                <c:pt idx="273">
                  <c:v>7.1380689936785036E-2</c:v>
                </c:pt>
                <c:pt idx="274">
                  <c:v>0.12347883608884835</c:v>
                </c:pt>
                <c:pt idx="275">
                  <c:v>3.8278959938173429E-2</c:v>
                </c:pt>
                <c:pt idx="276">
                  <c:v>0.22255010406708564</c:v>
                </c:pt>
                <c:pt idx="277">
                  <c:v>0.24859748447264884</c:v>
                </c:pt>
                <c:pt idx="278">
                  <c:v>0.12897113101753099</c:v>
                </c:pt>
                <c:pt idx="279">
                  <c:v>0.23578547991253274</c:v>
                </c:pt>
                <c:pt idx="280">
                  <c:v>0.16964998804320608</c:v>
                </c:pt>
                <c:pt idx="281">
                  <c:v>0.15618900382780865</c:v>
                </c:pt>
                <c:pt idx="282">
                  <c:v>0.35464853260923768</c:v>
                </c:pt>
                <c:pt idx="283">
                  <c:v>0.29873430225308084</c:v>
                </c:pt>
                <c:pt idx="284">
                  <c:v>0.13600854356837289</c:v>
                </c:pt>
                <c:pt idx="285">
                  <c:v>0.20280459642386184</c:v>
                </c:pt>
                <c:pt idx="286">
                  <c:v>0.44358089376332366</c:v>
                </c:pt>
                <c:pt idx="287">
                  <c:v>0.35963770430193343</c:v>
                </c:pt>
                <c:pt idx="288">
                  <c:v>0.18150694443012405</c:v>
                </c:pt>
                <c:pt idx="289">
                  <c:v>0.39533295458309858</c:v>
                </c:pt>
                <c:pt idx="290">
                  <c:v>0.33752921243745249</c:v>
                </c:pt>
                <c:pt idx="291">
                  <c:v>0.34231731978561086</c:v>
                </c:pt>
                <c:pt idx="292">
                  <c:v>0.16347510489502248</c:v>
                </c:pt>
                <c:pt idx="293">
                  <c:v>0.17050723443033888</c:v>
                </c:pt>
                <c:pt idx="294">
                  <c:v>0.25952234336770452</c:v>
                </c:pt>
                <c:pt idx="295">
                  <c:v>0.32126616426874754</c:v>
                </c:pt>
                <c:pt idx="296">
                  <c:v>0.56074373828165669</c:v>
                </c:pt>
                <c:pt idx="297">
                  <c:v>0.2815989660743119</c:v>
                </c:pt>
                <c:pt idx="298">
                  <c:v>0.24214274423747639</c:v>
                </c:pt>
                <c:pt idx="299">
                  <c:v>0.1340245025493374</c:v>
                </c:pt>
                <c:pt idx="300">
                  <c:v>9.0905914120709141E-2</c:v>
                </c:pt>
                <c:pt idx="301">
                  <c:v>0.14604042888490287</c:v>
                </c:pt>
                <c:pt idx="302">
                  <c:v>-4.3489468480117921E-3</c:v>
                </c:pt>
                <c:pt idx="303">
                  <c:v>0.23804287546205671</c:v>
                </c:pt>
                <c:pt idx="304">
                  <c:v>0.49364918866884366</c:v>
                </c:pt>
                <c:pt idx="305">
                  <c:v>0.27601391266190589</c:v>
                </c:pt>
                <c:pt idx="306">
                  <c:v>0.14747547111432002</c:v>
                </c:pt>
                <c:pt idx="307">
                  <c:v>0.1781808877843627</c:v>
                </c:pt>
                <c:pt idx="308">
                  <c:v>0.16047137367233066</c:v>
                </c:pt>
                <c:pt idx="309">
                  <c:v>0.40079322651937588</c:v>
                </c:pt>
                <c:pt idx="310">
                  <c:v>0.3520023920412072</c:v>
                </c:pt>
                <c:pt idx="311">
                  <c:v>0.22710123884565547</c:v>
                </c:pt>
                <c:pt idx="312">
                  <c:v>0.25594517780338499</c:v>
                </c:pt>
                <c:pt idx="313">
                  <c:v>0.30952611811682473</c:v>
                </c:pt>
                <c:pt idx="314">
                  <c:v>0.32429690764900343</c:v>
                </c:pt>
                <c:pt idx="315">
                  <c:v>0.29975589500951294</c:v>
                </c:pt>
                <c:pt idx="316">
                  <c:v>0.39411307879849122</c:v>
                </c:pt>
                <c:pt idx="317">
                  <c:v>0.3612231301736184</c:v>
                </c:pt>
                <c:pt idx="318">
                  <c:v>0.45633677918507232</c:v>
                </c:pt>
                <c:pt idx="319">
                  <c:v>4.8589991454408121E-2</c:v>
                </c:pt>
                <c:pt idx="320">
                  <c:v>0.21078104954538546</c:v>
                </c:pt>
                <c:pt idx="321">
                  <c:v>0.35915232214935244</c:v>
                </c:pt>
                <c:pt idx="322">
                  <c:v>0.33262613759956317</c:v>
                </c:pt>
                <c:pt idx="323">
                  <c:v>0.44904878195944953</c:v>
                </c:pt>
                <c:pt idx="324">
                  <c:v>8.1527379317986703E-2</c:v>
                </c:pt>
                <c:pt idx="325">
                  <c:v>0.21153597837483407</c:v>
                </c:pt>
                <c:pt idx="326">
                  <c:v>9.1292533245580287E-2</c:v>
                </c:pt>
                <c:pt idx="327">
                  <c:v>0.32267555253441138</c:v>
                </c:pt>
                <c:pt idx="328">
                  <c:v>0.23295797265330798</c:v>
                </c:pt>
                <c:pt idx="329">
                  <c:v>0.16112267036183692</c:v>
                </c:pt>
                <c:pt idx="330">
                  <c:v>0.38748669618336429</c:v>
                </c:pt>
                <c:pt idx="331">
                  <c:v>0.19222211090597963</c:v>
                </c:pt>
                <c:pt idx="332">
                  <c:v>0.19614275771212331</c:v>
                </c:pt>
                <c:pt idx="333">
                  <c:v>0.17956718737500488</c:v>
                </c:pt>
                <c:pt idx="334">
                  <c:v>0.18667012568392494</c:v>
                </c:pt>
                <c:pt idx="335">
                  <c:v>0.1444175327747601</c:v>
                </c:pt>
                <c:pt idx="336">
                  <c:v>0.40040826025458465</c:v>
                </c:pt>
                <c:pt idx="337">
                  <c:v>0.21268438131766931</c:v>
                </c:pt>
                <c:pt idx="338">
                  <c:v>0.18139783466238946</c:v>
                </c:pt>
                <c:pt idx="339">
                  <c:v>0.15619670170529432</c:v>
                </c:pt>
                <c:pt idx="340">
                  <c:v>0.58024774182028871</c:v>
                </c:pt>
                <c:pt idx="341">
                  <c:v>0.29894009684389289</c:v>
                </c:pt>
                <c:pt idx="342">
                  <c:v>0.16346560222117024</c:v>
                </c:pt>
                <c:pt idx="343">
                  <c:v>0.25803642658068782</c:v>
                </c:pt>
                <c:pt idx="344">
                  <c:v>0.25496908320628897</c:v>
                </c:pt>
                <c:pt idx="345">
                  <c:v>0.11889594638903667</c:v>
                </c:pt>
                <c:pt idx="346">
                  <c:v>0.14941413188022601</c:v>
                </c:pt>
                <c:pt idx="347">
                  <c:v>0.21113777243888343</c:v>
                </c:pt>
                <c:pt idx="348">
                  <c:v>0.12098964047738736</c:v>
                </c:pt>
                <c:pt idx="349">
                  <c:v>0.32219309711701705</c:v>
                </c:pt>
                <c:pt idx="350">
                  <c:v>0.10325678304829733</c:v>
                </c:pt>
                <c:pt idx="351">
                  <c:v>0.4192785355654518</c:v>
                </c:pt>
                <c:pt idx="352">
                  <c:v>0.1613043660112865</c:v>
                </c:pt>
                <c:pt idx="353">
                  <c:v>1.8871633291785983E-2</c:v>
                </c:pt>
                <c:pt idx="354">
                  <c:v>8.6873761470085853E-2</c:v>
                </c:pt>
                <c:pt idx="355">
                  <c:v>0.37060354228187897</c:v>
                </c:pt>
                <c:pt idx="356">
                  <c:v>0.16857878076399579</c:v>
                </c:pt>
                <c:pt idx="357">
                  <c:v>0.11323072686676561</c:v>
                </c:pt>
                <c:pt idx="358">
                  <c:v>0.13338221484673696</c:v>
                </c:pt>
                <c:pt idx="359">
                  <c:v>0.5400073654420261</c:v>
                </c:pt>
                <c:pt idx="360">
                  <c:v>0.25795052557971054</c:v>
                </c:pt>
                <c:pt idx="361">
                  <c:v>7.207273606510789E-2</c:v>
                </c:pt>
                <c:pt idx="362">
                  <c:v>0.34983585896588387</c:v>
                </c:pt>
                <c:pt idx="363">
                  <c:v>0.43789534873138969</c:v>
                </c:pt>
                <c:pt idx="364">
                  <c:v>0.36408596842254504</c:v>
                </c:pt>
                <c:pt idx="365">
                  <c:v>0.25040784568006202</c:v>
                </c:pt>
                <c:pt idx="366">
                  <c:v>0.22963305648827159</c:v>
                </c:pt>
                <c:pt idx="367">
                  <c:v>0.17337497440701277</c:v>
                </c:pt>
                <c:pt idx="368">
                  <c:v>0.30604579779907226</c:v>
                </c:pt>
                <c:pt idx="369">
                  <c:v>0.24972435233302726</c:v>
                </c:pt>
                <c:pt idx="370">
                  <c:v>0.18578156054294048</c:v>
                </c:pt>
                <c:pt idx="371">
                  <c:v>0.37753897084431998</c:v>
                </c:pt>
                <c:pt idx="372">
                  <c:v>0.29288281343796374</c:v>
                </c:pt>
                <c:pt idx="373">
                  <c:v>0.173522681919005</c:v>
                </c:pt>
                <c:pt idx="374">
                  <c:v>0.11959392456894591</c:v>
                </c:pt>
                <c:pt idx="375">
                  <c:v>0.25308575675031975</c:v>
                </c:pt>
                <c:pt idx="376">
                  <c:v>0.42742516857209267</c:v>
                </c:pt>
                <c:pt idx="377">
                  <c:v>6.9072333694171206E-2</c:v>
                </c:pt>
                <c:pt idx="378">
                  <c:v>9.6325908528045012E-2</c:v>
                </c:pt>
                <c:pt idx="379">
                  <c:v>0.34326026442934321</c:v>
                </c:pt>
                <c:pt idx="380">
                  <c:v>0.20619526317900672</c:v>
                </c:pt>
                <c:pt idx="381">
                  <c:v>0.41109530692947871</c:v>
                </c:pt>
                <c:pt idx="382">
                  <c:v>0.46502004367015637</c:v>
                </c:pt>
                <c:pt idx="383">
                  <c:v>0.4001840131787926</c:v>
                </c:pt>
                <c:pt idx="384">
                  <c:v>0.27178591609295921</c:v>
                </c:pt>
                <c:pt idx="385">
                  <c:v>0.13463086797657908</c:v>
                </c:pt>
                <c:pt idx="386">
                  <c:v>0.30532691970923409</c:v>
                </c:pt>
                <c:pt idx="387">
                  <c:v>0.37711179226990943</c:v>
                </c:pt>
                <c:pt idx="388">
                  <c:v>0.52390648211457069</c:v>
                </c:pt>
                <c:pt idx="389">
                  <c:v>0.31574162033760089</c:v>
                </c:pt>
                <c:pt idx="390">
                  <c:v>0.11176539879982528</c:v>
                </c:pt>
                <c:pt idx="391">
                  <c:v>0.43219582860846906</c:v>
                </c:pt>
                <c:pt idx="392">
                  <c:v>0.19838699665151971</c:v>
                </c:pt>
                <c:pt idx="393">
                  <c:v>0.3255042567342592</c:v>
                </c:pt>
                <c:pt idx="394">
                  <c:v>0.29646543047006091</c:v>
                </c:pt>
                <c:pt idx="395">
                  <c:v>0.47073846187827506</c:v>
                </c:pt>
                <c:pt idx="396">
                  <c:v>0.47511567562548507</c:v>
                </c:pt>
                <c:pt idx="397">
                  <c:v>0.33916603871636752</c:v>
                </c:pt>
                <c:pt idx="398">
                  <c:v>0.10557494237861142</c:v>
                </c:pt>
                <c:pt idx="399">
                  <c:v>0.27092016709140676</c:v>
                </c:pt>
                <c:pt idx="400">
                  <c:v>0.32352131585393806</c:v>
                </c:pt>
                <c:pt idx="401">
                  <c:v>0.28661861862282301</c:v>
                </c:pt>
                <c:pt idx="402">
                  <c:v>0.13626771375055924</c:v>
                </c:pt>
                <c:pt idx="403">
                  <c:v>0.37560875155135243</c:v>
                </c:pt>
                <c:pt idx="404">
                  <c:v>0.14732243686490598</c:v>
                </c:pt>
                <c:pt idx="405">
                  <c:v>5.6622420540684004E-2</c:v>
                </c:pt>
                <c:pt idx="406">
                  <c:v>0.36479915708768651</c:v>
                </c:pt>
                <c:pt idx="407">
                  <c:v>0.30055889527691626</c:v>
                </c:pt>
                <c:pt idx="408">
                  <c:v>0.22491130687043626</c:v>
                </c:pt>
                <c:pt idx="409">
                  <c:v>0.22601850030496706</c:v>
                </c:pt>
                <c:pt idx="410">
                  <c:v>0.12191450320526975</c:v>
                </c:pt>
                <c:pt idx="411">
                  <c:v>0.16965873804077347</c:v>
                </c:pt>
                <c:pt idx="412">
                  <c:v>0.1052342703189435</c:v>
                </c:pt>
                <c:pt idx="413">
                  <c:v>0.15393728209387803</c:v>
                </c:pt>
                <c:pt idx="414">
                  <c:v>0.2194089880279666</c:v>
                </c:pt>
                <c:pt idx="415">
                  <c:v>7.2834886755702044E-2</c:v>
                </c:pt>
                <c:pt idx="416">
                  <c:v>-3.2336025862627515E-2</c:v>
                </c:pt>
                <c:pt idx="417">
                  <c:v>0.28455979435290502</c:v>
                </c:pt>
                <c:pt idx="418">
                  <c:v>0.17980523304002904</c:v>
                </c:pt>
                <c:pt idx="419">
                  <c:v>0.36737962416913206</c:v>
                </c:pt>
                <c:pt idx="420">
                  <c:v>0.21359186089522098</c:v>
                </c:pt>
                <c:pt idx="421">
                  <c:v>7.5583624376303504E-2</c:v>
                </c:pt>
                <c:pt idx="422">
                  <c:v>0.4448528335071078</c:v>
                </c:pt>
                <c:pt idx="423">
                  <c:v>0.23797069593307896</c:v>
                </c:pt>
                <c:pt idx="424">
                  <c:v>0.26292852459240734</c:v>
                </c:pt>
                <c:pt idx="425">
                  <c:v>0.26085186854683862</c:v>
                </c:pt>
                <c:pt idx="426">
                  <c:v>0.41739144872099843</c:v>
                </c:pt>
                <c:pt idx="427">
                  <c:v>0.25710173388274615</c:v>
                </c:pt>
                <c:pt idx="428">
                  <c:v>0.17399107340647646</c:v>
                </c:pt>
                <c:pt idx="429">
                  <c:v>0.18108299120198268</c:v>
                </c:pt>
                <c:pt idx="430">
                  <c:v>0.35867132714572847</c:v>
                </c:pt>
                <c:pt idx="431">
                  <c:v>0.50272947392495304</c:v>
                </c:pt>
                <c:pt idx="432">
                  <c:v>0.14865159323183974</c:v>
                </c:pt>
                <c:pt idx="433">
                  <c:v>9.0065211149104485E-2</c:v>
                </c:pt>
                <c:pt idx="434">
                  <c:v>0.27278676863363138</c:v>
                </c:pt>
                <c:pt idx="435">
                  <c:v>3.5321992330706209E-2</c:v>
                </c:pt>
                <c:pt idx="436">
                  <c:v>0.30739228170187616</c:v>
                </c:pt>
                <c:pt idx="437">
                  <c:v>0.3161970196338153</c:v>
                </c:pt>
                <c:pt idx="438">
                  <c:v>0.29767983421178101</c:v>
                </c:pt>
                <c:pt idx="439">
                  <c:v>0.1221989288924572</c:v>
                </c:pt>
                <c:pt idx="440">
                  <c:v>0.21709992401872746</c:v>
                </c:pt>
                <c:pt idx="441">
                  <c:v>0.32740658321189109</c:v>
                </c:pt>
                <c:pt idx="442">
                  <c:v>0.24401250025466226</c:v>
                </c:pt>
                <c:pt idx="443">
                  <c:v>0.32102199378106633</c:v>
                </c:pt>
                <c:pt idx="444">
                  <c:v>0.12880761174574662</c:v>
                </c:pt>
                <c:pt idx="445">
                  <c:v>0.28261454628789906</c:v>
                </c:pt>
                <c:pt idx="446">
                  <c:v>0.32183366328416341</c:v>
                </c:pt>
                <c:pt idx="447">
                  <c:v>8.0434276864147947E-2</c:v>
                </c:pt>
                <c:pt idx="448">
                  <c:v>0.35388803539064817</c:v>
                </c:pt>
                <c:pt idx="449">
                  <c:v>0.1905339280352214</c:v>
                </c:pt>
                <c:pt idx="450">
                  <c:v>0.46183023472698892</c:v>
                </c:pt>
                <c:pt idx="451">
                  <c:v>0.27372177269334408</c:v>
                </c:pt>
                <c:pt idx="452">
                  <c:v>9.4051072516010414E-2</c:v>
                </c:pt>
                <c:pt idx="453">
                  <c:v>0.34839638069375134</c:v>
                </c:pt>
                <c:pt idx="454">
                  <c:v>0.25052226335829886</c:v>
                </c:pt>
                <c:pt idx="455">
                  <c:v>0.43861391525613946</c:v>
                </c:pt>
                <c:pt idx="456">
                  <c:v>0.27541043886029648</c:v>
                </c:pt>
                <c:pt idx="457">
                  <c:v>0.32751370754407283</c:v>
                </c:pt>
                <c:pt idx="458">
                  <c:v>0.27889697692966919</c:v>
                </c:pt>
                <c:pt idx="459">
                  <c:v>0.25488001014610706</c:v>
                </c:pt>
                <c:pt idx="460">
                  <c:v>9.4014640965922602E-2</c:v>
                </c:pt>
                <c:pt idx="461">
                  <c:v>0.24788822278217815</c:v>
                </c:pt>
                <c:pt idx="462">
                  <c:v>0.3951479392039019</c:v>
                </c:pt>
                <c:pt idx="463">
                  <c:v>0.23488670353205698</c:v>
                </c:pt>
                <c:pt idx="464">
                  <c:v>0.20390987420103723</c:v>
                </c:pt>
                <c:pt idx="465">
                  <c:v>0.1144813526307118</c:v>
                </c:pt>
                <c:pt idx="466">
                  <c:v>0.33763053650126817</c:v>
                </c:pt>
                <c:pt idx="467">
                  <c:v>0.11275316771138932</c:v>
                </c:pt>
                <c:pt idx="468">
                  <c:v>0.13467782971840681</c:v>
                </c:pt>
                <c:pt idx="469">
                  <c:v>7.5886720984878586E-2</c:v>
                </c:pt>
                <c:pt idx="470">
                  <c:v>2.131612541670691E-2</c:v>
                </c:pt>
                <c:pt idx="471">
                  <c:v>0.23761206255247291</c:v>
                </c:pt>
                <c:pt idx="472">
                  <c:v>0.35862433833159635</c:v>
                </c:pt>
                <c:pt idx="473">
                  <c:v>0.12990609551214938</c:v>
                </c:pt>
                <c:pt idx="474">
                  <c:v>0.26150521219142853</c:v>
                </c:pt>
                <c:pt idx="475">
                  <c:v>0.39003119718556256</c:v>
                </c:pt>
                <c:pt idx="476">
                  <c:v>0.17297920115938137</c:v>
                </c:pt>
                <c:pt idx="477">
                  <c:v>0.22760594108425636</c:v>
                </c:pt>
                <c:pt idx="478">
                  <c:v>0.28822685694472838</c:v>
                </c:pt>
                <c:pt idx="479">
                  <c:v>0.31432391080826605</c:v>
                </c:pt>
                <c:pt idx="480">
                  <c:v>0.32486245691362825</c:v>
                </c:pt>
                <c:pt idx="481">
                  <c:v>0.34987264605877577</c:v>
                </c:pt>
                <c:pt idx="482">
                  <c:v>0.26746700024947678</c:v>
                </c:pt>
                <c:pt idx="483">
                  <c:v>0.12829241154359305</c:v>
                </c:pt>
                <c:pt idx="484">
                  <c:v>0.37547569962252325</c:v>
                </c:pt>
                <c:pt idx="485">
                  <c:v>0.24785819178939228</c:v>
                </c:pt>
                <c:pt idx="486">
                  <c:v>0.25979831690450972</c:v>
                </c:pt>
                <c:pt idx="487">
                  <c:v>0.32231686580578334</c:v>
                </c:pt>
                <c:pt idx="488">
                  <c:v>0.18503306313301948</c:v>
                </c:pt>
                <c:pt idx="489">
                  <c:v>0.28246995696243893</c:v>
                </c:pt>
                <c:pt idx="490">
                  <c:v>0.39531181596647968</c:v>
                </c:pt>
                <c:pt idx="491">
                  <c:v>0.23093376387188869</c:v>
                </c:pt>
                <c:pt idx="492">
                  <c:v>6.5349022250170918E-2</c:v>
                </c:pt>
                <c:pt idx="493">
                  <c:v>0.41514842418201958</c:v>
                </c:pt>
                <c:pt idx="494">
                  <c:v>0.23844532723433876</c:v>
                </c:pt>
                <c:pt idx="495">
                  <c:v>8.171080757020377E-2</c:v>
                </c:pt>
                <c:pt idx="496">
                  <c:v>0.29705223855331653</c:v>
                </c:pt>
                <c:pt idx="497">
                  <c:v>0.27233406662435122</c:v>
                </c:pt>
                <c:pt idx="498">
                  <c:v>0.22727595421350522</c:v>
                </c:pt>
                <c:pt idx="499">
                  <c:v>0.39778973332667356</c:v>
                </c:pt>
                <c:pt idx="500">
                  <c:v>0.23609609008032351</c:v>
                </c:pt>
                <c:pt idx="501">
                  <c:v>0.34359136183907601</c:v>
                </c:pt>
                <c:pt idx="502">
                  <c:v>0.44318987500395579</c:v>
                </c:pt>
                <c:pt idx="503">
                  <c:v>0.18993742456813933</c:v>
                </c:pt>
                <c:pt idx="504">
                  <c:v>9.3917674029571963E-2</c:v>
                </c:pt>
                <c:pt idx="505">
                  <c:v>9.3114760732886381E-2</c:v>
                </c:pt>
                <c:pt idx="506">
                  <c:v>0.30361929922088216</c:v>
                </c:pt>
                <c:pt idx="507">
                  <c:v>8.8163920713210331E-2</c:v>
                </c:pt>
                <c:pt idx="508">
                  <c:v>0.13682589256190703</c:v>
                </c:pt>
                <c:pt idx="509">
                  <c:v>0.28258331134691694</c:v>
                </c:pt>
                <c:pt idx="510">
                  <c:v>0.19271612801889582</c:v>
                </c:pt>
                <c:pt idx="511">
                  <c:v>7.4037961095047677E-2</c:v>
                </c:pt>
                <c:pt idx="512">
                  <c:v>0.42333091050502603</c:v>
                </c:pt>
                <c:pt idx="513">
                  <c:v>0.35683871079117324</c:v>
                </c:pt>
                <c:pt idx="514">
                  <c:v>0.30964722433741265</c:v>
                </c:pt>
                <c:pt idx="515">
                  <c:v>0.26008144412040402</c:v>
                </c:pt>
                <c:pt idx="516">
                  <c:v>9.3349471635105097E-2</c:v>
                </c:pt>
                <c:pt idx="517">
                  <c:v>0.36834071906683441</c:v>
                </c:pt>
                <c:pt idx="518">
                  <c:v>9.5371264238956144E-2</c:v>
                </c:pt>
                <c:pt idx="519">
                  <c:v>-2.4760241297490992E-2</c:v>
                </c:pt>
                <c:pt idx="520">
                  <c:v>0.14920953251970381</c:v>
                </c:pt>
                <c:pt idx="521">
                  <c:v>0.11291852058774055</c:v>
                </c:pt>
                <c:pt idx="522">
                  <c:v>0.2554967239247059</c:v>
                </c:pt>
                <c:pt idx="523">
                  <c:v>0.11124729014230006</c:v>
                </c:pt>
                <c:pt idx="524">
                  <c:v>0.15099337814436176</c:v>
                </c:pt>
                <c:pt idx="525">
                  <c:v>0.32742840467065548</c:v>
                </c:pt>
                <c:pt idx="526">
                  <c:v>0.22981028993533492</c:v>
                </c:pt>
                <c:pt idx="527">
                  <c:v>0.24126919054111085</c:v>
                </c:pt>
                <c:pt idx="528">
                  <c:v>0.30335171245342352</c:v>
                </c:pt>
                <c:pt idx="529">
                  <c:v>0.25088892581468691</c:v>
                </c:pt>
                <c:pt idx="530">
                  <c:v>0.32143122554445114</c:v>
                </c:pt>
                <c:pt idx="531">
                  <c:v>9.0599997728325832E-2</c:v>
                </c:pt>
                <c:pt idx="532">
                  <c:v>0.32531257148684745</c:v>
                </c:pt>
                <c:pt idx="533">
                  <c:v>0.23366930086773685</c:v>
                </c:pt>
                <c:pt idx="534">
                  <c:v>0.28044502934901772</c:v>
                </c:pt>
                <c:pt idx="535">
                  <c:v>0.25785476067910551</c:v>
                </c:pt>
                <c:pt idx="536">
                  <c:v>0.12470028556714929</c:v>
                </c:pt>
                <c:pt idx="537">
                  <c:v>9.0216097133897222E-2</c:v>
                </c:pt>
                <c:pt idx="538">
                  <c:v>0.14255493678071041</c:v>
                </c:pt>
                <c:pt idx="539">
                  <c:v>0.33700019319077867</c:v>
                </c:pt>
                <c:pt idx="540">
                  <c:v>0.21828064698846816</c:v>
                </c:pt>
                <c:pt idx="541">
                  <c:v>0.24418447310661939</c:v>
                </c:pt>
                <c:pt idx="542">
                  <c:v>0.47482761460589629</c:v>
                </c:pt>
                <c:pt idx="543">
                  <c:v>7.1074894248475573E-2</c:v>
                </c:pt>
                <c:pt idx="544">
                  <c:v>0.35067921625178577</c:v>
                </c:pt>
                <c:pt idx="545">
                  <c:v>0.31399074772372515</c:v>
                </c:pt>
                <c:pt idx="546">
                  <c:v>0.40732735925841013</c:v>
                </c:pt>
                <c:pt idx="547">
                  <c:v>4.5080773979588429E-2</c:v>
                </c:pt>
                <c:pt idx="548">
                  <c:v>0.20345621459655128</c:v>
                </c:pt>
                <c:pt idx="549">
                  <c:v>0.29044158895909966</c:v>
                </c:pt>
                <c:pt idx="550">
                  <c:v>0.1922419762363905</c:v>
                </c:pt>
                <c:pt idx="551">
                  <c:v>1.296081163704077E-2</c:v>
                </c:pt>
                <c:pt idx="552">
                  <c:v>0.17897096644287913</c:v>
                </c:pt>
                <c:pt idx="553">
                  <c:v>0.24436192297988768</c:v>
                </c:pt>
                <c:pt idx="554">
                  <c:v>0.15920899895841423</c:v>
                </c:pt>
                <c:pt idx="555">
                  <c:v>0.26363820112556269</c:v>
                </c:pt>
                <c:pt idx="556">
                  <c:v>0.10570729081829811</c:v>
                </c:pt>
                <c:pt idx="557">
                  <c:v>0.33566014496682151</c:v>
                </c:pt>
                <c:pt idx="558">
                  <c:v>0.3808999145804659</c:v>
                </c:pt>
                <c:pt idx="559">
                  <c:v>0.2259023473122852</c:v>
                </c:pt>
                <c:pt idx="560">
                  <c:v>0.26027339866605281</c:v>
                </c:pt>
                <c:pt idx="561">
                  <c:v>0.22527013799891371</c:v>
                </c:pt>
                <c:pt idx="562">
                  <c:v>0.1766772225155897</c:v>
                </c:pt>
                <c:pt idx="563">
                  <c:v>0.22329432028366192</c:v>
                </c:pt>
                <c:pt idx="564">
                  <c:v>0.32635681393236204</c:v>
                </c:pt>
                <c:pt idx="565">
                  <c:v>0.13676061349324264</c:v>
                </c:pt>
                <c:pt idx="566">
                  <c:v>0.31152173381548032</c:v>
                </c:pt>
                <c:pt idx="567">
                  <c:v>0.28444790738538916</c:v>
                </c:pt>
                <c:pt idx="568">
                  <c:v>0.47524280566207544</c:v>
                </c:pt>
                <c:pt idx="569">
                  <c:v>0.136930632516016</c:v>
                </c:pt>
                <c:pt idx="570">
                  <c:v>0.18050987643799399</c:v>
                </c:pt>
                <c:pt idx="571">
                  <c:v>0.19248001212271326</c:v>
                </c:pt>
                <c:pt idx="572">
                  <c:v>0.18608584451586729</c:v>
                </c:pt>
                <c:pt idx="573">
                  <c:v>0.23103258927676595</c:v>
                </c:pt>
                <c:pt idx="574">
                  <c:v>6.0676391988808476E-2</c:v>
                </c:pt>
                <c:pt idx="575">
                  <c:v>0.25307120755479673</c:v>
                </c:pt>
                <c:pt idx="576">
                  <c:v>0.10166684077082877</c:v>
                </c:pt>
                <c:pt idx="577">
                  <c:v>0.25475829642384262</c:v>
                </c:pt>
                <c:pt idx="578">
                  <c:v>0.28437155644274981</c:v>
                </c:pt>
                <c:pt idx="579">
                  <c:v>0.23615184877536954</c:v>
                </c:pt>
                <c:pt idx="580">
                  <c:v>0.28538153624311313</c:v>
                </c:pt>
                <c:pt idx="581">
                  <c:v>0.20502868270027008</c:v>
                </c:pt>
                <c:pt idx="582">
                  <c:v>0.23410220592686848</c:v>
                </c:pt>
                <c:pt idx="583">
                  <c:v>0.48721823212870419</c:v>
                </c:pt>
                <c:pt idx="584">
                  <c:v>0.2518311353167082</c:v>
                </c:pt>
                <c:pt idx="585">
                  <c:v>0.13585464926905733</c:v>
                </c:pt>
                <c:pt idx="586">
                  <c:v>0.30242279028726671</c:v>
                </c:pt>
                <c:pt idx="587">
                  <c:v>0.29793873038090624</c:v>
                </c:pt>
                <c:pt idx="588">
                  <c:v>9.701574955609793E-2</c:v>
                </c:pt>
                <c:pt idx="589">
                  <c:v>0.16978939499583667</c:v>
                </c:pt>
                <c:pt idx="590">
                  <c:v>0.18787293156505491</c:v>
                </c:pt>
                <c:pt idx="591">
                  <c:v>9.524740634159734E-2</c:v>
                </c:pt>
                <c:pt idx="592">
                  <c:v>0.49880208186742081</c:v>
                </c:pt>
                <c:pt idx="593">
                  <c:v>0.20538432135910512</c:v>
                </c:pt>
                <c:pt idx="594">
                  <c:v>0.34493490714316444</c:v>
                </c:pt>
                <c:pt idx="595">
                  <c:v>0.3450565980367486</c:v>
                </c:pt>
                <c:pt idx="596">
                  <c:v>0.36157830849587391</c:v>
                </c:pt>
                <c:pt idx="597">
                  <c:v>0.17546591148254631</c:v>
                </c:pt>
                <c:pt idx="598">
                  <c:v>0.32697835193449443</c:v>
                </c:pt>
                <c:pt idx="599">
                  <c:v>0.25404907729695303</c:v>
                </c:pt>
                <c:pt idx="600">
                  <c:v>0.1524450314139365</c:v>
                </c:pt>
                <c:pt idx="601">
                  <c:v>0.11714737941414821</c:v>
                </c:pt>
                <c:pt idx="602">
                  <c:v>0.152819521874072</c:v>
                </c:pt>
                <c:pt idx="603">
                  <c:v>0.18537019137861499</c:v>
                </c:pt>
                <c:pt idx="604">
                  <c:v>0.17540629465163704</c:v>
                </c:pt>
                <c:pt idx="605">
                  <c:v>0.24848730431132182</c:v>
                </c:pt>
                <c:pt idx="606">
                  <c:v>0.24069042128646956</c:v>
                </c:pt>
                <c:pt idx="607">
                  <c:v>0.10665310633764769</c:v>
                </c:pt>
                <c:pt idx="608">
                  <c:v>0.48621850888602935</c:v>
                </c:pt>
                <c:pt idx="609">
                  <c:v>0.46240970822845107</c:v>
                </c:pt>
                <c:pt idx="610">
                  <c:v>0.16890967339484764</c:v>
                </c:pt>
                <c:pt idx="611">
                  <c:v>0.3748820772205459</c:v>
                </c:pt>
                <c:pt idx="612">
                  <c:v>0.14007616953814406</c:v>
                </c:pt>
                <c:pt idx="613">
                  <c:v>0.27544294765718202</c:v>
                </c:pt>
                <c:pt idx="614">
                  <c:v>0.14367684743783471</c:v>
                </c:pt>
                <c:pt idx="615">
                  <c:v>0.2238587209900853</c:v>
                </c:pt>
                <c:pt idx="616">
                  <c:v>0.39263054935942954</c:v>
                </c:pt>
                <c:pt idx="617">
                  <c:v>0.16742968204053987</c:v>
                </c:pt>
                <c:pt idx="618">
                  <c:v>0.52023912380768422</c:v>
                </c:pt>
                <c:pt idx="619">
                  <c:v>0.12394570548698702</c:v>
                </c:pt>
                <c:pt idx="620">
                  <c:v>0.46337413094340363</c:v>
                </c:pt>
                <c:pt idx="621">
                  <c:v>0.32330655207944403</c:v>
                </c:pt>
                <c:pt idx="622">
                  <c:v>0.36831753707060244</c:v>
                </c:pt>
                <c:pt idx="623">
                  <c:v>0.181699657071138</c:v>
                </c:pt>
                <c:pt idx="624">
                  <c:v>0.32031282820662099</c:v>
                </c:pt>
                <c:pt idx="625">
                  <c:v>0.16725088278120737</c:v>
                </c:pt>
                <c:pt idx="626">
                  <c:v>0.11033345439951603</c:v>
                </c:pt>
                <c:pt idx="627">
                  <c:v>0.17252384158337897</c:v>
                </c:pt>
                <c:pt idx="628">
                  <c:v>0.14858250291971764</c:v>
                </c:pt>
                <c:pt idx="629">
                  <c:v>0.28370983716034281</c:v>
                </c:pt>
                <c:pt idx="630">
                  <c:v>4.5101329769543952E-2</c:v>
                </c:pt>
                <c:pt idx="631">
                  <c:v>0.2718383786475087</c:v>
                </c:pt>
                <c:pt idx="632">
                  <c:v>0.42482950993541202</c:v>
                </c:pt>
                <c:pt idx="633">
                  <c:v>0.22888429359032436</c:v>
                </c:pt>
                <c:pt idx="634">
                  <c:v>0.26947936464251221</c:v>
                </c:pt>
                <c:pt idx="635">
                  <c:v>0.2092817617882492</c:v>
                </c:pt>
                <c:pt idx="636">
                  <c:v>0.15199039880310572</c:v>
                </c:pt>
                <c:pt idx="637">
                  <c:v>0.19771006103700017</c:v>
                </c:pt>
                <c:pt idx="638">
                  <c:v>0.29328703400359402</c:v>
                </c:pt>
                <c:pt idx="639">
                  <c:v>0.18126598060861809</c:v>
                </c:pt>
                <c:pt idx="640">
                  <c:v>0.20477818241338674</c:v>
                </c:pt>
                <c:pt idx="641">
                  <c:v>0.40536772471629945</c:v>
                </c:pt>
                <c:pt idx="642">
                  <c:v>0.19106886674191514</c:v>
                </c:pt>
                <c:pt idx="643">
                  <c:v>0.23249550544744046</c:v>
                </c:pt>
                <c:pt idx="644">
                  <c:v>0.17776179573283812</c:v>
                </c:pt>
                <c:pt idx="645">
                  <c:v>0.14105981104320886</c:v>
                </c:pt>
                <c:pt idx="646">
                  <c:v>7.1865506358512299E-2</c:v>
                </c:pt>
                <c:pt idx="647">
                  <c:v>0.39673903437649827</c:v>
                </c:pt>
                <c:pt idx="648">
                  <c:v>0.25552095917890583</c:v>
                </c:pt>
                <c:pt idx="649">
                  <c:v>0.25815997305786098</c:v>
                </c:pt>
                <c:pt idx="650">
                  <c:v>0.25575236909025811</c:v>
                </c:pt>
                <c:pt idx="651">
                  <c:v>0.34911216988624361</c:v>
                </c:pt>
                <c:pt idx="652">
                  <c:v>0.19241787226417362</c:v>
                </c:pt>
                <c:pt idx="653">
                  <c:v>0.10686232329238265</c:v>
                </c:pt>
                <c:pt idx="654">
                  <c:v>0.18718096763857162</c:v>
                </c:pt>
                <c:pt idx="655">
                  <c:v>0.40454260240306184</c:v>
                </c:pt>
                <c:pt idx="656">
                  <c:v>0.22891973065157423</c:v>
                </c:pt>
                <c:pt idx="657">
                  <c:v>-2.6009677485758331E-2</c:v>
                </c:pt>
                <c:pt idx="658">
                  <c:v>0.14819073253615223</c:v>
                </c:pt>
                <c:pt idx="659">
                  <c:v>0.17774482947350201</c:v>
                </c:pt>
                <c:pt idx="660">
                  <c:v>0.37632287377762275</c:v>
                </c:pt>
                <c:pt idx="661">
                  <c:v>0.16522859399742806</c:v>
                </c:pt>
                <c:pt idx="662">
                  <c:v>0.15136402312369945</c:v>
                </c:pt>
                <c:pt idx="663">
                  <c:v>0.21922561778808536</c:v>
                </c:pt>
                <c:pt idx="664">
                  <c:v>0.10404735016382904</c:v>
                </c:pt>
                <c:pt idx="665">
                  <c:v>0.45323845464299417</c:v>
                </c:pt>
                <c:pt idx="666">
                  <c:v>0.37489796334929615</c:v>
                </c:pt>
                <c:pt idx="667">
                  <c:v>4.7524148838639313E-2</c:v>
                </c:pt>
                <c:pt idx="668">
                  <c:v>0.10228710732828006</c:v>
                </c:pt>
                <c:pt idx="669">
                  <c:v>0.16531395694716799</c:v>
                </c:pt>
                <c:pt idx="670">
                  <c:v>0.43110747869963362</c:v>
                </c:pt>
                <c:pt idx="671">
                  <c:v>9.9244626214005649E-2</c:v>
                </c:pt>
                <c:pt idx="672">
                  <c:v>0.30976559654204472</c:v>
                </c:pt>
                <c:pt idx="673">
                  <c:v>0.36434092017142561</c:v>
                </c:pt>
                <c:pt idx="674">
                  <c:v>0.2872481724033431</c:v>
                </c:pt>
                <c:pt idx="675">
                  <c:v>0.28986681912503176</c:v>
                </c:pt>
                <c:pt idx="676">
                  <c:v>5.0090865445055144E-2</c:v>
                </c:pt>
                <c:pt idx="677">
                  <c:v>0.39493023026690466</c:v>
                </c:pt>
                <c:pt idx="678">
                  <c:v>0.33619662451030941</c:v>
                </c:pt>
                <c:pt idx="679">
                  <c:v>0.13520672102486042</c:v>
                </c:pt>
                <c:pt idx="680">
                  <c:v>0.19017779433841575</c:v>
                </c:pt>
                <c:pt idx="681">
                  <c:v>0.34919000278559231</c:v>
                </c:pt>
                <c:pt idx="682">
                  <c:v>0.13226189266166877</c:v>
                </c:pt>
                <c:pt idx="683">
                  <c:v>0.33489646121678085</c:v>
                </c:pt>
                <c:pt idx="684">
                  <c:v>0.32405087523793874</c:v>
                </c:pt>
                <c:pt idx="685">
                  <c:v>0.24575424128081558</c:v>
                </c:pt>
                <c:pt idx="686">
                  <c:v>0.2255244344396683</c:v>
                </c:pt>
                <c:pt idx="687">
                  <c:v>0.43733376454956563</c:v>
                </c:pt>
                <c:pt idx="688">
                  <c:v>0.24404446399333501</c:v>
                </c:pt>
                <c:pt idx="689">
                  <c:v>0.40887245036652686</c:v>
                </c:pt>
                <c:pt idx="690">
                  <c:v>0.19620550732201103</c:v>
                </c:pt>
                <c:pt idx="691">
                  <c:v>0.17678609900437792</c:v>
                </c:pt>
                <c:pt idx="692">
                  <c:v>0.23513207023171923</c:v>
                </c:pt>
                <c:pt idx="693">
                  <c:v>0.11382889262844742</c:v>
                </c:pt>
                <c:pt idx="694">
                  <c:v>0.41644055193438412</c:v>
                </c:pt>
                <c:pt idx="695">
                  <c:v>0.20029109244168275</c:v>
                </c:pt>
                <c:pt idx="696">
                  <c:v>0.29060006255078363</c:v>
                </c:pt>
                <c:pt idx="697">
                  <c:v>0.38396496345080955</c:v>
                </c:pt>
                <c:pt idx="698">
                  <c:v>0.2326946088685844</c:v>
                </c:pt>
                <c:pt idx="699">
                  <c:v>0.40052610669529365</c:v>
                </c:pt>
                <c:pt idx="700">
                  <c:v>0.23688269704264808</c:v>
                </c:pt>
                <c:pt idx="701">
                  <c:v>6.5691409680870727E-2</c:v>
                </c:pt>
                <c:pt idx="702">
                  <c:v>0.41665725828514333</c:v>
                </c:pt>
                <c:pt idx="703">
                  <c:v>0.32478026473460719</c:v>
                </c:pt>
                <c:pt idx="704">
                  <c:v>0.44511312696275773</c:v>
                </c:pt>
                <c:pt idx="705">
                  <c:v>0.25193384536716579</c:v>
                </c:pt>
                <c:pt idx="706">
                  <c:v>0.13698099894992843</c:v>
                </c:pt>
                <c:pt idx="707">
                  <c:v>0.10514764441037805</c:v>
                </c:pt>
                <c:pt idx="708">
                  <c:v>0.21563393420766452</c:v>
                </c:pt>
                <c:pt idx="709">
                  <c:v>0.19672107968086117</c:v>
                </c:pt>
                <c:pt idx="710">
                  <c:v>0.12734153404478477</c:v>
                </c:pt>
                <c:pt idx="711">
                  <c:v>0.22469849037771361</c:v>
                </c:pt>
                <c:pt idx="712">
                  <c:v>0.222702795902884</c:v>
                </c:pt>
                <c:pt idx="713">
                  <c:v>-2.0115570826736651E-2</c:v>
                </c:pt>
                <c:pt idx="714">
                  <c:v>0.23113308039402192</c:v>
                </c:pt>
                <c:pt idx="715">
                  <c:v>0.27583507101059723</c:v>
                </c:pt>
                <c:pt idx="716">
                  <c:v>0.18413685522271095</c:v>
                </c:pt>
                <c:pt idx="717">
                  <c:v>0.24565874209462635</c:v>
                </c:pt>
                <c:pt idx="718">
                  <c:v>0.35056009406190114</c:v>
                </c:pt>
                <c:pt idx="719">
                  <c:v>0.14025784382730855</c:v>
                </c:pt>
                <c:pt idx="720">
                  <c:v>0.27609899636209256</c:v>
                </c:pt>
                <c:pt idx="721">
                  <c:v>5.9169585070996789E-2</c:v>
                </c:pt>
                <c:pt idx="722">
                  <c:v>0.40882038465999493</c:v>
                </c:pt>
                <c:pt idx="723">
                  <c:v>0.28172248272649547</c:v>
                </c:pt>
                <c:pt idx="724">
                  <c:v>0.27911283604722037</c:v>
                </c:pt>
                <c:pt idx="725">
                  <c:v>0.40379226274133195</c:v>
                </c:pt>
                <c:pt idx="726">
                  <c:v>0.30977869597911489</c:v>
                </c:pt>
                <c:pt idx="727">
                  <c:v>0.19325778419121953</c:v>
                </c:pt>
                <c:pt idx="728">
                  <c:v>8.5373507439066021E-2</c:v>
                </c:pt>
                <c:pt idx="729">
                  <c:v>0.14363926425830442</c:v>
                </c:pt>
                <c:pt idx="730">
                  <c:v>0.2070252351591968</c:v>
                </c:pt>
                <c:pt idx="731">
                  <c:v>0.2733449707297062</c:v>
                </c:pt>
                <c:pt idx="732">
                  <c:v>7.7892359195843142E-2</c:v>
                </c:pt>
                <c:pt idx="733">
                  <c:v>0.26752229529680438</c:v>
                </c:pt>
                <c:pt idx="734">
                  <c:v>0.34593087188390292</c:v>
                </c:pt>
                <c:pt idx="735">
                  <c:v>0.29438371775024486</c:v>
                </c:pt>
                <c:pt idx="736">
                  <c:v>0.19188880812089071</c:v>
                </c:pt>
                <c:pt idx="737">
                  <c:v>0.33316737370277671</c:v>
                </c:pt>
                <c:pt idx="738">
                  <c:v>0.2255048528518504</c:v>
                </c:pt>
                <c:pt idx="739">
                  <c:v>0.36701946735743629</c:v>
                </c:pt>
                <c:pt idx="740">
                  <c:v>0.12298845585664075</c:v>
                </c:pt>
                <c:pt idx="741">
                  <c:v>0.22167800933643811</c:v>
                </c:pt>
                <c:pt idx="742">
                  <c:v>0.35746779629650405</c:v>
                </c:pt>
                <c:pt idx="743">
                  <c:v>0.31064575853798893</c:v>
                </c:pt>
                <c:pt idx="744">
                  <c:v>0.14431737575351811</c:v>
                </c:pt>
                <c:pt idx="745">
                  <c:v>0.4943953493398876</c:v>
                </c:pt>
                <c:pt idx="746">
                  <c:v>0.17652349232023568</c:v>
                </c:pt>
                <c:pt idx="747">
                  <c:v>0.30068930279414907</c:v>
                </c:pt>
                <c:pt idx="748">
                  <c:v>0.16028747836761248</c:v>
                </c:pt>
                <c:pt idx="749">
                  <c:v>0.20397736280662926</c:v>
                </c:pt>
                <c:pt idx="750">
                  <c:v>0.17515225676317847</c:v>
                </c:pt>
                <c:pt idx="751">
                  <c:v>0.16248922282573908</c:v>
                </c:pt>
                <c:pt idx="752">
                  <c:v>0.24868438044212304</c:v>
                </c:pt>
                <c:pt idx="753">
                  <c:v>0.30823152407790033</c:v>
                </c:pt>
                <c:pt idx="754">
                  <c:v>0.26368764977859449</c:v>
                </c:pt>
                <c:pt idx="755">
                  <c:v>0.10695837599372915</c:v>
                </c:pt>
                <c:pt idx="756">
                  <c:v>8.8927350016797746E-2</c:v>
                </c:pt>
                <c:pt idx="757">
                  <c:v>0.36240252355532832</c:v>
                </c:pt>
                <c:pt idx="758">
                  <c:v>0.12168710767230095</c:v>
                </c:pt>
                <c:pt idx="759">
                  <c:v>0.33242264289267531</c:v>
                </c:pt>
                <c:pt idx="760">
                  <c:v>0.19320083908953123</c:v>
                </c:pt>
                <c:pt idx="761">
                  <c:v>0.27338976429281825</c:v>
                </c:pt>
                <c:pt idx="762">
                  <c:v>0.18358805297479464</c:v>
                </c:pt>
                <c:pt idx="763">
                  <c:v>0.19863108210700808</c:v>
                </c:pt>
                <c:pt idx="764">
                  <c:v>0.52495186312554765</c:v>
                </c:pt>
                <c:pt idx="765">
                  <c:v>0.3795537014567163</c:v>
                </c:pt>
                <c:pt idx="766">
                  <c:v>0.27358851972322284</c:v>
                </c:pt>
                <c:pt idx="767">
                  <c:v>0.18510992792027103</c:v>
                </c:pt>
                <c:pt idx="768">
                  <c:v>9.2353844974335075E-2</c:v>
                </c:pt>
                <c:pt idx="769">
                  <c:v>0.20349798325336543</c:v>
                </c:pt>
                <c:pt idx="770">
                  <c:v>0.4208229043769105</c:v>
                </c:pt>
                <c:pt idx="771">
                  <c:v>0.23446995831474737</c:v>
                </c:pt>
                <c:pt idx="772">
                  <c:v>0.14239443564975929</c:v>
                </c:pt>
                <c:pt idx="773">
                  <c:v>0.24675613011030872</c:v>
                </c:pt>
                <c:pt idx="774">
                  <c:v>7.6203911925754042E-2</c:v>
                </c:pt>
                <c:pt idx="775">
                  <c:v>0.27575250827125863</c:v>
                </c:pt>
                <c:pt idx="776">
                  <c:v>0.19479448968803581</c:v>
                </c:pt>
                <c:pt idx="777">
                  <c:v>0.13644930855963278</c:v>
                </c:pt>
                <c:pt idx="778">
                  <c:v>2.1694375623804163E-2</c:v>
                </c:pt>
                <c:pt idx="779">
                  <c:v>0.10322861938219496</c:v>
                </c:pt>
                <c:pt idx="780">
                  <c:v>0.24353468599534267</c:v>
                </c:pt>
                <c:pt idx="781">
                  <c:v>6.7045268126022961E-2</c:v>
                </c:pt>
                <c:pt idx="782">
                  <c:v>0.2589708435885445</c:v>
                </c:pt>
                <c:pt idx="783">
                  <c:v>0.11227728303219031</c:v>
                </c:pt>
                <c:pt idx="784">
                  <c:v>0.14347782007697329</c:v>
                </c:pt>
                <c:pt idx="785">
                  <c:v>0.24342388418179972</c:v>
                </c:pt>
                <c:pt idx="786">
                  <c:v>6.9053664473407217E-2</c:v>
                </c:pt>
                <c:pt idx="787">
                  <c:v>0.397773923203669</c:v>
                </c:pt>
                <c:pt idx="788">
                  <c:v>0.27732360979980086</c:v>
                </c:pt>
                <c:pt idx="789">
                  <c:v>0.3479400969054609</c:v>
                </c:pt>
                <c:pt idx="790">
                  <c:v>0.37225296963485732</c:v>
                </c:pt>
                <c:pt idx="791">
                  <c:v>0.15606956134655547</c:v>
                </c:pt>
                <c:pt idx="792">
                  <c:v>0.12262276107284897</c:v>
                </c:pt>
                <c:pt idx="793">
                  <c:v>0.4436862128243515</c:v>
                </c:pt>
                <c:pt idx="794">
                  <c:v>7.845003668085937E-2</c:v>
                </c:pt>
                <c:pt idx="795">
                  <c:v>0.17030806676592114</c:v>
                </c:pt>
                <c:pt idx="796">
                  <c:v>0.43774062355078769</c:v>
                </c:pt>
                <c:pt idx="797">
                  <c:v>0.11489796947342867</c:v>
                </c:pt>
                <c:pt idx="798">
                  <c:v>0.26721445481743622</c:v>
                </c:pt>
                <c:pt idx="799">
                  <c:v>0.20169925742322725</c:v>
                </c:pt>
                <c:pt idx="800">
                  <c:v>0.21825995254658892</c:v>
                </c:pt>
                <c:pt idx="801">
                  <c:v>0.40292909001697907</c:v>
                </c:pt>
                <c:pt idx="802">
                  <c:v>0.48129359292505747</c:v>
                </c:pt>
                <c:pt idx="803">
                  <c:v>0.2015971315920515</c:v>
                </c:pt>
                <c:pt idx="804">
                  <c:v>0.12289714293939547</c:v>
                </c:pt>
                <c:pt idx="805">
                  <c:v>0.20155161759122997</c:v>
                </c:pt>
                <c:pt idx="806">
                  <c:v>0.28019537334505529</c:v>
                </c:pt>
                <c:pt idx="807">
                  <c:v>0.42169441252616657</c:v>
                </c:pt>
                <c:pt idx="808">
                  <c:v>0.27001767236643293</c:v>
                </c:pt>
                <c:pt idx="809">
                  <c:v>0.15786894355759706</c:v>
                </c:pt>
                <c:pt idx="810">
                  <c:v>0.30799766264043171</c:v>
                </c:pt>
                <c:pt idx="811">
                  <c:v>0.36520939400467789</c:v>
                </c:pt>
                <c:pt idx="812">
                  <c:v>0.26752350669717551</c:v>
                </c:pt>
                <c:pt idx="813">
                  <c:v>0.28688417692702295</c:v>
                </c:pt>
                <c:pt idx="814">
                  <c:v>0.23021953093412151</c:v>
                </c:pt>
                <c:pt idx="815">
                  <c:v>0.13305861592009549</c:v>
                </c:pt>
                <c:pt idx="816">
                  <c:v>0.41071252304917572</c:v>
                </c:pt>
                <c:pt idx="817">
                  <c:v>0.3373125917814086</c:v>
                </c:pt>
                <c:pt idx="818">
                  <c:v>0.33504497035120373</c:v>
                </c:pt>
                <c:pt idx="819">
                  <c:v>0.34409009115171685</c:v>
                </c:pt>
                <c:pt idx="820">
                  <c:v>0.41131739233453413</c:v>
                </c:pt>
                <c:pt idx="821">
                  <c:v>0.11525044466421797</c:v>
                </c:pt>
                <c:pt idx="822">
                  <c:v>0.31182729702907963</c:v>
                </c:pt>
                <c:pt idx="823">
                  <c:v>0.2467840992278969</c:v>
                </c:pt>
                <c:pt idx="824">
                  <c:v>0.16269842591253791</c:v>
                </c:pt>
                <c:pt idx="825">
                  <c:v>0.19033513539418045</c:v>
                </c:pt>
                <c:pt idx="826">
                  <c:v>0.25458779020007682</c:v>
                </c:pt>
                <c:pt idx="827">
                  <c:v>0.12025446159120889</c:v>
                </c:pt>
                <c:pt idx="828">
                  <c:v>0.44455497031008839</c:v>
                </c:pt>
                <c:pt idx="829">
                  <c:v>4.7245140878567682E-2</c:v>
                </c:pt>
                <c:pt idx="830">
                  <c:v>0.25738056965752065</c:v>
                </c:pt>
                <c:pt idx="831">
                  <c:v>0.22597137286135105</c:v>
                </c:pt>
                <c:pt idx="832">
                  <c:v>0.1497053623757596</c:v>
                </c:pt>
                <c:pt idx="833">
                  <c:v>0.33477252489689491</c:v>
                </c:pt>
                <c:pt idx="834">
                  <c:v>-9.9070770230111904E-3</c:v>
                </c:pt>
                <c:pt idx="835">
                  <c:v>4.0653691223422328E-2</c:v>
                </c:pt>
                <c:pt idx="836">
                  <c:v>0.16172227481216517</c:v>
                </c:pt>
                <c:pt idx="837">
                  <c:v>0.13040863956911153</c:v>
                </c:pt>
                <c:pt idx="838">
                  <c:v>0.18913214681749935</c:v>
                </c:pt>
                <c:pt idx="839">
                  <c:v>8.5088294206168591E-2</c:v>
                </c:pt>
                <c:pt idx="840">
                  <c:v>0.14742954337004388</c:v>
                </c:pt>
                <c:pt idx="841">
                  <c:v>0.23623466450499375</c:v>
                </c:pt>
                <c:pt idx="842">
                  <c:v>0.35924483851157696</c:v>
                </c:pt>
                <c:pt idx="843">
                  <c:v>0.16523714797128086</c:v>
                </c:pt>
                <c:pt idx="844">
                  <c:v>9.9692494019825162E-2</c:v>
                </c:pt>
                <c:pt idx="845">
                  <c:v>0.22639022460096747</c:v>
                </c:pt>
                <c:pt idx="846">
                  <c:v>0.1404128564709044</c:v>
                </c:pt>
                <c:pt idx="847">
                  <c:v>0.41715508610067609</c:v>
                </c:pt>
                <c:pt idx="848">
                  <c:v>0.18383362489285204</c:v>
                </c:pt>
                <c:pt idx="849">
                  <c:v>0.13815876496307133</c:v>
                </c:pt>
                <c:pt idx="850">
                  <c:v>0.10746082720995709</c:v>
                </c:pt>
                <c:pt idx="851">
                  <c:v>0.34098243626352875</c:v>
                </c:pt>
                <c:pt idx="852">
                  <c:v>0.15892900273883726</c:v>
                </c:pt>
                <c:pt idx="853">
                  <c:v>0.37470852041659164</c:v>
                </c:pt>
                <c:pt idx="854">
                  <c:v>0.32485463150115113</c:v>
                </c:pt>
                <c:pt idx="855">
                  <c:v>5.6648727615261407E-2</c:v>
                </c:pt>
                <c:pt idx="856">
                  <c:v>0.18357841851362</c:v>
                </c:pt>
                <c:pt idx="857">
                  <c:v>0.12216748488961304</c:v>
                </c:pt>
                <c:pt idx="858">
                  <c:v>0.40861333955216317</c:v>
                </c:pt>
                <c:pt idx="859">
                  <c:v>0.15755158258665602</c:v>
                </c:pt>
                <c:pt idx="860">
                  <c:v>0.11944932335957681</c:v>
                </c:pt>
                <c:pt idx="861">
                  <c:v>0.11241965199452153</c:v>
                </c:pt>
                <c:pt idx="862">
                  <c:v>5.5328449255144463E-2</c:v>
                </c:pt>
                <c:pt idx="863">
                  <c:v>0.22439550960631216</c:v>
                </c:pt>
                <c:pt idx="864">
                  <c:v>0.35177975214350887</c:v>
                </c:pt>
                <c:pt idx="865">
                  <c:v>0.27972912262912786</c:v>
                </c:pt>
                <c:pt idx="866">
                  <c:v>0.24087878920081351</c:v>
                </c:pt>
                <c:pt idx="867">
                  <c:v>0.14894373005579453</c:v>
                </c:pt>
                <c:pt idx="868">
                  <c:v>0.12036545181640257</c:v>
                </c:pt>
                <c:pt idx="869">
                  <c:v>0.37885116563166044</c:v>
                </c:pt>
                <c:pt idx="870">
                  <c:v>0.21253387168702176</c:v>
                </c:pt>
                <c:pt idx="871">
                  <c:v>0.21057832532281751</c:v>
                </c:pt>
                <c:pt idx="872">
                  <c:v>0.14040617412197598</c:v>
                </c:pt>
                <c:pt idx="873">
                  <c:v>0.30155273339877908</c:v>
                </c:pt>
                <c:pt idx="874">
                  <c:v>4.5955291539063303E-2</c:v>
                </c:pt>
                <c:pt idx="875">
                  <c:v>0.24244269023897758</c:v>
                </c:pt>
                <c:pt idx="876">
                  <c:v>0.26899759490397557</c:v>
                </c:pt>
                <c:pt idx="877">
                  <c:v>0.30151732671680165</c:v>
                </c:pt>
                <c:pt idx="878">
                  <c:v>0.58966179718635381</c:v>
                </c:pt>
                <c:pt idx="879">
                  <c:v>0.39545089302118086</c:v>
                </c:pt>
                <c:pt idx="880">
                  <c:v>0.12683299821820171</c:v>
                </c:pt>
                <c:pt idx="881">
                  <c:v>7.8611822661251551E-2</c:v>
                </c:pt>
                <c:pt idx="882">
                  <c:v>0.44193896135025312</c:v>
                </c:pt>
                <c:pt idx="883">
                  <c:v>9.7418012975293067E-2</c:v>
                </c:pt>
                <c:pt idx="884">
                  <c:v>0.20924295937554138</c:v>
                </c:pt>
                <c:pt idx="885">
                  <c:v>0.21106795353431096</c:v>
                </c:pt>
                <c:pt idx="886">
                  <c:v>0.20880328501392498</c:v>
                </c:pt>
                <c:pt idx="887">
                  <c:v>0.1367691084645104</c:v>
                </c:pt>
                <c:pt idx="888">
                  <c:v>0.30045019492623481</c:v>
                </c:pt>
                <c:pt idx="889">
                  <c:v>0.15889995720955774</c:v>
                </c:pt>
                <c:pt idx="890">
                  <c:v>0.14666808948488352</c:v>
                </c:pt>
                <c:pt idx="891">
                  <c:v>0.24458859958111656</c:v>
                </c:pt>
                <c:pt idx="892">
                  <c:v>0.2220277214340145</c:v>
                </c:pt>
                <c:pt idx="893">
                  <c:v>0.21006614679288838</c:v>
                </c:pt>
                <c:pt idx="894">
                  <c:v>0.23256770443038555</c:v>
                </c:pt>
                <c:pt idx="895">
                  <c:v>0.36966999245114884</c:v>
                </c:pt>
                <c:pt idx="896">
                  <c:v>0.27039398712686413</c:v>
                </c:pt>
                <c:pt idx="897">
                  <c:v>0.26634428237073315</c:v>
                </c:pt>
                <c:pt idx="898">
                  <c:v>0.11930780265188368</c:v>
                </c:pt>
                <c:pt idx="899">
                  <c:v>0.12973689406329036</c:v>
                </c:pt>
                <c:pt idx="900">
                  <c:v>0.16845172969634881</c:v>
                </c:pt>
                <c:pt idx="901">
                  <c:v>0.22063894252930361</c:v>
                </c:pt>
                <c:pt idx="902">
                  <c:v>8.0085959615969315E-2</c:v>
                </c:pt>
                <c:pt idx="903">
                  <c:v>0.34243988804090897</c:v>
                </c:pt>
                <c:pt idx="904">
                  <c:v>0.41860169128896096</c:v>
                </c:pt>
                <c:pt idx="905">
                  <c:v>0.31459604125764251</c:v>
                </c:pt>
                <c:pt idx="906">
                  <c:v>0.4076349640870145</c:v>
                </c:pt>
                <c:pt idx="907">
                  <c:v>0.46843444170889725</c:v>
                </c:pt>
                <c:pt idx="908">
                  <c:v>0.34455140304477894</c:v>
                </c:pt>
                <c:pt idx="909">
                  <c:v>0.13467802094918468</c:v>
                </c:pt>
                <c:pt idx="910">
                  <c:v>0.26750537278216235</c:v>
                </c:pt>
                <c:pt idx="911">
                  <c:v>0.25525283931598608</c:v>
                </c:pt>
                <c:pt idx="912">
                  <c:v>0.21906834274011633</c:v>
                </c:pt>
                <c:pt idx="913">
                  <c:v>0.30648291064351874</c:v>
                </c:pt>
                <c:pt idx="914">
                  <c:v>4.7479266825377842E-2</c:v>
                </c:pt>
                <c:pt idx="915">
                  <c:v>0.39938911612277295</c:v>
                </c:pt>
                <c:pt idx="916">
                  <c:v>0.27159837699992018</c:v>
                </c:pt>
                <c:pt idx="917">
                  <c:v>9.8656707995974813E-2</c:v>
                </c:pt>
                <c:pt idx="918">
                  <c:v>0.3567793916832116</c:v>
                </c:pt>
                <c:pt idx="919">
                  <c:v>0.18920464622160882</c:v>
                </c:pt>
                <c:pt idx="920">
                  <c:v>0.43111383454674979</c:v>
                </c:pt>
                <c:pt idx="921">
                  <c:v>0.29959657146899055</c:v>
                </c:pt>
                <c:pt idx="922">
                  <c:v>0.20870244655727532</c:v>
                </c:pt>
                <c:pt idx="923">
                  <c:v>0.10071228786719644</c:v>
                </c:pt>
                <c:pt idx="924">
                  <c:v>0.26131207115438748</c:v>
                </c:pt>
                <c:pt idx="925">
                  <c:v>9.7158653288580865E-2</c:v>
                </c:pt>
                <c:pt idx="926">
                  <c:v>0.21960791966052184</c:v>
                </c:pt>
                <c:pt idx="927">
                  <c:v>0.19977200518303118</c:v>
                </c:pt>
                <c:pt idx="928">
                  <c:v>0.28736614142815142</c:v>
                </c:pt>
                <c:pt idx="929">
                  <c:v>9.6302687032379097E-2</c:v>
                </c:pt>
                <c:pt idx="930">
                  <c:v>0.11047949980520855</c:v>
                </c:pt>
                <c:pt idx="931">
                  <c:v>0.16481319868864475</c:v>
                </c:pt>
                <c:pt idx="932">
                  <c:v>0.35709759102764771</c:v>
                </c:pt>
                <c:pt idx="933">
                  <c:v>0.22180932615084714</c:v>
                </c:pt>
                <c:pt idx="934">
                  <c:v>0.24916030717659687</c:v>
                </c:pt>
                <c:pt idx="935">
                  <c:v>5.2052951032466765E-2</c:v>
                </c:pt>
                <c:pt idx="936">
                  <c:v>0.29446753921346058</c:v>
                </c:pt>
                <c:pt idx="937">
                  <c:v>0.27672176732701814</c:v>
                </c:pt>
                <c:pt idx="938">
                  <c:v>0.30994985535651587</c:v>
                </c:pt>
                <c:pt idx="939">
                  <c:v>0.21807821663605864</c:v>
                </c:pt>
                <c:pt idx="940">
                  <c:v>0.36613166942917097</c:v>
                </c:pt>
                <c:pt idx="941">
                  <c:v>0.25469505102618406</c:v>
                </c:pt>
                <c:pt idx="942">
                  <c:v>0.35677581288008486</c:v>
                </c:pt>
                <c:pt idx="943">
                  <c:v>0.20517534427516004</c:v>
                </c:pt>
                <c:pt idx="944">
                  <c:v>0.14359067220939536</c:v>
                </c:pt>
                <c:pt idx="945">
                  <c:v>0.2329554338419193</c:v>
                </c:pt>
                <c:pt idx="946">
                  <c:v>0.12888606553856707</c:v>
                </c:pt>
                <c:pt idx="947">
                  <c:v>0.29331609077138054</c:v>
                </c:pt>
                <c:pt idx="948">
                  <c:v>0.504835862674339</c:v>
                </c:pt>
                <c:pt idx="949">
                  <c:v>0.27226058489881666</c:v>
                </c:pt>
                <c:pt idx="950">
                  <c:v>0.16648301625236961</c:v>
                </c:pt>
                <c:pt idx="951">
                  <c:v>0.33247576836850179</c:v>
                </c:pt>
                <c:pt idx="952">
                  <c:v>0.22534848143336816</c:v>
                </c:pt>
                <c:pt idx="953">
                  <c:v>0.15059923191341973</c:v>
                </c:pt>
                <c:pt idx="954">
                  <c:v>0.49948381796735042</c:v>
                </c:pt>
                <c:pt idx="955">
                  <c:v>0.28789860822722879</c:v>
                </c:pt>
                <c:pt idx="956">
                  <c:v>0.45787459858891921</c:v>
                </c:pt>
                <c:pt idx="957">
                  <c:v>0.22687224057749233</c:v>
                </c:pt>
                <c:pt idx="958">
                  <c:v>7.1809691339669079E-2</c:v>
                </c:pt>
                <c:pt idx="959">
                  <c:v>0.10786112901959122</c:v>
                </c:pt>
                <c:pt idx="960">
                  <c:v>0.1977905111131939</c:v>
                </c:pt>
                <c:pt idx="961">
                  <c:v>0.30108012175160148</c:v>
                </c:pt>
                <c:pt idx="962">
                  <c:v>0.21655651536799692</c:v>
                </c:pt>
                <c:pt idx="963">
                  <c:v>0.13729166932266423</c:v>
                </c:pt>
                <c:pt idx="964">
                  <c:v>0.27863425880134329</c:v>
                </c:pt>
                <c:pt idx="965">
                  <c:v>0.27939703627334733</c:v>
                </c:pt>
                <c:pt idx="966">
                  <c:v>0.2409625999630034</c:v>
                </c:pt>
                <c:pt idx="967">
                  <c:v>0.11894355188305905</c:v>
                </c:pt>
                <c:pt idx="968">
                  <c:v>0.11445821900900377</c:v>
                </c:pt>
                <c:pt idx="969">
                  <c:v>5.8670403382223846E-2</c:v>
                </c:pt>
                <c:pt idx="970">
                  <c:v>0.28989993158309169</c:v>
                </c:pt>
                <c:pt idx="971">
                  <c:v>0.21648526588595907</c:v>
                </c:pt>
                <c:pt idx="972">
                  <c:v>0.44340059354026096</c:v>
                </c:pt>
                <c:pt idx="973">
                  <c:v>0.18189554013349962</c:v>
                </c:pt>
                <c:pt idx="974">
                  <c:v>0.20767653413012255</c:v>
                </c:pt>
                <c:pt idx="975">
                  <c:v>0.21449875070484747</c:v>
                </c:pt>
                <c:pt idx="976">
                  <c:v>0.16032817988667425</c:v>
                </c:pt>
                <c:pt idx="977">
                  <c:v>0.16296720489158112</c:v>
                </c:pt>
                <c:pt idx="978">
                  <c:v>0.21076323790688356</c:v>
                </c:pt>
                <c:pt idx="979">
                  <c:v>0.12162521056269071</c:v>
                </c:pt>
                <c:pt idx="980">
                  <c:v>0.26320433734416504</c:v>
                </c:pt>
                <c:pt idx="981">
                  <c:v>0.31975877287686139</c:v>
                </c:pt>
                <c:pt idx="982">
                  <c:v>0.18707088408707584</c:v>
                </c:pt>
                <c:pt idx="983">
                  <c:v>0.14772789325053814</c:v>
                </c:pt>
                <c:pt idx="984">
                  <c:v>0.24295688248547265</c:v>
                </c:pt>
                <c:pt idx="985">
                  <c:v>0.21150745030435125</c:v>
                </c:pt>
                <c:pt idx="986">
                  <c:v>1.672214275814099E-2</c:v>
                </c:pt>
                <c:pt idx="987">
                  <c:v>0.18605998912492439</c:v>
                </c:pt>
                <c:pt idx="988">
                  <c:v>0.34740671290713188</c:v>
                </c:pt>
                <c:pt idx="989">
                  <c:v>0.2237738577939048</c:v>
                </c:pt>
                <c:pt idx="990">
                  <c:v>0.28882446186539479</c:v>
                </c:pt>
                <c:pt idx="991">
                  <c:v>0.12835778360748584</c:v>
                </c:pt>
                <c:pt idx="992">
                  <c:v>0.38352158353267818</c:v>
                </c:pt>
                <c:pt idx="993">
                  <c:v>0.36734268263624159</c:v>
                </c:pt>
                <c:pt idx="994">
                  <c:v>-1.3705801403496309E-4</c:v>
                </c:pt>
                <c:pt idx="995">
                  <c:v>0.13711277893071738</c:v>
                </c:pt>
                <c:pt idx="996">
                  <c:v>0.15483154589023229</c:v>
                </c:pt>
                <c:pt idx="997">
                  <c:v>0.19480823070057873</c:v>
                </c:pt>
                <c:pt idx="998">
                  <c:v>0.56602970900409488</c:v>
                </c:pt>
                <c:pt idx="999">
                  <c:v>0.12046127641066029</c:v>
                </c:pt>
              </c:numCache>
            </c:numRef>
          </c:xVal>
          <c:yVal>
            <c:numRef>
              <c:f>Simulation!$AB$6:$AB$1005</c:f>
              <c:numCache>
                <c:formatCode>0.00_ ;\-0.00\ </c:formatCode>
                <c:ptCount val="1000"/>
                <c:pt idx="0">
                  <c:v>2965.372708834795</c:v>
                </c:pt>
                <c:pt idx="1">
                  <c:v>2151.8935796067599</c:v>
                </c:pt>
                <c:pt idx="2">
                  <c:v>1745.5053936945988</c:v>
                </c:pt>
                <c:pt idx="3">
                  <c:v>2071.4980994273574</c:v>
                </c:pt>
                <c:pt idx="4">
                  <c:v>1915.3458797199783</c:v>
                </c:pt>
                <c:pt idx="5">
                  <c:v>1980.446214775824</c:v>
                </c:pt>
                <c:pt idx="6">
                  <c:v>2193.6984130480196</c:v>
                </c:pt>
                <c:pt idx="7">
                  <c:v>1452.3297870871902</c:v>
                </c:pt>
                <c:pt idx="8">
                  <c:v>1511.6118020622962</c:v>
                </c:pt>
                <c:pt idx="9">
                  <c:v>2881.9401232470555</c:v>
                </c:pt>
                <c:pt idx="10">
                  <c:v>1851.246159765331</c:v>
                </c:pt>
                <c:pt idx="11">
                  <c:v>1719.6905675575108</c:v>
                </c:pt>
                <c:pt idx="12">
                  <c:v>2524.0807683840903</c:v>
                </c:pt>
                <c:pt idx="13">
                  <c:v>1921.8073100274269</c:v>
                </c:pt>
                <c:pt idx="14">
                  <c:v>1916.9084952635822</c:v>
                </c:pt>
                <c:pt idx="15">
                  <c:v>2286.353947324169</c:v>
                </c:pt>
                <c:pt idx="16">
                  <c:v>1641.4147801231666</c:v>
                </c:pt>
                <c:pt idx="17">
                  <c:v>2310.6867482135494</c:v>
                </c:pt>
                <c:pt idx="18">
                  <c:v>1334.9667334592959</c:v>
                </c:pt>
                <c:pt idx="19">
                  <c:v>1367.6653216462219</c:v>
                </c:pt>
                <c:pt idx="20">
                  <c:v>1761.8519327944741</c:v>
                </c:pt>
                <c:pt idx="21">
                  <c:v>2071.0491154890915</c:v>
                </c:pt>
                <c:pt idx="22">
                  <c:v>1834.1179957407512</c:v>
                </c:pt>
                <c:pt idx="23">
                  <c:v>2096.3403054225346</c:v>
                </c:pt>
                <c:pt idx="24">
                  <c:v>2060.7414494042823</c:v>
                </c:pt>
                <c:pt idx="25">
                  <c:v>1666.5536149121326</c:v>
                </c:pt>
                <c:pt idx="26">
                  <c:v>2727.6070485259042</c:v>
                </c:pt>
                <c:pt idx="27">
                  <c:v>2573.693610420858</c:v>
                </c:pt>
                <c:pt idx="28">
                  <c:v>2339.5769379050907</c:v>
                </c:pt>
                <c:pt idx="29">
                  <c:v>2561.0446205896878</c:v>
                </c:pt>
                <c:pt idx="30">
                  <c:v>1945.4546157348304</c:v>
                </c:pt>
                <c:pt idx="31">
                  <c:v>2063.444643120878</c:v>
                </c:pt>
                <c:pt idx="32">
                  <c:v>1871.2663113906092</c:v>
                </c:pt>
                <c:pt idx="33">
                  <c:v>2283.2108105043153</c:v>
                </c:pt>
                <c:pt idx="34">
                  <c:v>1345.129252743056</c:v>
                </c:pt>
                <c:pt idx="35">
                  <c:v>1704.9619287668756</c:v>
                </c:pt>
                <c:pt idx="36">
                  <c:v>1498.566790040808</c:v>
                </c:pt>
                <c:pt idx="37">
                  <c:v>2955.4534502093156</c:v>
                </c:pt>
                <c:pt idx="38">
                  <c:v>1729.8363061289856</c:v>
                </c:pt>
                <c:pt idx="39">
                  <c:v>1893.7959677257386</c:v>
                </c:pt>
                <c:pt idx="40">
                  <c:v>1626.7413028825758</c:v>
                </c:pt>
                <c:pt idx="41">
                  <c:v>1947.8602430188112</c:v>
                </c:pt>
                <c:pt idx="42">
                  <c:v>1485.1461645093877</c:v>
                </c:pt>
                <c:pt idx="43">
                  <c:v>1974.805425207509</c:v>
                </c:pt>
                <c:pt idx="44">
                  <c:v>2106.7423574877903</c:v>
                </c:pt>
                <c:pt idx="45">
                  <c:v>1926.6954863828796</c:v>
                </c:pt>
                <c:pt idx="46">
                  <c:v>1466.7268737974955</c:v>
                </c:pt>
                <c:pt idx="47">
                  <c:v>1856.1133305843614</c:v>
                </c:pt>
                <c:pt idx="48">
                  <c:v>1958.7223474262209</c:v>
                </c:pt>
                <c:pt idx="49">
                  <c:v>2131.7919640171895</c:v>
                </c:pt>
                <c:pt idx="50">
                  <c:v>1363.2736597712137</c:v>
                </c:pt>
                <c:pt idx="51">
                  <c:v>2500.8893936044551</c:v>
                </c:pt>
                <c:pt idx="52">
                  <c:v>2486.6839988441716</c:v>
                </c:pt>
                <c:pt idx="53">
                  <c:v>2037.9262790812281</c:v>
                </c:pt>
                <c:pt idx="54">
                  <c:v>2502.6666854296564</c:v>
                </c:pt>
                <c:pt idx="55">
                  <c:v>2314.0599761774938</c:v>
                </c:pt>
                <c:pt idx="56">
                  <c:v>2093.082556035275</c:v>
                </c:pt>
                <c:pt idx="57">
                  <c:v>1849.6745335276719</c:v>
                </c:pt>
                <c:pt idx="58">
                  <c:v>2302.4579630793814</c:v>
                </c:pt>
                <c:pt idx="59">
                  <c:v>1863.9723795813843</c:v>
                </c:pt>
                <c:pt idx="60">
                  <c:v>2191.8506205910671</c:v>
                </c:pt>
                <c:pt idx="61">
                  <c:v>1526.0377570110286</c:v>
                </c:pt>
                <c:pt idx="62">
                  <c:v>2423.9071935880202</c:v>
                </c:pt>
                <c:pt idx="63">
                  <c:v>2246.4973555919496</c:v>
                </c:pt>
                <c:pt idx="64">
                  <c:v>2052.8050969264295</c:v>
                </c:pt>
                <c:pt idx="65">
                  <c:v>1932.8285268106993</c:v>
                </c:pt>
                <c:pt idx="66">
                  <c:v>1782.2549097097799</c:v>
                </c:pt>
                <c:pt idx="67">
                  <c:v>1946.573222663159</c:v>
                </c:pt>
                <c:pt idx="68">
                  <c:v>2160.0874195510623</c:v>
                </c:pt>
                <c:pt idx="69">
                  <c:v>2363.912979389017</c:v>
                </c:pt>
                <c:pt idx="70">
                  <c:v>2249.1076154512193</c:v>
                </c:pt>
                <c:pt idx="71">
                  <c:v>1824.7076080829211</c:v>
                </c:pt>
                <c:pt idx="72">
                  <c:v>1947.8455607339492</c:v>
                </c:pt>
                <c:pt idx="73">
                  <c:v>2217.7044923553694</c:v>
                </c:pt>
                <c:pt idx="74">
                  <c:v>1404.6568657906682</c:v>
                </c:pt>
                <c:pt idx="75">
                  <c:v>1344.2198518428268</c:v>
                </c:pt>
                <c:pt idx="76">
                  <c:v>2074.2256258997731</c:v>
                </c:pt>
                <c:pt idx="77">
                  <c:v>2700.9860711903311</c:v>
                </c:pt>
                <c:pt idx="78">
                  <c:v>2248.6790449894179</c:v>
                </c:pt>
                <c:pt idx="79">
                  <c:v>1526.8412848741864</c:v>
                </c:pt>
                <c:pt idx="80">
                  <c:v>2037.8788488129212</c:v>
                </c:pt>
                <c:pt idx="81">
                  <c:v>2006.2253989291567</c:v>
                </c:pt>
                <c:pt idx="82">
                  <c:v>1593.4790215404064</c:v>
                </c:pt>
                <c:pt idx="83">
                  <c:v>2571.1280355135095</c:v>
                </c:pt>
                <c:pt idx="84">
                  <c:v>1895.3756176331881</c:v>
                </c:pt>
                <c:pt idx="85">
                  <c:v>1768.8618025382748</c:v>
                </c:pt>
                <c:pt idx="86">
                  <c:v>1491.0748394264447</c:v>
                </c:pt>
                <c:pt idx="87">
                  <c:v>1983.6452806759116</c:v>
                </c:pt>
                <c:pt idx="88">
                  <c:v>2887.2351742402825</c:v>
                </c:pt>
                <c:pt idx="89">
                  <c:v>2269.5751631896346</c:v>
                </c:pt>
                <c:pt idx="90">
                  <c:v>2424.9267217486267</c:v>
                </c:pt>
                <c:pt idx="91">
                  <c:v>1790.830624997041</c:v>
                </c:pt>
                <c:pt idx="92">
                  <c:v>2226.2179654367501</c:v>
                </c:pt>
                <c:pt idx="93">
                  <c:v>1442.1613732459373</c:v>
                </c:pt>
                <c:pt idx="94">
                  <c:v>1484.8202091677231</c:v>
                </c:pt>
                <c:pt idx="95">
                  <c:v>1657.7423587722078</c:v>
                </c:pt>
                <c:pt idx="96">
                  <c:v>1623.9821794266827</c:v>
                </c:pt>
                <c:pt idx="97">
                  <c:v>2142.633599928653</c:v>
                </c:pt>
                <c:pt idx="98">
                  <c:v>1792.5396679601472</c:v>
                </c:pt>
                <c:pt idx="99">
                  <c:v>2396.2245020848641</c:v>
                </c:pt>
                <c:pt idx="100">
                  <c:v>2223.3948200157174</c:v>
                </c:pt>
                <c:pt idx="101">
                  <c:v>2201.049320806269</c:v>
                </c:pt>
                <c:pt idx="102">
                  <c:v>2298.5971757143925</c:v>
                </c:pt>
                <c:pt idx="103">
                  <c:v>1964.2798442833446</c:v>
                </c:pt>
                <c:pt idx="104">
                  <c:v>2587.4445541635941</c:v>
                </c:pt>
                <c:pt idx="105">
                  <c:v>2263.3161064680608</c:v>
                </c:pt>
                <c:pt idx="106">
                  <c:v>1574.3212237030893</c:v>
                </c:pt>
                <c:pt idx="107">
                  <c:v>1774.7076558447516</c:v>
                </c:pt>
                <c:pt idx="108">
                  <c:v>1498.9051310511713</c:v>
                </c:pt>
                <c:pt idx="109">
                  <c:v>1910.2208051124908</c:v>
                </c:pt>
                <c:pt idx="110">
                  <c:v>2012.8085827622199</c:v>
                </c:pt>
                <c:pt idx="111">
                  <c:v>1618.1241951062766</c:v>
                </c:pt>
                <c:pt idx="112">
                  <c:v>2113.9997220145742</c:v>
                </c:pt>
                <c:pt idx="113">
                  <c:v>2071.3272576116578</c:v>
                </c:pt>
                <c:pt idx="114">
                  <c:v>1911.3077873313086</c:v>
                </c:pt>
                <c:pt idx="115">
                  <c:v>2296.1257724122624</c:v>
                </c:pt>
                <c:pt idx="116">
                  <c:v>876.35343707902211</c:v>
                </c:pt>
                <c:pt idx="117">
                  <c:v>1490.1915634363031</c:v>
                </c:pt>
                <c:pt idx="118">
                  <c:v>1425.1407917396573</c:v>
                </c:pt>
                <c:pt idx="119">
                  <c:v>1596.0083598445344</c:v>
                </c:pt>
                <c:pt idx="120">
                  <c:v>1708.1025910092285</c:v>
                </c:pt>
                <c:pt idx="121">
                  <c:v>1261.0476580859613</c:v>
                </c:pt>
                <c:pt idx="122">
                  <c:v>2480.6641281985794</c:v>
                </c:pt>
                <c:pt idx="123">
                  <c:v>1926.4271126230306</c:v>
                </c:pt>
                <c:pt idx="124">
                  <c:v>2237.6446806696476</c:v>
                </c:pt>
                <c:pt idx="125">
                  <c:v>1479.2983726619204</c:v>
                </c:pt>
                <c:pt idx="126">
                  <c:v>2164.1037239989164</c:v>
                </c:pt>
                <c:pt idx="127">
                  <c:v>1802.7149152599086</c:v>
                </c:pt>
                <c:pt idx="128">
                  <c:v>1608.8326887263174</c:v>
                </c:pt>
                <c:pt idx="129">
                  <c:v>1986.7187035416355</c:v>
                </c:pt>
                <c:pt idx="130">
                  <c:v>2069.3042144737192</c:v>
                </c:pt>
                <c:pt idx="131">
                  <c:v>1519.9875996039482</c:v>
                </c:pt>
                <c:pt idx="132">
                  <c:v>1465.4239215863709</c:v>
                </c:pt>
                <c:pt idx="133">
                  <c:v>2327.0344047890831</c:v>
                </c:pt>
                <c:pt idx="134">
                  <c:v>2231.2410860490127</c:v>
                </c:pt>
                <c:pt idx="135">
                  <c:v>2446.1774113635838</c:v>
                </c:pt>
                <c:pt idx="136">
                  <c:v>2571.7673958509913</c:v>
                </c:pt>
                <c:pt idx="137">
                  <c:v>2473.7755164336995</c:v>
                </c:pt>
                <c:pt idx="138">
                  <c:v>2207.2822689425375</c:v>
                </c:pt>
                <c:pt idx="139">
                  <c:v>1615.6714538706874</c:v>
                </c:pt>
                <c:pt idx="140">
                  <c:v>1792.9304007058163</c:v>
                </c:pt>
                <c:pt idx="141">
                  <c:v>2290.961651646212</c:v>
                </c:pt>
                <c:pt idx="142">
                  <c:v>1791.1689705997778</c:v>
                </c:pt>
                <c:pt idx="143">
                  <c:v>1721.4058800587009</c:v>
                </c:pt>
                <c:pt idx="144">
                  <c:v>1478.25733250747</c:v>
                </c:pt>
                <c:pt idx="145">
                  <c:v>1929.3302866137092</c:v>
                </c:pt>
                <c:pt idx="146">
                  <c:v>1958.0801593620199</c:v>
                </c:pt>
                <c:pt idx="147">
                  <c:v>1790.3608670906397</c:v>
                </c:pt>
                <c:pt idx="148">
                  <c:v>2275.6264086676674</c:v>
                </c:pt>
                <c:pt idx="149">
                  <c:v>2270.773939417355</c:v>
                </c:pt>
                <c:pt idx="150">
                  <c:v>1350.2154483851555</c:v>
                </c:pt>
                <c:pt idx="151">
                  <c:v>1979.1297949609216</c:v>
                </c:pt>
                <c:pt idx="152">
                  <c:v>2015.6008448588327</c:v>
                </c:pt>
                <c:pt idx="153">
                  <c:v>1590.664689741272</c:v>
                </c:pt>
                <c:pt idx="154">
                  <c:v>2155.0421052725796</c:v>
                </c:pt>
                <c:pt idx="155">
                  <c:v>1466.2826625176822</c:v>
                </c:pt>
                <c:pt idx="156">
                  <c:v>1729.8007471148667</c:v>
                </c:pt>
                <c:pt idx="157">
                  <c:v>1949.1643171898904</c:v>
                </c:pt>
                <c:pt idx="158">
                  <c:v>2418.5832009020742</c:v>
                </c:pt>
                <c:pt idx="159">
                  <c:v>2065.4969881423312</c:v>
                </c:pt>
                <c:pt idx="160">
                  <c:v>2367.8580033386024</c:v>
                </c:pt>
                <c:pt idx="161">
                  <c:v>1500.3716327203074</c:v>
                </c:pt>
                <c:pt idx="162">
                  <c:v>2186.9829826585774</c:v>
                </c:pt>
                <c:pt idx="163">
                  <c:v>2262.9105759729428</c:v>
                </c:pt>
                <c:pt idx="164">
                  <c:v>2248.8212259921056</c:v>
                </c:pt>
                <c:pt idx="165">
                  <c:v>2321.8947084402316</c:v>
                </c:pt>
                <c:pt idx="166">
                  <c:v>1695.8852061745929</c:v>
                </c:pt>
                <c:pt idx="167">
                  <c:v>2171.3970198417446</c:v>
                </c:pt>
                <c:pt idx="168">
                  <c:v>2100.1470095747572</c:v>
                </c:pt>
                <c:pt idx="169">
                  <c:v>2043.3961363964336</c:v>
                </c:pt>
                <c:pt idx="170">
                  <c:v>1699.7812295636613</c:v>
                </c:pt>
                <c:pt idx="171">
                  <c:v>2081.2591799586444</c:v>
                </c:pt>
                <c:pt idx="172">
                  <c:v>1873.4838733378056</c:v>
                </c:pt>
                <c:pt idx="173">
                  <c:v>2382.9933668062295</c:v>
                </c:pt>
                <c:pt idx="174">
                  <c:v>1868.1305455843612</c:v>
                </c:pt>
                <c:pt idx="175">
                  <c:v>2356.8982018818933</c:v>
                </c:pt>
                <c:pt idx="176">
                  <c:v>2436.3173941474015</c:v>
                </c:pt>
                <c:pt idx="177">
                  <c:v>2757.813454084564</c:v>
                </c:pt>
                <c:pt idx="178">
                  <c:v>2092.3536067897003</c:v>
                </c:pt>
                <c:pt idx="179">
                  <c:v>1526.2470338401763</c:v>
                </c:pt>
                <c:pt idx="180">
                  <c:v>1952.9944302737713</c:v>
                </c:pt>
                <c:pt idx="181">
                  <c:v>2199.9395620673167</c:v>
                </c:pt>
                <c:pt idx="182">
                  <c:v>1495.8532203544964</c:v>
                </c:pt>
                <c:pt idx="183">
                  <c:v>2335.2567220194323</c:v>
                </c:pt>
                <c:pt idx="184">
                  <c:v>1470.5208179265173</c:v>
                </c:pt>
                <c:pt idx="185">
                  <c:v>1262.8298712528704</c:v>
                </c:pt>
                <c:pt idx="186">
                  <c:v>2132.1417904335685</c:v>
                </c:pt>
                <c:pt idx="187">
                  <c:v>2244.4687339488592</c:v>
                </c:pt>
                <c:pt idx="188">
                  <c:v>2134.7583230791715</c:v>
                </c:pt>
                <c:pt idx="189">
                  <c:v>2484.3824134897004</c:v>
                </c:pt>
                <c:pt idx="190">
                  <c:v>1508.31983104549</c:v>
                </c:pt>
                <c:pt idx="191">
                  <c:v>2058.0470330436438</c:v>
                </c:pt>
                <c:pt idx="192">
                  <c:v>2162.2597219534873</c:v>
                </c:pt>
                <c:pt idx="193">
                  <c:v>2364.3630466464165</c:v>
                </c:pt>
                <c:pt idx="194">
                  <c:v>1826.330854563872</c:v>
                </c:pt>
                <c:pt idx="195">
                  <c:v>1500.6784185710567</c:v>
                </c:pt>
                <c:pt idx="196">
                  <c:v>1975.0562624642262</c:v>
                </c:pt>
                <c:pt idx="197">
                  <c:v>2162.1250399073979</c:v>
                </c:pt>
                <c:pt idx="198">
                  <c:v>2016.3506199508338</c:v>
                </c:pt>
                <c:pt idx="199">
                  <c:v>1956.2887352061007</c:v>
                </c:pt>
                <c:pt idx="200">
                  <c:v>2021.7007873553302</c:v>
                </c:pt>
                <c:pt idx="201">
                  <c:v>2165.1359402212402</c:v>
                </c:pt>
                <c:pt idx="202">
                  <c:v>2725.6366419879851</c:v>
                </c:pt>
                <c:pt idx="203">
                  <c:v>2739.9717103557705</c:v>
                </c:pt>
                <c:pt idx="204">
                  <c:v>1360.002861314606</c:v>
                </c:pt>
                <c:pt idx="205">
                  <c:v>1525.8934658632279</c:v>
                </c:pt>
                <c:pt idx="206">
                  <c:v>2427.8093413420356</c:v>
                </c:pt>
                <c:pt idx="207">
                  <c:v>2416.4987480547934</c:v>
                </c:pt>
                <c:pt idx="208">
                  <c:v>1826.8495003043645</c:v>
                </c:pt>
                <c:pt idx="209">
                  <c:v>1521.610769355364</c:v>
                </c:pt>
                <c:pt idx="210">
                  <c:v>2162.7242321630983</c:v>
                </c:pt>
                <c:pt idx="211">
                  <c:v>1720.5350776148698</c:v>
                </c:pt>
                <c:pt idx="212">
                  <c:v>1811.1682828091289</c:v>
                </c:pt>
                <c:pt idx="213">
                  <c:v>2214.9128359168462</c:v>
                </c:pt>
                <c:pt idx="214">
                  <c:v>2110.1477529213007</c:v>
                </c:pt>
                <c:pt idx="215">
                  <c:v>1737.1357576076334</c:v>
                </c:pt>
                <c:pt idx="216">
                  <c:v>1603.9773165944935</c:v>
                </c:pt>
                <c:pt idx="217">
                  <c:v>2023.196104862378</c:v>
                </c:pt>
                <c:pt idx="218">
                  <c:v>2031.7124550256704</c:v>
                </c:pt>
                <c:pt idx="219">
                  <c:v>1763.9760390403535</c:v>
                </c:pt>
                <c:pt idx="220">
                  <c:v>3029.8842776387246</c:v>
                </c:pt>
                <c:pt idx="221">
                  <c:v>1574.8493824168982</c:v>
                </c:pt>
                <c:pt idx="222">
                  <c:v>1973.1729546512288</c:v>
                </c:pt>
                <c:pt idx="223">
                  <c:v>2390.6501126229341</c:v>
                </c:pt>
                <c:pt idx="224">
                  <c:v>1584.1326204787474</c:v>
                </c:pt>
                <c:pt idx="225">
                  <c:v>2226.682930178642</c:v>
                </c:pt>
                <c:pt idx="226">
                  <c:v>1775.5610997753174</c:v>
                </c:pt>
                <c:pt idx="227">
                  <c:v>1534.6310042682599</c:v>
                </c:pt>
                <c:pt idx="228">
                  <c:v>1781.1853254753878</c:v>
                </c:pt>
                <c:pt idx="229">
                  <c:v>2118.5018228365589</c:v>
                </c:pt>
                <c:pt idx="230">
                  <c:v>2096.2134928016603</c:v>
                </c:pt>
                <c:pt idx="231">
                  <c:v>2312.0128846056177</c:v>
                </c:pt>
                <c:pt idx="232">
                  <c:v>1763.2034703458994</c:v>
                </c:pt>
                <c:pt idx="233">
                  <c:v>1359.5644468035607</c:v>
                </c:pt>
                <c:pt idx="234">
                  <c:v>1818.3015587028058</c:v>
                </c:pt>
                <c:pt idx="235">
                  <c:v>2119.8929028914936</c:v>
                </c:pt>
                <c:pt idx="236">
                  <c:v>1914.8499025324709</c:v>
                </c:pt>
                <c:pt idx="237">
                  <c:v>1821.6400612037905</c:v>
                </c:pt>
                <c:pt idx="238">
                  <c:v>1977.6604193626772</c:v>
                </c:pt>
                <c:pt idx="239">
                  <c:v>2299.6012262156073</c:v>
                </c:pt>
                <c:pt idx="240">
                  <c:v>1294.4696634551947</c:v>
                </c:pt>
                <c:pt idx="241">
                  <c:v>2214.210465611126</c:v>
                </c:pt>
                <c:pt idx="242">
                  <c:v>1957.2807415259958</c:v>
                </c:pt>
                <c:pt idx="243">
                  <c:v>2592.9661495471519</c:v>
                </c:pt>
                <c:pt idx="244">
                  <c:v>2024.4568138980831</c:v>
                </c:pt>
                <c:pt idx="245">
                  <c:v>2118.8750604654197</c:v>
                </c:pt>
                <c:pt idx="246">
                  <c:v>1733.8868163217485</c:v>
                </c:pt>
                <c:pt idx="247">
                  <c:v>1485.7488721975533</c:v>
                </c:pt>
                <c:pt idx="248">
                  <c:v>2239.9529948061609</c:v>
                </c:pt>
                <c:pt idx="249">
                  <c:v>1341.4956872820403</c:v>
                </c:pt>
                <c:pt idx="250">
                  <c:v>1529.5748525236777</c:v>
                </c:pt>
                <c:pt idx="251">
                  <c:v>1579.903219477841</c:v>
                </c:pt>
                <c:pt idx="252">
                  <c:v>1724.7104717016264</c:v>
                </c:pt>
                <c:pt idx="253">
                  <c:v>2273.7320539266075</c:v>
                </c:pt>
                <c:pt idx="254">
                  <c:v>2480.8319755614284</c:v>
                </c:pt>
                <c:pt idx="255">
                  <c:v>1927.3240340649718</c:v>
                </c:pt>
                <c:pt idx="256">
                  <c:v>1937.6510635637314</c:v>
                </c:pt>
                <c:pt idx="257">
                  <c:v>1635.7579664557779</c:v>
                </c:pt>
                <c:pt idx="258">
                  <c:v>2027.6811548970509</c:v>
                </c:pt>
                <c:pt idx="259">
                  <c:v>2143.266601956886</c:v>
                </c:pt>
                <c:pt idx="260">
                  <c:v>2109.5661536658808</c:v>
                </c:pt>
                <c:pt idx="261">
                  <c:v>1953.6026157418382</c:v>
                </c:pt>
                <c:pt idx="262">
                  <c:v>1624.4348769890785</c:v>
                </c:pt>
                <c:pt idx="263">
                  <c:v>2454.9174858379847</c:v>
                </c:pt>
                <c:pt idx="264">
                  <c:v>1990.2034261614463</c:v>
                </c:pt>
                <c:pt idx="265">
                  <c:v>2491.3269556955274</c:v>
                </c:pt>
                <c:pt idx="266">
                  <c:v>1514.448194436125</c:v>
                </c:pt>
                <c:pt idx="267">
                  <c:v>1930.10769885646</c:v>
                </c:pt>
                <c:pt idx="268">
                  <c:v>1750.3478915929518</c:v>
                </c:pt>
                <c:pt idx="269">
                  <c:v>1766.0926607865258</c:v>
                </c:pt>
                <c:pt idx="270">
                  <c:v>2350.6125801692324</c:v>
                </c:pt>
                <c:pt idx="271">
                  <c:v>2338.3658466139605</c:v>
                </c:pt>
                <c:pt idx="272">
                  <c:v>1457.4496009869254</c:v>
                </c:pt>
                <c:pt idx="273">
                  <c:v>2395.3674380542725</c:v>
                </c:pt>
                <c:pt idx="274">
                  <c:v>1633.92941748249</c:v>
                </c:pt>
                <c:pt idx="275">
                  <c:v>1271.9355333045532</c:v>
                </c:pt>
                <c:pt idx="276">
                  <c:v>1816.7563893914921</c:v>
                </c:pt>
                <c:pt idx="277">
                  <c:v>1857.1248187816309</c:v>
                </c:pt>
                <c:pt idx="278">
                  <c:v>1911.1329999374284</c:v>
                </c:pt>
                <c:pt idx="279">
                  <c:v>1884.1457775735107</c:v>
                </c:pt>
                <c:pt idx="280">
                  <c:v>1580.768401287889</c:v>
                </c:pt>
                <c:pt idx="281">
                  <c:v>1665.6240434874853</c:v>
                </c:pt>
                <c:pt idx="282">
                  <c:v>2229.7840643435047</c:v>
                </c:pt>
                <c:pt idx="283">
                  <c:v>2175.2753738011088</c:v>
                </c:pt>
                <c:pt idx="284">
                  <c:v>1637.0367179423411</c:v>
                </c:pt>
                <c:pt idx="285">
                  <c:v>1808.8349928709504</c:v>
                </c:pt>
                <c:pt idx="286">
                  <c:v>2334.0379075699238</c:v>
                </c:pt>
                <c:pt idx="287">
                  <c:v>2340.9548659118009</c:v>
                </c:pt>
                <c:pt idx="288">
                  <c:v>1584.4097263014555</c:v>
                </c:pt>
                <c:pt idx="289">
                  <c:v>2490.2233241430513</c:v>
                </c:pt>
                <c:pt idx="290">
                  <c:v>2385.9399689467027</c:v>
                </c:pt>
                <c:pt idx="291">
                  <c:v>2209.5191099377917</c:v>
                </c:pt>
                <c:pt idx="292">
                  <c:v>1609.5124157894024</c:v>
                </c:pt>
                <c:pt idx="293">
                  <c:v>1718.9129514295346</c:v>
                </c:pt>
                <c:pt idx="294">
                  <c:v>2161.6851449651003</c:v>
                </c:pt>
                <c:pt idx="295">
                  <c:v>1981.9561128175119</c:v>
                </c:pt>
                <c:pt idx="296">
                  <c:v>2840.744893851268</c:v>
                </c:pt>
                <c:pt idx="297">
                  <c:v>2328.7743125748166</c:v>
                </c:pt>
                <c:pt idx="298">
                  <c:v>2020.6314016019605</c:v>
                </c:pt>
                <c:pt idx="299">
                  <c:v>1529.6460343265135</c:v>
                </c:pt>
                <c:pt idx="300">
                  <c:v>1736.3666869129374</c:v>
                </c:pt>
                <c:pt idx="301">
                  <c:v>2162.1360382974963</c:v>
                </c:pt>
                <c:pt idx="302">
                  <c:v>1028.3398078741302</c:v>
                </c:pt>
                <c:pt idx="303">
                  <c:v>1891.4864050282922</c:v>
                </c:pt>
                <c:pt idx="304">
                  <c:v>2748.9574821645365</c:v>
                </c:pt>
                <c:pt idx="305">
                  <c:v>2024.8340928216785</c:v>
                </c:pt>
                <c:pt idx="306">
                  <c:v>1645.4390310513045</c:v>
                </c:pt>
                <c:pt idx="307">
                  <c:v>1761.8774111590974</c:v>
                </c:pt>
                <c:pt idx="308">
                  <c:v>2294.0359391145248</c:v>
                </c:pt>
                <c:pt idx="309">
                  <c:v>2296.9837712457665</c:v>
                </c:pt>
                <c:pt idx="310">
                  <c:v>2459.1272890486289</c:v>
                </c:pt>
                <c:pt idx="311">
                  <c:v>1854.8997049896861</c:v>
                </c:pt>
                <c:pt idx="312">
                  <c:v>2397.2231250447876</c:v>
                </c:pt>
                <c:pt idx="313">
                  <c:v>2197.945385779014</c:v>
                </c:pt>
                <c:pt idx="314">
                  <c:v>2072.057252116887</c:v>
                </c:pt>
                <c:pt idx="315">
                  <c:v>2022.9980890420629</c:v>
                </c:pt>
                <c:pt idx="316">
                  <c:v>2805.1892018574872</c:v>
                </c:pt>
                <c:pt idx="317">
                  <c:v>2171.9088430455013</c:v>
                </c:pt>
                <c:pt idx="318">
                  <c:v>2614.8510513067522</c:v>
                </c:pt>
                <c:pt idx="319">
                  <c:v>1184.4233292946228</c:v>
                </c:pt>
                <c:pt idx="320">
                  <c:v>1742.3750902189568</c:v>
                </c:pt>
                <c:pt idx="321">
                  <c:v>2381.5180304530513</c:v>
                </c:pt>
                <c:pt idx="322">
                  <c:v>2187.9051820210734</c:v>
                </c:pt>
                <c:pt idx="323">
                  <c:v>2610.0927380834182</c:v>
                </c:pt>
                <c:pt idx="324">
                  <c:v>1935.8449030404881</c:v>
                </c:pt>
                <c:pt idx="325">
                  <c:v>2107.9683452090248</c:v>
                </c:pt>
                <c:pt idx="326">
                  <c:v>1504.182041592685</c:v>
                </c:pt>
                <c:pt idx="327">
                  <c:v>2106.6708606515967</c:v>
                </c:pt>
                <c:pt idx="328">
                  <c:v>1967.7996804899303</c:v>
                </c:pt>
                <c:pt idx="329">
                  <c:v>2159.0246574946577</c:v>
                </c:pt>
                <c:pt idx="330">
                  <c:v>2309.9316081987927</c:v>
                </c:pt>
                <c:pt idx="331">
                  <c:v>2012.6949436024879</c:v>
                </c:pt>
                <c:pt idx="332">
                  <c:v>1842.1711829509368</c:v>
                </c:pt>
                <c:pt idx="333">
                  <c:v>1701.5684461238925</c:v>
                </c:pt>
                <c:pt idx="334">
                  <c:v>1797.5824279673325</c:v>
                </c:pt>
                <c:pt idx="335">
                  <c:v>1720.0118385693349</c:v>
                </c:pt>
                <c:pt idx="336">
                  <c:v>2195.2279046193798</c:v>
                </c:pt>
                <c:pt idx="337">
                  <c:v>1850.619588476613</c:v>
                </c:pt>
                <c:pt idx="338">
                  <c:v>1602.0063761617203</c:v>
                </c:pt>
                <c:pt idx="339">
                  <c:v>1673.2353464280823</c:v>
                </c:pt>
                <c:pt idx="340">
                  <c:v>2574.2517446282291</c:v>
                </c:pt>
                <c:pt idx="341">
                  <c:v>2204.799537096842</c:v>
                </c:pt>
                <c:pt idx="342">
                  <c:v>2024.4506087242844</c:v>
                </c:pt>
                <c:pt idx="343">
                  <c:v>1947.267846199924</c:v>
                </c:pt>
                <c:pt idx="344">
                  <c:v>1826.5419463468497</c:v>
                </c:pt>
                <c:pt idx="345">
                  <c:v>1565.0100480637047</c:v>
                </c:pt>
                <c:pt idx="346">
                  <c:v>1519.7977756608016</c:v>
                </c:pt>
                <c:pt idx="347">
                  <c:v>1706.3933307929256</c:v>
                </c:pt>
                <c:pt idx="348">
                  <c:v>1786.0480179305887</c:v>
                </c:pt>
                <c:pt idx="349">
                  <c:v>2332.6136481945141</c:v>
                </c:pt>
                <c:pt idx="350">
                  <c:v>1658.0295298931087</c:v>
                </c:pt>
                <c:pt idx="351">
                  <c:v>2428.4399671189749</c:v>
                </c:pt>
                <c:pt idx="352">
                  <c:v>1684.1178563989233</c:v>
                </c:pt>
                <c:pt idx="353">
                  <c:v>1077.616573395564</c:v>
                </c:pt>
                <c:pt idx="354">
                  <c:v>1518.5659223613839</c:v>
                </c:pt>
                <c:pt idx="355">
                  <c:v>2316.0696325839453</c:v>
                </c:pt>
                <c:pt idx="356">
                  <c:v>1651.5215475957448</c:v>
                </c:pt>
                <c:pt idx="357">
                  <c:v>1547.2692683556234</c:v>
                </c:pt>
                <c:pt idx="358">
                  <c:v>1596.5994448254278</c:v>
                </c:pt>
                <c:pt idx="359">
                  <c:v>2720.1947276956853</c:v>
                </c:pt>
                <c:pt idx="360">
                  <c:v>2098.5751012572509</c:v>
                </c:pt>
                <c:pt idx="361">
                  <c:v>1326.7510594022606</c:v>
                </c:pt>
                <c:pt idx="362">
                  <c:v>2530.0013728169142</c:v>
                </c:pt>
                <c:pt idx="363">
                  <c:v>2312.301970783381</c:v>
                </c:pt>
                <c:pt idx="364">
                  <c:v>2146.7384673706765</c:v>
                </c:pt>
                <c:pt idx="365">
                  <c:v>1866.4547093563378</c:v>
                </c:pt>
                <c:pt idx="366">
                  <c:v>1918.9607691419078</c:v>
                </c:pt>
                <c:pt idx="367">
                  <c:v>1680.9933373441454</c:v>
                </c:pt>
                <c:pt idx="368">
                  <c:v>2064.6895665986667</c:v>
                </c:pt>
                <c:pt idx="369">
                  <c:v>2093.7537464419729</c:v>
                </c:pt>
                <c:pt idx="370">
                  <c:v>1684.4539279882956</c:v>
                </c:pt>
                <c:pt idx="371">
                  <c:v>2176.5938547084224</c:v>
                </c:pt>
                <c:pt idx="372">
                  <c:v>2313.9500456992319</c:v>
                </c:pt>
                <c:pt idx="373">
                  <c:v>1810.3939789123178</c:v>
                </c:pt>
                <c:pt idx="374">
                  <c:v>1436.9318853418299</c:v>
                </c:pt>
                <c:pt idx="375">
                  <c:v>1892.0434533933294</c:v>
                </c:pt>
                <c:pt idx="376">
                  <c:v>2540.7314015417796</c:v>
                </c:pt>
                <c:pt idx="377">
                  <c:v>1369.2302699790089</c:v>
                </c:pt>
                <c:pt idx="378">
                  <c:v>1566.7487971409864</c:v>
                </c:pt>
                <c:pt idx="379">
                  <c:v>2238.7574461937038</c:v>
                </c:pt>
                <c:pt idx="380">
                  <c:v>1842.6982488233843</c:v>
                </c:pt>
                <c:pt idx="381">
                  <c:v>2543.7214723102225</c:v>
                </c:pt>
                <c:pt idx="382">
                  <c:v>2593.1049536256833</c:v>
                </c:pt>
                <c:pt idx="383">
                  <c:v>2277.6991772316687</c:v>
                </c:pt>
                <c:pt idx="384">
                  <c:v>1959.1075176776212</c:v>
                </c:pt>
                <c:pt idx="385">
                  <c:v>1541.8663381568185</c:v>
                </c:pt>
                <c:pt idx="386">
                  <c:v>2009.4357610135921</c:v>
                </c:pt>
                <c:pt idx="387">
                  <c:v>2496.9004648544869</c:v>
                </c:pt>
                <c:pt idx="388">
                  <c:v>2629.3900733830815</c:v>
                </c:pt>
                <c:pt idx="389">
                  <c:v>2266.0257872892034</c:v>
                </c:pt>
                <c:pt idx="390">
                  <c:v>1454.0429544901999</c:v>
                </c:pt>
                <c:pt idx="391">
                  <c:v>2408.8846114082844</c:v>
                </c:pt>
                <c:pt idx="392">
                  <c:v>1917.8966469865845</c:v>
                </c:pt>
                <c:pt idx="393">
                  <c:v>2209.6254839113099</c:v>
                </c:pt>
                <c:pt idx="394">
                  <c:v>2209.952584447441</c:v>
                </c:pt>
                <c:pt idx="395">
                  <c:v>2437.4241427861343</c:v>
                </c:pt>
                <c:pt idx="396">
                  <c:v>2653.5696995884282</c:v>
                </c:pt>
                <c:pt idx="397">
                  <c:v>2100.8223783307476</c:v>
                </c:pt>
                <c:pt idx="398">
                  <c:v>1775.3467284056023</c:v>
                </c:pt>
                <c:pt idx="399">
                  <c:v>2310.3496196622509</c:v>
                </c:pt>
                <c:pt idx="400">
                  <c:v>1982.4601439286198</c:v>
                </c:pt>
                <c:pt idx="401">
                  <c:v>1970.3223024155086</c:v>
                </c:pt>
                <c:pt idx="402">
                  <c:v>1577.0362001065223</c:v>
                </c:pt>
                <c:pt idx="403">
                  <c:v>2156.587922162922</c:v>
                </c:pt>
                <c:pt idx="404">
                  <c:v>1676.5756756685951</c:v>
                </c:pt>
                <c:pt idx="405">
                  <c:v>1283.7404989760616</c:v>
                </c:pt>
                <c:pt idx="406">
                  <c:v>2336.2779649718359</c:v>
                </c:pt>
                <c:pt idx="407">
                  <c:v>2394.3244591487892</c:v>
                </c:pt>
                <c:pt idx="408">
                  <c:v>2131.9308751500357</c:v>
                </c:pt>
                <c:pt idx="409">
                  <c:v>1909.0076208724277</c:v>
                </c:pt>
                <c:pt idx="410">
                  <c:v>1512.4790810770428</c:v>
                </c:pt>
                <c:pt idx="411">
                  <c:v>2414.4973309949564</c:v>
                </c:pt>
                <c:pt idx="412">
                  <c:v>1435.0061031786754</c:v>
                </c:pt>
                <c:pt idx="413">
                  <c:v>1605.2372431152471</c:v>
                </c:pt>
                <c:pt idx="414">
                  <c:v>1747.9364997896409</c:v>
                </c:pt>
                <c:pt idx="415">
                  <c:v>1332.1215276972216</c:v>
                </c:pt>
                <c:pt idx="416">
                  <c:v>775.59523683154839</c:v>
                </c:pt>
                <c:pt idx="417">
                  <c:v>2084.6959981406835</c:v>
                </c:pt>
                <c:pt idx="418">
                  <c:v>1793.1045655227499</c:v>
                </c:pt>
                <c:pt idx="419">
                  <c:v>2123.6268470387804</c:v>
                </c:pt>
                <c:pt idx="420">
                  <c:v>1736.2675021784235</c:v>
                </c:pt>
                <c:pt idx="421">
                  <c:v>1437.1818181355193</c:v>
                </c:pt>
                <c:pt idx="422">
                  <c:v>2405.5432501033283</c:v>
                </c:pt>
                <c:pt idx="423">
                  <c:v>1910.1455538550508</c:v>
                </c:pt>
                <c:pt idx="424">
                  <c:v>2063.6516742516542</c:v>
                </c:pt>
                <c:pt idx="425">
                  <c:v>1885.3303322168213</c:v>
                </c:pt>
                <c:pt idx="426">
                  <c:v>2267.3113459449378</c:v>
                </c:pt>
                <c:pt idx="427">
                  <c:v>2133.5704656251473</c:v>
                </c:pt>
                <c:pt idx="428">
                  <c:v>1803.3131535192369</c:v>
                </c:pt>
                <c:pt idx="429">
                  <c:v>1685.0006218365379</c:v>
                </c:pt>
                <c:pt idx="430">
                  <c:v>2277.6604365314124</c:v>
                </c:pt>
                <c:pt idx="431">
                  <c:v>2674.3478641080801</c:v>
                </c:pt>
                <c:pt idx="432">
                  <c:v>1889.589605306166</c:v>
                </c:pt>
                <c:pt idx="433">
                  <c:v>1456.7231697147436</c:v>
                </c:pt>
                <c:pt idx="434">
                  <c:v>2705.9183357837101</c:v>
                </c:pt>
                <c:pt idx="435">
                  <c:v>1197.9028442652489</c:v>
                </c:pt>
                <c:pt idx="436">
                  <c:v>2045.9776963473196</c:v>
                </c:pt>
                <c:pt idx="437">
                  <c:v>2012.1065037244407</c:v>
                </c:pt>
                <c:pt idx="438">
                  <c:v>1999.5649283558814</c:v>
                </c:pt>
                <c:pt idx="439">
                  <c:v>1422.1864846666213</c:v>
                </c:pt>
                <c:pt idx="440">
                  <c:v>1792.5436677023536</c:v>
                </c:pt>
                <c:pt idx="441">
                  <c:v>2085.8241351740362</c:v>
                </c:pt>
                <c:pt idx="442">
                  <c:v>1764.9744726617428</c:v>
                </c:pt>
                <c:pt idx="443">
                  <c:v>2297.4439333381306</c:v>
                </c:pt>
                <c:pt idx="444">
                  <c:v>1836.734252877468</c:v>
                </c:pt>
                <c:pt idx="445">
                  <c:v>2216.6721501797947</c:v>
                </c:pt>
                <c:pt idx="446">
                  <c:v>1946.0645106803131</c:v>
                </c:pt>
                <c:pt idx="447">
                  <c:v>1277.9204169417353</c:v>
                </c:pt>
                <c:pt idx="448">
                  <c:v>2079.3485498622977</c:v>
                </c:pt>
                <c:pt idx="449">
                  <c:v>1938.5097530941348</c:v>
                </c:pt>
                <c:pt idx="450">
                  <c:v>2512.3454516986894</c:v>
                </c:pt>
                <c:pt idx="451">
                  <c:v>2027.0752187800317</c:v>
                </c:pt>
                <c:pt idx="452">
                  <c:v>1533.5364750773224</c:v>
                </c:pt>
                <c:pt idx="453">
                  <c:v>2371.8862468708394</c:v>
                </c:pt>
                <c:pt idx="454">
                  <c:v>2167.6760659440552</c:v>
                </c:pt>
                <c:pt idx="455">
                  <c:v>2367.0540364548724</c:v>
                </c:pt>
                <c:pt idx="456">
                  <c:v>2175.1012706824986</c:v>
                </c:pt>
                <c:pt idx="457">
                  <c:v>2272.4926963288308</c:v>
                </c:pt>
                <c:pt idx="458">
                  <c:v>2299.8719529443333</c:v>
                </c:pt>
                <c:pt idx="459">
                  <c:v>2273.8402531185202</c:v>
                </c:pt>
                <c:pt idx="460">
                  <c:v>1815.8364507784718</c:v>
                </c:pt>
                <c:pt idx="461">
                  <c:v>2062.4626072703322</c:v>
                </c:pt>
                <c:pt idx="462">
                  <c:v>2308.5249559671283</c:v>
                </c:pt>
                <c:pt idx="463">
                  <c:v>2195.6408507586966</c:v>
                </c:pt>
                <c:pt idx="464">
                  <c:v>2468.6739271041224</c:v>
                </c:pt>
                <c:pt idx="465">
                  <c:v>1592.1727715492743</c:v>
                </c:pt>
                <c:pt idx="466">
                  <c:v>2520.4469613161418</c:v>
                </c:pt>
                <c:pt idx="467">
                  <c:v>1514.7505556152828</c:v>
                </c:pt>
                <c:pt idx="468">
                  <c:v>1781.0861157280597</c:v>
                </c:pt>
                <c:pt idx="469">
                  <c:v>1605.9280227134295</c:v>
                </c:pt>
                <c:pt idx="470">
                  <c:v>1048.8498059440317</c:v>
                </c:pt>
                <c:pt idx="471">
                  <c:v>2328.7099737787212</c:v>
                </c:pt>
                <c:pt idx="472">
                  <c:v>2254.9933601208613</c:v>
                </c:pt>
                <c:pt idx="473">
                  <c:v>1613.7968749365536</c:v>
                </c:pt>
                <c:pt idx="474">
                  <c:v>2380.0537743324821</c:v>
                </c:pt>
                <c:pt idx="475">
                  <c:v>2315.904109376148</c:v>
                </c:pt>
                <c:pt idx="476">
                  <c:v>1922.4802246115141</c:v>
                </c:pt>
                <c:pt idx="477">
                  <c:v>1928.4760418730948</c:v>
                </c:pt>
                <c:pt idx="478">
                  <c:v>1891.0045892653652</c:v>
                </c:pt>
                <c:pt idx="479">
                  <c:v>2198.7571028134844</c:v>
                </c:pt>
                <c:pt idx="480">
                  <c:v>2263.1506439055229</c:v>
                </c:pt>
                <c:pt idx="481">
                  <c:v>2114.8389255039583</c:v>
                </c:pt>
                <c:pt idx="482">
                  <c:v>2623.708648963584</c:v>
                </c:pt>
                <c:pt idx="483">
                  <c:v>2016.16441771479</c:v>
                </c:pt>
                <c:pt idx="484">
                  <c:v>2256.4756691980219</c:v>
                </c:pt>
                <c:pt idx="485">
                  <c:v>2061.4653009855319</c:v>
                </c:pt>
                <c:pt idx="486">
                  <c:v>1933.2369319590289</c:v>
                </c:pt>
                <c:pt idx="487">
                  <c:v>2126.3781561760552</c:v>
                </c:pt>
                <c:pt idx="488">
                  <c:v>1657.6022525729131</c:v>
                </c:pt>
                <c:pt idx="489">
                  <c:v>2073.6018380223686</c:v>
                </c:pt>
                <c:pt idx="490">
                  <c:v>2395.9908655127656</c:v>
                </c:pt>
                <c:pt idx="491">
                  <c:v>1777.9339738405688</c:v>
                </c:pt>
                <c:pt idx="492">
                  <c:v>1300.0624188069341</c:v>
                </c:pt>
                <c:pt idx="493">
                  <c:v>2274.9979527050746</c:v>
                </c:pt>
                <c:pt idx="494">
                  <c:v>2695.163310365504</c:v>
                </c:pt>
                <c:pt idx="495">
                  <c:v>1736.9081619203353</c:v>
                </c:pt>
                <c:pt idx="496">
                  <c:v>1926.9826153577087</c:v>
                </c:pt>
                <c:pt idx="497">
                  <c:v>2008.0946893747023</c:v>
                </c:pt>
                <c:pt idx="498">
                  <c:v>1793.482944545678</c:v>
                </c:pt>
                <c:pt idx="499">
                  <c:v>2493.7034022505759</c:v>
                </c:pt>
                <c:pt idx="500">
                  <c:v>1787.8980903547417</c:v>
                </c:pt>
                <c:pt idx="501">
                  <c:v>2204.2129645608948</c:v>
                </c:pt>
                <c:pt idx="502">
                  <c:v>2315.7333273890836</c:v>
                </c:pt>
                <c:pt idx="503">
                  <c:v>1930.1819729446288</c:v>
                </c:pt>
                <c:pt idx="504">
                  <c:v>1809.040857297914</c:v>
                </c:pt>
                <c:pt idx="505">
                  <c:v>1608.6464705150138</c:v>
                </c:pt>
                <c:pt idx="506">
                  <c:v>2050.0337338511599</c:v>
                </c:pt>
                <c:pt idx="507">
                  <c:v>1383.1340051804</c:v>
                </c:pt>
                <c:pt idx="508">
                  <c:v>1545.2744992146545</c:v>
                </c:pt>
                <c:pt idx="509">
                  <c:v>2471.0932299064443</c:v>
                </c:pt>
                <c:pt idx="510">
                  <c:v>1940.1358182839613</c:v>
                </c:pt>
                <c:pt idx="511">
                  <c:v>1222.1016563114244</c:v>
                </c:pt>
                <c:pt idx="512">
                  <c:v>2257.2556255873496</c:v>
                </c:pt>
                <c:pt idx="513">
                  <c:v>2219.6637849115286</c:v>
                </c:pt>
                <c:pt idx="514">
                  <c:v>2003.9483294015226</c:v>
                </c:pt>
                <c:pt idx="515">
                  <c:v>1847.2616445011809</c:v>
                </c:pt>
                <c:pt idx="516">
                  <c:v>1350.5966421495541</c:v>
                </c:pt>
                <c:pt idx="517">
                  <c:v>2270.7007418415742</c:v>
                </c:pt>
                <c:pt idx="518">
                  <c:v>1674.025259240414</c:v>
                </c:pt>
                <c:pt idx="519">
                  <c:v>918.46983445386286</c:v>
                </c:pt>
                <c:pt idx="520">
                  <c:v>1780.1062434829655</c:v>
                </c:pt>
                <c:pt idx="521">
                  <c:v>1389.0278815229103</c:v>
                </c:pt>
                <c:pt idx="522">
                  <c:v>1873.2813816372218</c:v>
                </c:pt>
                <c:pt idx="523">
                  <c:v>1697.0954185992596</c:v>
                </c:pt>
                <c:pt idx="524">
                  <c:v>1747.473201724184</c:v>
                </c:pt>
                <c:pt idx="525">
                  <c:v>2040.0510598937326</c:v>
                </c:pt>
                <c:pt idx="526">
                  <c:v>1921.6269905820664</c:v>
                </c:pt>
                <c:pt idx="527">
                  <c:v>2033.4899736915322</c:v>
                </c:pt>
                <c:pt idx="528">
                  <c:v>2056.4446306685859</c:v>
                </c:pt>
                <c:pt idx="529">
                  <c:v>1949.4983934385164</c:v>
                </c:pt>
                <c:pt idx="530">
                  <c:v>2185.6662596016686</c:v>
                </c:pt>
                <c:pt idx="531">
                  <c:v>1341.2373653740142</c:v>
                </c:pt>
                <c:pt idx="532">
                  <c:v>2517.4187715340304</c:v>
                </c:pt>
                <c:pt idx="533">
                  <c:v>2031.1204056721399</c:v>
                </c:pt>
                <c:pt idx="534">
                  <c:v>2150.7139332250954</c:v>
                </c:pt>
                <c:pt idx="535">
                  <c:v>1861.284523263239</c:v>
                </c:pt>
                <c:pt idx="536">
                  <c:v>1514.6970432868256</c:v>
                </c:pt>
                <c:pt idx="537">
                  <c:v>1306.1516018675902</c:v>
                </c:pt>
                <c:pt idx="538">
                  <c:v>1723.6250786094897</c:v>
                </c:pt>
                <c:pt idx="539">
                  <c:v>2316.6533357032749</c:v>
                </c:pt>
                <c:pt idx="540">
                  <c:v>1866.8864577293425</c:v>
                </c:pt>
                <c:pt idx="541">
                  <c:v>2230.3941977999275</c:v>
                </c:pt>
                <c:pt idx="542">
                  <c:v>2506.7264706249698</c:v>
                </c:pt>
                <c:pt idx="543">
                  <c:v>1262.8131623328663</c:v>
                </c:pt>
                <c:pt idx="544">
                  <c:v>2418.4314618870121</c:v>
                </c:pt>
                <c:pt idx="545">
                  <c:v>2096.7810602966711</c:v>
                </c:pt>
                <c:pt idx="546">
                  <c:v>2321.4802036448164</c:v>
                </c:pt>
                <c:pt idx="547">
                  <c:v>1296.6635916588202</c:v>
                </c:pt>
                <c:pt idx="548">
                  <c:v>1949.6932738507021</c:v>
                </c:pt>
                <c:pt idx="549">
                  <c:v>2070.0737028521471</c:v>
                </c:pt>
                <c:pt idx="550">
                  <c:v>1762.4340706573275</c:v>
                </c:pt>
                <c:pt idx="551">
                  <c:v>1143.6383536932917</c:v>
                </c:pt>
                <c:pt idx="552">
                  <c:v>1793.5112628352435</c:v>
                </c:pt>
                <c:pt idx="553">
                  <c:v>1910.3074682910374</c:v>
                </c:pt>
                <c:pt idx="554">
                  <c:v>1618.0287926461242</c:v>
                </c:pt>
                <c:pt idx="555">
                  <c:v>1933.1882411808547</c:v>
                </c:pt>
                <c:pt idx="556">
                  <c:v>1606.1471670586179</c:v>
                </c:pt>
                <c:pt idx="557">
                  <c:v>1981.1610971096306</c:v>
                </c:pt>
                <c:pt idx="558">
                  <c:v>2698.1860126389001</c:v>
                </c:pt>
                <c:pt idx="559">
                  <c:v>1810.8783825286082</c:v>
                </c:pt>
                <c:pt idx="560">
                  <c:v>1810.0071547097323</c:v>
                </c:pt>
                <c:pt idx="561">
                  <c:v>2267.9235888590192</c:v>
                </c:pt>
                <c:pt idx="562">
                  <c:v>1623.6822350237126</c:v>
                </c:pt>
                <c:pt idx="563">
                  <c:v>2213.7087718485927</c:v>
                </c:pt>
                <c:pt idx="564">
                  <c:v>2204.9004372925265</c:v>
                </c:pt>
                <c:pt idx="565">
                  <c:v>1581.9191508747899</c:v>
                </c:pt>
                <c:pt idx="566">
                  <c:v>1940.5771964030428</c:v>
                </c:pt>
                <c:pt idx="567">
                  <c:v>2288.9925972471901</c:v>
                </c:pt>
                <c:pt idx="568">
                  <c:v>2867.9162699435255</c:v>
                </c:pt>
                <c:pt idx="569">
                  <c:v>1477.9550191423041</c:v>
                </c:pt>
                <c:pt idx="570">
                  <c:v>2025.0643039356582</c:v>
                </c:pt>
                <c:pt idx="571">
                  <c:v>1827.788835401152</c:v>
                </c:pt>
                <c:pt idx="572">
                  <c:v>2034.8683217825746</c:v>
                </c:pt>
                <c:pt idx="573">
                  <c:v>2149.0712460504656</c:v>
                </c:pt>
                <c:pt idx="574">
                  <c:v>1308.4037281672645</c:v>
                </c:pt>
                <c:pt idx="575">
                  <c:v>1923.4421177553231</c:v>
                </c:pt>
                <c:pt idx="576">
                  <c:v>1827.094933996108</c:v>
                </c:pt>
                <c:pt idx="577">
                  <c:v>1811.669529452287</c:v>
                </c:pt>
                <c:pt idx="578">
                  <c:v>2197.4680677013675</c:v>
                </c:pt>
                <c:pt idx="579">
                  <c:v>1858.7538318036459</c:v>
                </c:pt>
                <c:pt idx="580">
                  <c:v>1904.5297482975584</c:v>
                </c:pt>
                <c:pt idx="581">
                  <c:v>1872.7100283916734</c:v>
                </c:pt>
                <c:pt idx="582">
                  <c:v>2030.0796741477825</c:v>
                </c:pt>
                <c:pt idx="583">
                  <c:v>2619.6131273418505</c:v>
                </c:pt>
                <c:pt idx="584">
                  <c:v>2162.1377990184847</c:v>
                </c:pt>
                <c:pt idx="585">
                  <c:v>1958.8942594143664</c:v>
                </c:pt>
                <c:pt idx="586">
                  <c:v>2144.826581939371</c:v>
                </c:pt>
                <c:pt idx="587">
                  <c:v>2070.6790421983169</c:v>
                </c:pt>
                <c:pt idx="588">
                  <c:v>1401.8068554141209</c:v>
                </c:pt>
                <c:pt idx="589">
                  <c:v>1590.5040638369537</c:v>
                </c:pt>
                <c:pt idx="590">
                  <c:v>1707.6748977502066</c:v>
                </c:pt>
                <c:pt idx="591">
                  <c:v>1446.0544139774211</c:v>
                </c:pt>
                <c:pt idx="592">
                  <c:v>2692.2891126536415</c:v>
                </c:pt>
                <c:pt idx="593">
                  <c:v>2289.7975324595536</c:v>
                </c:pt>
                <c:pt idx="594">
                  <c:v>2456.9770316747963</c:v>
                </c:pt>
                <c:pt idx="595">
                  <c:v>2247.3310327936488</c:v>
                </c:pt>
                <c:pt idx="596">
                  <c:v>2348.6041016552772</c:v>
                </c:pt>
                <c:pt idx="597">
                  <c:v>1742.6896172160414</c:v>
                </c:pt>
                <c:pt idx="598">
                  <c:v>2112.8118338258864</c:v>
                </c:pt>
                <c:pt idx="599">
                  <c:v>2071.5660355161235</c:v>
                </c:pt>
                <c:pt idx="600">
                  <c:v>1596.6958314857475</c:v>
                </c:pt>
                <c:pt idx="601">
                  <c:v>1565.759704120188</c:v>
                </c:pt>
                <c:pt idx="602">
                  <c:v>1632.5828741589794</c:v>
                </c:pt>
                <c:pt idx="603">
                  <c:v>1881.0960366476284</c:v>
                </c:pt>
                <c:pt idx="604">
                  <c:v>1839.7490406094439</c:v>
                </c:pt>
                <c:pt idx="605">
                  <c:v>2037.3227711530417</c:v>
                </c:pt>
                <c:pt idx="606">
                  <c:v>1778.9896945461587</c:v>
                </c:pt>
                <c:pt idx="607">
                  <c:v>1443.6162367096622</c:v>
                </c:pt>
                <c:pt idx="608">
                  <c:v>2762.4784661619487</c:v>
                </c:pt>
                <c:pt idx="609">
                  <c:v>2329.2410534833616</c:v>
                </c:pt>
                <c:pt idx="610">
                  <c:v>1907.1120842909004</c:v>
                </c:pt>
                <c:pt idx="611">
                  <c:v>2221.5295078260606</c:v>
                </c:pt>
                <c:pt idx="612">
                  <c:v>2142.1477003311593</c:v>
                </c:pt>
                <c:pt idx="613">
                  <c:v>2292.9617494207705</c:v>
                </c:pt>
                <c:pt idx="614">
                  <c:v>1756.7231318247068</c:v>
                </c:pt>
                <c:pt idx="615">
                  <c:v>2025.743727328103</c:v>
                </c:pt>
                <c:pt idx="616">
                  <c:v>2570.59887375783</c:v>
                </c:pt>
                <c:pt idx="617">
                  <c:v>2148.8578050481083</c:v>
                </c:pt>
                <c:pt idx="618">
                  <c:v>2508.5170591551505</c:v>
                </c:pt>
                <c:pt idx="619">
                  <c:v>1547.3030726616053</c:v>
                </c:pt>
                <c:pt idx="620">
                  <c:v>2750.4312237157719</c:v>
                </c:pt>
                <c:pt idx="621">
                  <c:v>2230.9329863720777</c:v>
                </c:pt>
                <c:pt idx="622">
                  <c:v>2498.8406008850216</c:v>
                </c:pt>
                <c:pt idx="623">
                  <c:v>1858.5490863488521</c:v>
                </c:pt>
                <c:pt idx="624">
                  <c:v>1969.8791172001511</c:v>
                </c:pt>
                <c:pt idx="625">
                  <c:v>1694.5861452798199</c:v>
                </c:pt>
                <c:pt idx="626">
                  <c:v>1481.3284913020107</c:v>
                </c:pt>
                <c:pt idx="627">
                  <c:v>1608.1103730783507</c:v>
                </c:pt>
                <c:pt idx="628">
                  <c:v>1637.8629576297244</c:v>
                </c:pt>
                <c:pt idx="629">
                  <c:v>2155.6932054311255</c:v>
                </c:pt>
                <c:pt idx="630">
                  <c:v>1133.9726508273598</c:v>
                </c:pt>
                <c:pt idx="631">
                  <c:v>1838.9240239696155</c:v>
                </c:pt>
                <c:pt idx="632">
                  <c:v>2378.8380668809623</c:v>
                </c:pt>
                <c:pt idx="633">
                  <c:v>1963.4538406364591</c:v>
                </c:pt>
                <c:pt idx="634">
                  <c:v>1872.5023620332358</c:v>
                </c:pt>
                <c:pt idx="635">
                  <c:v>1812.5814273703581</c:v>
                </c:pt>
                <c:pt idx="636">
                  <c:v>2021.0963633048086</c:v>
                </c:pt>
                <c:pt idx="637">
                  <c:v>1912.4806818729048</c:v>
                </c:pt>
                <c:pt idx="638">
                  <c:v>2476.2946948167883</c:v>
                </c:pt>
                <c:pt idx="639">
                  <c:v>1689.2989090909832</c:v>
                </c:pt>
                <c:pt idx="640">
                  <c:v>1873.4060353570021</c:v>
                </c:pt>
                <c:pt idx="641">
                  <c:v>2484.1095530309103</c:v>
                </c:pt>
                <c:pt idx="642">
                  <c:v>1878.2925766102126</c:v>
                </c:pt>
                <c:pt idx="643">
                  <c:v>1768.3978025937395</c:v>
                </c:pt>
                <c:pt idx="644">
                  <c:v>1836.1840238065633</c:v>
                </c:pt>
                <c:pt idx="645">
                  <c:v>2035.3454791646363</c:v>
                </c:pt>
                <c:pt idx="646">
                  <c:v>1639.6818866957474</c:v>
                </c:pt>
                <c:pt idx="647">
                  <c:v>2391.5580694214368</c:v>
                </c:pt>
                <c:pt idx="648">
                  <c:v>2319.1359830128422</c:v>
                </c:pt>
                <c:pt idx="649">
                  <c:v>1894.0723472368845</c:v>
                </c:pt>
                <c:pt idx="650">
                  <c:v>1996.3017993209287</c:v>
                </c:pt>
                <c:pt idx="651">
                  <c:v>2392.701649573959</c:v>
                </c:pt>
                <c:pt idx="652">
                  <c:v>2051.6953439802819</c:v>
                </c:pt>
                <c:pt idx="653">
                  <c:v>1436.9578119543221</c:v>
                </c:pt>
                <c:pt idx="654">
                  <c:v>1840.7501906587786</c:v>
                </c:pt>
                <c:pt idx="655">
                  <c:v>2364.5471285383246</c:v>
                </c:pt>
                <c:pt idx="656">
                  <c:v>1944.4811322824899</c:v>
                </c:pt>
                <c:pt idx="657">
                  <c:v>857.44069036730798</c:v>
                </c:pt>
                <c:pt idx="658">
                  <c:v>2005.7355858519659</c:v>
                </c:pt>
                <c:pt idx="659">
                  <c:v>1729.2321248437802</c:v>
                </c:pt>
                <c:pt idx="660">
                  <c:v>2271.2299722188909</c:v>
                </c:pt>
                <c:pt idx="661">
                  <c:v>1793.1695978873104</c:v>
                </c:pt>
                <c:pt idx="662">
                  <c:v>1591.5766454100522</c:v>
                </c:pt>
                <c:pt idx="663">
                  <c:v>1773.0941145136967</c:v>
                </c:pt>
                <c:pt idx="664">
                  <c:v>1657.6051958457174</c:v>
                </c:pt>
                <c:pt idx="665">
                  <c:v>2525.0004739162614</c:v>
                </c:pt>
                <c:pt idx="666">
                  <c:v>2526.5165527088175</c:v>
                </c:pt>
                <c:pt idx="667">
                  <c:v>1235.1079875612777</c:v>
                </c:pt>
                <c:pt idx="668">
                  <c:v>1535.8733298008228</c:v>
                </c:pt>
                <c:pt idx="669">
                  <c:v>1686.9478228835796</c:v>
                </c:pt>
                <c:pt idx="670">
                  <c:v>2677.2024760040949</c:v>
                </c:pt>
                <c:pt idx="671">
                  <c:v>1517.5291502330147</c:v>
                </c:pt>
                <c:pt idx="672">
                  <c:v>2412.5267939501791</c:v>
                </c:pt>
                <c:pt idx="673">
                  <c:v>2442.7981160610434</c:v>
                </c:pt>
                <c:pt idx="674">
                  <c:v>2165.7823870414941</c:v>
                </c:pt>
                <c:pt idx="675">
                  <c:v>2452.6139216774754</c:v>
                </c:pt>
                <c:pt idx="676">
                  <c:v>1232.0888235432503</c:v>
                </c:pt>
                <c:pt idx="677">
                  <c:v>2236.8964904823515</c:v>
                </c:pt>
                <c:pt idx="678">
                  <c:v>2240.5266737355269</c:v>
                </c:pt>
                <c:pt idx="679">
                  <c:v>2073.2641698023435</c:v>
                </c:pt>
                <c:pt idx="680">
                  <c:v>1750.7970178587057</c:v>
                </c:pt>
                <c:pt idx="681">
                  <c:v>2192.6238262520928</c:v>
                </c:pt>
                <c:pt idx="682">
                  <c:v>1529.6853884809243</c:v>
                </c:pt>
                <c:pt idx="683">
                  <c:v>2413.9697881426619</c:v>
                </c:pt>
                <c:pt idx="684">
                  <c:v>2320.1572634951081</c:v>
                </c:pt>
                <c:pt idx="685">
                  <c:v>2123.2521888033443</c:v>
                </c:pt>
                <c:pt idx="686">
                  <c:v>1954.8395145090981</c:v>
                </c:pt>
                <c:pt idx="687">
                  <c:v>2294.0032804445727</c:v>
                </c:pt>
                <c:pt idx="688">
                  <c:v>2001.8812802953908</c:v>
                </c:pt>
                <c:pt idx="689">
                  <c:v>2456.0900854942156</c:v>
                </c:pt>
                <c:pt idx="690">
                  <c:v>1925.0279052749756</c:v>
                </c:pt>
                <c:pt idx="691">
                  <c:v>1828.865514934485</c:v>
                </c:pt>
                <c:pt idx="692">
                  <c:v>1911.0832261281248</c:v>
                </c:pt>
                <c:pt idx="693">
                  <c:v>1503.1750737032853</c:v>
                </c:pt>
                <c:pt idx="694">
                  <c:v>2270.2292772587098</c:v>
                </c:pt>
                <c:pt idx="695">
                  <c:v>1703.7235401082798</c:v>
                </c:pt>
                <c:pt idx="696">
                  <c:v>2121.0397720570181</c:v>
                </c:pt>
                <c:pt idx="697">
                  <c:v>2590.2994718035698</c:v>
                </c:pt>
                <c:pt idx="698">
                  <c:v>2016.5114452843773</c:v>
                </c:pt>
                <c:pt idx="699">
                  <c:v>2721.1410048294565</c:v>
                </c:pt>
                <c:pt idx="700">
                  <c:v>2233.1091954926451</c:v>
                </c:pt>
                <c:pt idx="701">
                  <c:v>1360.7676022559026</c:v>
                </c:pt>
                <c:pt idx="702">
                  <c:v>2578.6642202124131</c:v>
                </c:pt>
                <c:pt idx="703">
                  <c:v>2482.0838735890284</c:v>
                </c:pt>
                <c:pt idx="704">
                  <c:v>2739.6535392900551</c:v>
                </c:pt>
                <c:pt idx="705">
                  <c:v>1798.9539084012358</c:v>
                </c:pt>
                <c:pt idx="706">
                  <c:v>1505.0445513305167</c:v>
                </c:pt>
                <c:pt idx="707">
                  <c:v>1519.077991645885</c:v>
                </c:pt>
                <c:pt idx="708">
                  <c:v>2071.9307843216375</c:v>
                </c:pt>
                <c:pt idx="709">
                  <c:v>1789.6062534433586</c:v>
                </c:pt>
                <c:pt idx="710">
                  <c:v>1574.8303633193427</c:v>
                </c:pt>
                <c:pt idx="711">
                  <c:v>1903.2772683885196</c:v>
                </c:pt>
                <c:pt idx="712">
                  <c:v>2095.838962401649</c:v>
                </c:pt>
                <c:pt idx="713">
                  <c:v>878.04458072563284</c:v>
                </c:pt>
                <c:pt idx="714">
                  <c:v>1859.4753681067959</c:v>
                </c:pt>
                <c:pt idx="715">
                  <c:v>1982.2046138402438</c:v>
                </c:pt>
                <c:pt idx="716">
                  <c:v>1681.0589274452723</c:v>
                </c:pt>
                <c:pt idx="717">
                  <c:v>1979.8599690136252</c:v>
                </c:pt>
                <c:pt idx="718">
                  <c:v>2048.2537806477558</c:v>
                </c:pt>
                <c:pt idx="719">
                  <c:v>1448.8842142971553</c:v>
                </c:pt>
                <c:pt idx="720">
                  <c:v>2136.5747779922749</c:v>
                </c:pt>
                <c:pt idx="721">
                  <c:v>1467.2457829753839</c:v>
                </c:pt>
                <c:pt idx="722">
                  <c:v>2880.5054112536964</c:v>
                </c:pt>
                <c:pt idx="723">
                  <c:v>2094.3915212610227</c:v>
                </c:pt>
                <c:pt idx="724">
                  <c:v>2016.4361458770509</c:v>
                </c:pt>
                <c:pt idx="725">
                  <c:v>2352.1796682572967</c:v>
                </c:pt>
                <c:pt idx="726">
                  <c:v>2477.2914657892252</c:v>
                </c:pt>
                <c:pt idx="727">
                  <c:v>1592.4536184308963</c:v>
                </c:pt>
                <c:pt idx="728">
                  <c:v>1862.7680796942805</c:v>
                </c:pt>
                <c:pt idx="729">
                  <c:v>1785.1207419437269</c:v>
                </c:pt>
                <c:pt idx="730">
                  <c:v>1880.3290412677816</c:v>
                </c:pt>
                <c:pt idx="731">
                  <c:v>2017.6752817505039</c:v>
                </c:pt>
                <c:pt idx="732">
                  <c:v>1446.2030130427811</c:v>
                </c:pt>
                <c:pt idx="733">
                  <c:v>2260.047887192326</c:v>
                </c:pt>
                <c:pt idx="734">
                  <c:v>2141.4094243670261</c:v>
                </c:pt>
                <c:pt idx="735">
                  <c:v>2020.630167575182</c:v>
                </c:pt>
                <c:pt idx="736">
                  <c:v>2404.5631304728595</c:v>
                </c:pt>
                <c:pt idx="737">
                  <c:v>2225.8723126051846</c:v>
                </c:pt>
                <c:pt idx="738">
                  <c:v>1648.8942699059189</c:v>
                </c:pt>
                <c:pt idx="739">
                  <c:v>2551.2566306873559</c:v>
                </c:pt>
                <c:pt idx="740">
                  <c:v>1493.5859155330472</c:v>
                </c:pt>
                <c:pt idx="741">
                  <c:v>1882.5901218354629</c:v>
                </c:pt>
                <c:pt idx="742">
                  <c:v>2214.7647248996363</c:v>
                </c:pt>
                <c:pt idx="743">
                  <c:v>2024.3722097349892</c:v>
                </c:pt>
                <c:pt idx="744">
                  <c:v>1614.0641045439697</c:v>
                </c:pt>
                <c:pt idx="745">
                  <c:v>2608.3067533740978</c:v>
                </c:pt>
                <c:pt idx="746">
                  <c:v>1837.737713477567</c:v>
                </c:pt>
                <c:pt idx="747">
                  <c:v>2221.2134706694924</c:v>
                </c:pt>
                <c:pt idx="748">
                  <c:v>1666.680699423021</c:v>
                </c:pt>
                <c:pt idx="749">
                  <c:v>1942.7720092818345</c:v>
                </c:pt>
                <c:pt idx="750">
                  <c:v>1691.4920675479007</c:v>
                </c:pt>
                <c:pt idx="751">
                  <c:v>2085.4603732887626</c:v>
                </c:pt>
                <c:pt idx="752">
                  <c:v>2005.1359288832246</c:v>
                </c:pt>
                <c:pt idx="753">
                  <c:v>2325.7865431105602</c:v>
                </c:pt>
                <c:pt idx="754">
                  <c:v>2024.1142368449873</c:v>
                </c:pt>
                <c:pt idx="755">
                  <c:v>1476.9242386253027</c:v>
                </c:pt>
                <c:pt idx="756">
                  <c:v>1459.7850121212032</c:v>
                </c:pt>
                <c:pt idx="757">
                  <c:v>2245.1399549308771</c:v>
                </c:pt>
                <c:pt idx="758">
                  <c:v>1698.2752636266086</c:v>
                </c:pt>
                <c:pt idx="759">
                  <c:v>2087.0553824402668</c:v>
                </c:pt>
                <c:pt idx="760">
                  <c:v>1847.2291310869259</c:v>
                </c:pt>
                <c:pt idx="761">
                  <c:v>2442.4804899209848</c:v>
                </c:pt>
                <c:pt idx="762">
                  <c:v>1641.6887755351927</c:v>
                </c:pt>
                <c:pt idx="763">
                  <c:v>1677.259628514621</c:v>
                </c:pt>
                <c:pt idx="764">
                  <c:v>2533.1090501323561</c:v>
                </c:pt>
                <c:pt idx="765">
                  <c:v>2018.8317848050865</c:v>
                </c:pt>
                <c:pt idx="766">
                  <c:v>2111.1147809801987</c:v>
                </c:pt>
                <c:pt idx="767">
                  <c:v>1890.3584911773432</c:v>
                </c:pt>
                <c:pt idx="768">
                  <c:v>1462.3668776907871</c:v>
                </c:pt>
                <c:pt idx="769">
                  <c:v>1847.4420251156116</c:v>
                </c:pt>
                <c:pt idx="770">
                  <c:v>2341.9796146027584</c:v>
                </c:pt>
                <c:pt idx="771">
                  <c:v>1943.8621902174418</c:v>
                </c:pt>
                <c:pt idx="772">
                  <c:v>1525.3186383617794</c:v>
                </c:pt>
                <c:pt idx="773">
                  <c:v>2950.0859979187881</c:v>
                </c:pt>
                <c:pt idx="774">
                  <c:v>1330.2501016100141</c:v>
                </c:pt>
                <c:pt idx="775">
                  <c:v>2094.6716593893725</c:v>
                </c:pt>
                <c:pt idx="776">
                  <c:v>1893.5007534247998</c:v>
                </c:pt>
                <c:pt idx="777">
                  <c:v>1714.4906877976682</c:v>
                </c:pt>
                <c:pt idx="778">
                  <c:v>1135.7864879320987</c:v>
                </c:pt>
                <c:pt idx="779">
                  <c:v>1582.6905941613732</c:v>
                </c:pt>
                <c:pt idx="780">
                  <c:v>1849.5685623112004</c:v>
                </c:pt>
                <c:pt idx="781">
                  <c:v>2163.2947173171415</c:v>
                </c:pt>
                <c:pt idx="782">
                  <c:v>1816.0715062750751</c:v>
                </c:pt>
                <c:pt idx="783">
                  <c:v>1430.3983299169849</c:v>
                </c:pt>
                <c:pt idx="784">
                  <c:v>1813.681130698802</c:v>
                </c:pt>
                <c:pt idx="785">
                  <c:v>2415.5532787832053</c:v>
                </c:pt>
                <c:pt idx="786">
                  <c:v>1639.078626182185</c:v>
                </c:pt>
                <c:pt idx="787">
                  <c:v>2241.3548181385922</c:v>
                </c:pt>
                <c:pt idx="788">
                  <c:v>2127.4359266215324</c:v>
                </c:pt>
                <c:pt idx="789">
                  <c:v>2235.3609112706617</c:v>
                </c:pt>
                <c:pt idx="790">
                  <c:v>2207.6174737303736</c:v>
                </c:pt>
                <c:pt idx="791">
                  <c:v>1654.8883626670067</c:v>
                </c:pt>
                <c:pt idx="792">
                  <c:v>1837.7195157341921</c:v>
                </c:pt>
                <c:pt idx="793">
                  <c:v>2647.7371102441539</c:v>
                </c:pt>
                <c:pt idx="794">
                  <c:v>1241.2496809062141</c:v>
                </c:pt>
                <c:pt idx="795">
                  <c:v>1798.6442413398618</c:v>
                </c:pt>
                <c:pt idx="796">
                  <c:v>2872.9544948310504</c:v>
                </c:pt>
                <c:pt idx="797">
                  <c:v>1537.6650737093732</c:v>
                </c:pt>
                <c:pt idx="798">
                  <c:v>1902.4973327257758</c:v>
                </c:pt>
                <c:pt idx="799">
                  <c:v>1653.0477339645513</c:v>
                </c:pt>
                <c:pt idx="800">
                  <c:v>2042.9445738612267</c:v>
                </c:pt>
                <c:pt idx="801">
                  <c:v>2872.0251592954664</c:v>
                </c:pt>
                <c:pt idx="802">
                  <c:v>2461.114814889399</c:v>
                </c:pt>
                <c:pt idx="803">
                  <c:v>2028.6089487094505</c:v>
                </c:pt>
                <c:pt idx="804">
                  <c:v>1459.7406731536394</c:v>
                </c:pt>
                <c:pt idx="805">
                  <c:v>1878.8156554783563</c:v>
                </c:pt>
                <c:pt idx="806">
                  <c:v>2086.3482121636844</c:v>
                </c:pt>
                <c:pt idx="807">
                  <c:v>2660.9678193279688</c:v>
                </c:pt>
                <c:pt idx="808">
                  <c:v>2494.2832586079821</c:v>
                </c:pt>
                <c:pt idx="809">
                  <c:v>1596.1209597982888</c:v>
                </c:pt>
                <c:pt idx="810">
                  <c:v>2244.7736922523109</c:v>
                </c:pt>
                <c:pt idx="811">
                  <c:v>2100.1743371409175</c:v>
                </c:pt>
                <c:pt idx="812">
                  <c:v>1807.5837121928271</c:v>
                </c:pt>
                <c:pt idx="813">
                  <c:v>2104.3544089481657</c:v>
                </c:pt>
                <c:pt idx="814">
                  <c:v>2016.4763903312123</c:v>
                </c:pt>
                <c:pt idx="815">
                  <c:v>2276.1676315900695</c:v>
                </c:pt>
                <c:pt idx="816">
                  <c:v>2440.1849360108608</c:v>
                </c:pt>
                <c:pt idx="817">
                  <c:v>2036.1794135783421</c:v>
                </c:pt>
                <c:pt idx="818">
                  <c:v>2511.1067352605605</c:v>
                </c:pt>
                <c:pt idx="819">
                  <c:v>2127.6579262405066</c:v>
                </c:pt>
                <c:pt idx="820">
                  <c:v>2867.648877807369</c:v>
                </c:pt>
                <c:pt idx="821">
                  <c:v>1453.6780279702289</c:v>
                </c:pt>
                <c:pt idx="822">
                  <c:v>2170.3317351822625</c:v>
                </c:pt>
                <c:pt idx="823">
                  <c:v>1966.2572361918283</c:v>
                </c:pt>
                <c:pt idx="824">
                  <c:v>1700.2647811989737</c:v>
                </c:pt>
                <c:pt idx="825">
                  <c:v>1961.0221663324628</c:v>
                </c:pt>
                <c:pt idx="826">
                  <c:v>1945.8031012205174</c:v>
                </c:pt>
                <c:pt idx="827">
                  <c:v>1484.2821795547643</c:v>
                </c:pt>
                <c:pt idx="828">
                  <c:v>2440.4701374225697</c:v>
                </c:pt>
                <c:pt idx="829">
                  <c:v>1195.1962905207911</c:v>
                </c:pt>
                <c:pt idx="830">
                  <c:v>2400.2602311666269</c:v>
                </c:pt>
                <c:pt idx="831">
                  <c:v>2124.9574412214133</c:v>
                </c:pt>
                <c:pt idx="832">
                  <c:v>1802.2969568522167</c:v>
                </c:pt>
                <c:pt idx="833">
                  <c:v>2087.2301962489</c:v>
                </c:pt>
                <c:pt idx="834">
                  <c:v>781.78166292596143</c:v>
                </c:pt>
                <c:pt idx="835">
                  <c:v>1196.7100614326628</c:v>
                </c:pt>
                <c:pt idx="836">
                  <c:v>1627.4259222889086</c:v>
                </c:pt>
                <c:pt idx="837">
                  <c:v>1523.6651834439181</c:v>
                </c:pt>
                <c:pt idx="838">
                  <c:v>1671.1020256306074</c:v>
                </c:pt>
                <c:pt idx="839">
                  <c:v>2028.7573716212282</c:v>
                </c:pt>
                <c:pt idx="840">
                  <c:v>1806.5641748686903</c:v>
                </c:pt>
                <c:pt idx="841">
                  <c:v>1938.8786963085367</c:v>
                </c:pt>
                <c:pt idx="842">
                  <c:v>2402.3614865593554</c:v>
                </c:pt>
                <c:pt idx="843">
                  <c:v>1645.7824353020114</c:v>
                </c:pt>
                <c:pt idx="844">
                  <c:v>1557.2235914910343</c:v>
                </c:pt>
                <c:pt idx="845">
                  <c:v>1877.1095348521631</c:v>
                </c:pt>
                <c:pt idx="846">
                  <c:v>1562.173357024134</c:v>
                </c:pt>
                <c:pt idx="847">
                  <c:v>2280.2407480149923</c:v>
                </c:pt>
                <c:pt idx="848">
                  <c:v>1794.1995836912392</c:v>
                </c:pt>
                <c:pt idx="849">
                  <c:v>1496.8713397224419</c:v>
                </c:pt>
                <c:pt idx="850">
                  <c:v>1408.4748251714627</c:v>
                </c:pt>
                <c:pt idx="851">
                  <c:v>2228.9901974158056</c:v>
                </c:pt>
                <c:pt idx="852">
                  <c:v>1771.3496257167353</c:v>
                </c:pt>
                <c:pt idx="853">
                  <c:v>2212.3144005757204</c:v>
                </c:pt>
                <c:pt idx="854">
                  <c:v>2567.5491837602094</c:v>
                </c:pt>
                <c:pt idx="855">
                  <c:v>1180.2083751600585</c:v>
                </c:pt>
                <c:pt idx="856">
                  <c:v>2090.76576091686</c:v>
                </c:pt>
                <c:pt idx="857">
                  <c:v>1844.6860312235585</c:v>
                </c:pt>
                <c:pt idx="858">
                  <c:v>2369.8920971495245</c:v>
                </c:pt>
                <c:pt idx="859">
                  <c:v>1644.865515220321</c:v>
                </c:pt>
                <c:pt idx="860">
                  <c:v>1510.5074114416566</c:v>
                </c:pt>
                <c:pt idx="861">
                  <c:v>1508.9218017430539</c:v>
                </c:pt>
                <c:pt idx="862">
                  <c:v>1358.9823444244103</c:v>
                </c:pt>
                <c:pt idx="863">
                  <c:v>1711.6286888848263</c:v>
                </c:pt>
                <c:pt idx="864">
                  <c:v>2213.8187931130815</c:v>
                </c:pt>
                <c:pt idx="865">
                  <c:v>2158.2916445159353</c:v>
                </c:pt>
                <c:pt idx="866">
                  <c:v>1815.1034952445698</c:v>
                </c:pt>
                <c:pt idx="867">
                  <c:v>1563.6180912582713</c:v>
                </c:pt>
                <c:pt idx="868">
                  <c:v>1518.4717873908885</c:v>
                </c:pt>
                <c:pt idx="869">
                  <c:v>2233.9310600256504</c:v>
                </c:pt>
                <c:pt idx="870">
                  <c:v>1860.8427150557764</c:v>
                </c:pt>
                <c:pt idx="871">
                  <c:v>1818.0348388050916</c:v>
                </c:pt>
                <c:pt idx="872">
                  <c:v>1915.3292590496276</c:v>
                </c:pt>
                <c:pt idx="873">
                  <c:v>2138.545356894836</c:v>
                </c:pt>
                <c:pt idx="874">
                  <c:v>1358.8461362708185</c:v>
                </c:pt>
                <c:pt idx="875">
                  <c:v>2195.8523249261416</c:v>
                </c:pt>
                <c:pt idx="876">
                  <c:v>2283.710161990959</c:v>
                </c:pt>
                <c:pt idx="877">
                  <c:v>2262.3727440115254</c:v>
                </c:pt>
                <c:pt idx="878">
                  <c:v>2949.1685079773597</c:v>
                </c:pt>
                <c:pt idx="879">
                  <c:v>2230.6943455252767</c:v>
                </c:pt>
                <c:pt idx="880">
                  <c:v>1699.8897574220682</c:v>
                </c:pt>
                <c:pt idx="881">
                  <c:v>1329.2679312661494</c:v>
                </c:pt>
                <c:pt idx="882">
                  <c:v>2406.0293971636929</c:v>
                </c:pt>
                <c:pt idx="883">
                  <c:v>1523.8791186849339</c:v>
                </c:pt>
                <c:pt idx="884">
                  <c:v>2030.6946082984432</c:v>
                </c:pt>
                <c:pt idx="885">
                  <c:v>1957.8071387383607</c:v>
                </c:pt>
                <c:pt idx="886">
                  <c:v>1810.0282459872687</c:v>
                </c:pt>
                <c:pt idx="887">
                  <c:v>1594.5501583906589</c:v>
                </c:pt>
                <c:pt idx="888">
                  <c:v>2188.1961509266548</c:v>
                </c:pt>
                <c:pt idx="889">
                  <c:v>2009.2540247538127</c:v>
                </c:pt>
                <c:pt idx="890">
                  <c:v>1844.4524590332658</c:v>
                </c:pt>
                <c:pt idx="891">
                  <c:v>1949.434417844197</c:v>
                </c:pt>
                <c:pt idx="892">
                  <c:v>2186.7266708307288</c:v>
                </c:pt>
                <c:pt idx="893">
                  <c:v>1849.9930270105397</c:v>
                </c:pt>
                <c:pt idx="894">
                  <c:v>1747.1225093848334</c:v>
                </c:pt>
                <c:pt idx="895">
                  <c:v>2080.0647874867354</c:v>
                </c:pt>
                <c:pt idx="896">
                  <c:v>1891.8798642735419</c:v>
                </c:pt>
                <c:pt idx="897">
                  <c:v>2086.1160852775138</c:v>
                </c:pt>
                <c:pt idx="898">
                  <c:v>1453.2607586608647</c:v>
                </c:pt>
                <c:pt idx="899">
                  <c:v>1456.3734702829024</c:v>
                </c:pt>
                <c:pt idx="900">
                  <c:v>1667.6380187553732</c:v>
                </c:pt>
                <c:pt idx="901">
                  <c:v>1788.9512023099451</c:v>
                </c:pt>
                <c:pt idx="902">
                  <c:v>1419.835292304575</c:v>
                </c:pt>
                <c:pt idx="903">
                  <c:v>2630.6247790702764</c:v>
                </c:pt>
                <c:pt idx="904">
                  <c:v>2259.1735895415186</c:v>
                </c:pt>
                <c:pt idx="905">
                  <c:v>2316.2169671074807</c:v>
                </c:pt>
                <c:pt idx="906">
                  <c:v>2836.7626454092169</c:v>
                </c:pt>
                <c:pt idx="907">
                  <c:v>2412.6186205355843</c:v>
                </c:pt>
                <c:pt idx="908">
                  <c:v>2293.4219018937438</c:v>
                </c:pt>
                <c:pt idx="909">
                  <c:v>1999.9651082799246</c:v>
                </c:pt>
                <c:pt idx="910">
                  <c:v>2078.4508015292668</c:v>
                </c:pt>
                <c:pt idx="911">
                  <c:v>1957.8840220818383</c:v>
                </c:pt>
                <c:pt idx="912">
                  <c:v>2285.6142353687756</c:v>
                </c:pt>
                <c:pt idx="913">
                  <c:v>2280.249237691969</c:v>
                </c:pt>
                <c:pt idx="914">
                  <c:v>1125.5275814165216</c:v>
                </c:pt>
                <c:pt idx="915">
                  <c:v>2284.5073807405497</c:v>
                </c:pt>
                <c:pt idx="916">
                  <c:v>2071.349462829312</c:v>
                </c:pt>
                <c:pt idx="917">
                  <c:v>1529.3891015263216</c:v>
                </c:pt>
                <c:pt idx="918">
                  <c:v>2159.6382292806011</c:v>
                </c:pt>
                <c:pt idx="919">
                  <c:v>2002.466534610925</c:v>
                </c:pt>
                <c:pt idx="920">
                  <c:v>2606.5428862532935</c:v>
                </c:pt>
                <c:pt idx="921">
                  <c:v>2263.0561019868474</c:v>
                </c:pt>
                <c:pt idx="922">
                  <c:v>2390.9977509242162</c:v>
                </c:pt>
                <c:pt idx="923">
                  <c:v>1505.4742240963242</c:v>
                </c:pt>
                <c:pt idx="924">
                  <c:v>2130.5845878110849</c:v>
                </c:pt>
                <c:pt idx="925">
                  <c:v>1488.745172443414</c:v>
                </c:pt>
                <c:pt idx="926">
                  <c:v>2250.4015840144857</c:v>
                </c:pt>
                <c:pt idx="927">
                  <c:v>2150.9972722180391</c:v>
                </c:pt>
                <c:pt idx="928">
                  <c:v>2009.1874568508865</c:v>
                </c:pt>
                <c:pt idx="929">
                  <c:v>1338.6349274609893</c:v>
                </c:pt>
                <c:pt idx="930">
                  <c:v>1382.7241904139519</c:v>
                </c:pt>
                <c:pt idx="931">
                  <c:v>1786.7366729630812</c:v>
                </c:pt>
                <c:pt idx="932">
                  <c:v>2184.4094451467026</c:v>
                </c:pt>
                <c:pt idx="933">
                  <c:v>1868.8156735036973</c:v>
                </c:pt>
                <c:pt idx="934">
                  <c:v>1805.9853294992499</c:v>
                </c:pt>
                <c:pt idx="935">
                  <c:v>1281.8394054182427</c:v>
                </c:pt>
                <c:pt idx="936">
                  <c:v>2499.414320177857</c:v>
                </c:pt>
                <c:pt idx="937">
                  <c:v>2147.6321152756136</c:v>
                </c:pt>
                <c:pt idx="938">
                  <c:v>2033.7960702596974</c:v>
                </c:pt>
                <c:pt idx="939">
                  <c:v>1884.5444045796903</c:v>
                </c:pt>
                <c:pt idx="940">
                  <c:v>2503.2992581460567</c:v>
                </c:pt>
                <c:pt idx="941">
                  <c:v>1941.1113681134593</c:v>
                </c:pt>
                <c:pt idx="942">
                  <c:v>2654.2374142839253</c:v>
                </c:pt>
                <c:pt idx="943">
                  <c:v>1737.2092447154428</c:v>
                </c:pt>
                <c:pt idx="944">
                  <c:v>1682.3935959805749</c:v>
                </c:pt>
                <c:pt idx="945">
                  <c:v>1884.972056199389</c:v>
                </c:pt>
                <c:pt idx="946">
                  <c:v>1693.4635641318673</c:v>
                </c:pt>
                <c:pt idx="947">
                  <c:v>1912.5096450729761</c:v>
                </c:pt>
                <c:pt idx="948">
                  <c:v>2829.1928795197236</c:v>
                </c:pt>
                <c:pt idx="949">
                  <c:v>2181.2969584224338</c:v>
                </c:pt>
                <c:pt idx="950">
                  <c:v>1793.7032528429263</c:v>
                </c:pt>
                <c:pt idx="951">
                  <c:v>2250.4943285357222</c:v>
                </c:pt>
                <c:pt idx="952">
                  <c:v>1832.7811657931961</c:v>
                </c:pt>
                <c:pt idx="953">
                  <c:v>1629.4822244021852</c:v>
                </c:pt>
                <c:pt idx="954">
                  <c:v>2437.2577941297641</c:v>
                </c:pt>
                <c:pt idx="955">
                  <c:v>1969.9565884722979</c:v>
                </c:pt>
                <c:pt idx="956">
                  <c:v>2538.8446119842338</c:v>
                </c:pt>
                <c:pt idx="957">
                  <c:v>1768.6374293712943</c:v>
                </c:pt>
                <c:pt idx="958">
                  <c:v>1350.4368649740645</c:v>
                </c:pt>
                <c:pt idx="959">
                  <c:v>1515.8259948631749</c:v>
                </c:pt>
                <c:pt idx="960">
                  <c:v>2083.2299360128527</c:v>
                </c:pt>
                <c:pt idx="961">
                  <c:v>2125.291423057577</c:v>
                </c:pt>
                <c:pt idx="962">
                  <c:v>2115.2750416588169</c:v>
                </c:pt>
                <c:pt idx="963">
                  <c:v>1518.881659602157</c:v>
                </c:pt>
                <c:pt idx="964">
                  <c:v>2148.5067191368944</c:v>
                </c:pt>
                <c:pt idx="965">
                  <c:v>2415.4786147162158</c:v>
                </c:pt>
                <c:pt idx="966">
                  <c:v>2371.8661163166398</c:v>
                </c:pt>
                <c:pt idx="967">
                  <c:v>1416.9496857871127</c:v>
                </c:pt>
                <c:pt idx="968">
                  <c:v>1542.5237162228659</c:v>
                </c:pt>
                <c:pt idx="969">
                  <c:v>1464.216303472771</c:v>
                </c:pt>
                <c:pt idx="970">
                  <c:v>2231.3483843668146</c:v>
                </c:pt>
                <c:pt idx="971">
                  <c:v>1864.8101604000549</c:v>
                </c:pt>
                <c:pt idx="972">
                  <c:v>2814.8470283847928</c:v>
                </c:pt>
                <c:pt idx="973">
                  <c:v>1653.3946456967242</c:v>
                </c:pt>
                <c:pt idx="974">
                  <c:v>2285.25034176997</c:v>
                </c:pt>
                <c:pt idx="975">
                  <c:v>2356.8791977077126</c:v>
                </c:pt>
                <c:pt idx="976">
                  <c:v>1894.1458126742364</c:v>
                </c:pt>
                <c:pt idx="977">
                  <c:v>1535.6823346923702</c:v>
                </c:pt>
                <c:pt idx="978">
                  <c:v>1688.0085976659902</c:v>
                </c:pt>
                <c:pt idx="979">
                  <c:v>1593.1344984785974</c:v>
                </c:pt>
                <c:pt idx="980">
                  <c:v>2109.1865830238821</c:v>
                </c:pt>
                <c:pt idx="981">
                  <c:v>2120.4653301628205</c:v>
                </c:pt>
                <c:pt idx="982">
                  <c:v>1745.5211559412928</c:v>
                </c:pt>
                <c:pt idx="983">
                  <c:v>1641.9646233364329</c:v>
                </c:pt>
                <c:pt idx="984">
                  <c:v>1840.7851416448466</c:v>
                </c:pt>
                <c:pt idx="985">
                  <c:v>2536.0044008211189</c:v>
                </c:pt>
                <c:pt idx="986">
                  <c:v>1100.5618419345847</c:v>
                </c:pt>
                <c:pt idx="987">
                  <c:v>1879.9629306692004</c:v>
                </c:pt>
                <c:pt idx="988">
                  <c:v>2206.8586072977268</c:v>
                </c:pt>
                <c:pt idx="989">
                  <c:v>1733.0845264085365</c:v>
                </c:pt>
                <c:pt idx="990">
                  <c:v>2584.8364478590011</c:v>
                </c:pt>
                <c:pt idx="991">
                  <c:v>1524.1129693589828</c:v>
                </c:pt>
                <c:pt idx="992">
                  <c:v>2154.6574307938063</c:v>
                </c:pt>
                <c:pt idx="993">
                  <c:v>2129.6094566366737</c:v>
                </c:pt>
                <c:pt idx="994">
                  <c:v>1041.6470903794179</c:v>
                </c:pt>
                <c:pt idx="995">
                  <c:v>1501.9811583714982</c:v>
                </c:pt>
                <c:pt idx="996">
                  <c:v>1699.1760243447279</c:v>
                </c:pt>
                <c:pt idx="997">
                  <c:v>2067.8021227207573</c:v>
                </c:pt>
                <c:pt idx="998">
                  <c:v>3043.4703971786439</c:v>
                </c:pt>
                <c:pt idx="999">
                  <c:v>1615.921947976276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76554896"/>
        <c:axId val="-1876552176"/>
      </c:scatterChart>
      <c:valAx>
        <c:axId val="-187655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QALYs</a:t>
                </a:r>
              </a:p>
            </c:rich>
          </c:tx>
          <c:layout>
            <c:manualLayout>
              <c:xMode val="edge"/>
              <c:yMode val="edge"/>
              <c:x val="0.46042363433667782"/>
              <c:y val="0.90180032733224225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76552176"/>
        <c:crossesAt val="0"/>
        <c:crossBetween val="midCat"/>
      </c:valAx>
      <c:valAx>
        <c:axId val="-18765521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Cost</a:t>
                </a:r>
              </a:p>
            </c:rich>
          </c:tx>
          <c:layout>
            <c:manualLayout>
              <c:xMode val="edge"/>
              <c:yMode val="edge"/>
              <c:x val="1.4492753623188406E-2"/>
              <c:y val="0.42225859247135844"/>
            </c:manualLayout>
          </c:layout>
          <c:overlay val="0"/>
          <c:spPr>
            <a:noFill/>
            <a:ln w="25400">
              <a:noFill/>
            </a:ln>
          </c:spPr>
        </c:title>
        <c:numFmt formatCode="&quot;$&quot;#,##0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76554896"/>
        <c:crossesAt val="0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77926421404682"/>
          <c:y val="4.4189852700491E-2"/>
          <c:w val="0.76142697881828314"/>
          <c:h val="0.78396072013093288"/>
        </c:manualLayout>
      </c:layout>
      <c:scatterChart>
        <c:scatterStyle val="lineMarker"/>
        <c:varyColors val="0"/>
        <c:ser>
          <c:idx val="0"/>
          <c:order val="0"/>
          <c:tx>
            <c:strRef>
              <c:f>Simulation!$AN$3</c:f>
              <c:strCache>
                <c:ptCount val="1"/>
                <c:pt idx="0">
                  <c:v>PH+UC</c:v>
                </c:pt>
              </c:strCache>
            </c:strRef>
          </c:tx>
          <c:marker>
            <c:symbol val="none"/>
          </c:marker>
          <c:xVal>
            <c:numRef>
              <c:f>Simulation!$AL$6:$AL$53</c:f>
              <c:numCache>
                <c:formatCode>General</c:formatCode>
                <c:ptCount val="4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</c:numCache>
            </c:numRef>
          </c:xVal>
          <c:yVal>
            <c:numRef>
              <c:f>Simulation!$AN$6:$AN$53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2E-3</c:v>
                </c:pt>
                <c:pt idx="18">
                  <c:v>8.0000000000000002E-3</c:v>
                </c:pt>
                <c:pt idx="19">
                  <c:v>0.108</c:v>
                </c:pt>
                <c:pt idx="20">
                  <c:v>0.27</c:v>
                </c:pt>
                <c:pt idx="21">
                  <c:v>0.432</c:v>
                </c:pt>
                <c:pt idx="22">
                  <c:v>0.55400000000000005</c:v>
                </c:pt>
                <c:pt idx="23">
                  <c:v>0.65400000000000003</c:v>
                </c:pt>
                <c:pt idx="24">
                  <c:v>0.73299999999999998</c:v>
                </c:pt>
                <c:pt idx="25">
                  <c:v>0.78800000000000003</c:v>
                </c:pt>
                <c:pt idx="26">
                  <c:v>0.83</c:v>
                </c:pt>
                <c:pt idx="27">
                  <c:v>0.86699999999999999</c:v>
                </c:pt>
                <c:pt idx="28">
                  <c:v>0.88400000000000001</c:v>
                </c:pt>
                <c:pt idx="29">
                  <c:v>0.90900000000000003</c:v>
                </c:pt>
                <c:pt idx="30">
                  <c:v>0.92300000000000004</c:v>
                </c:pt>
                <c:pt idx="31">
                  <c:v>0.93600000000000005</c:v>
                </c:pt>
                <c:pt idx="32">
                  <c:v>0.94099999999999995</c:v>
                </c:pt>
                <c:pt idx="33">
                  <c:v>0.95</c:v>
                </c:pt>
                <c:pt idx="34">
                  <c:v>0.95199999999999996</c:v>
                </c:pt>
                <c:pt idx="35">
                  <c:v>0.95699999999999996</c:v>
                </c:pt>
                <c:pt idx="36">
                  <c:v>0.96099999999999997</c:v>
                </c:pt>
                <c:pt idx="37">
                  <c:v>0.96499999999999997</c:v>
                </c:pt>
                <c:pt idx="38">
                  <c:v>0.97199999999999998</c:v>
                </c:pt>
                <c:pt idx="39">
                  <c:v>0.97499999999999998</c:v>
                </c:pt>
                <c:pt idx="40">
                  <c:v>0.97699999999999998</c:v>
                </c:pt>
                <c:pt idx="41">
                  <c:v>0.97699999999999998</c:v>
                </c:pt>
                <c:pt idx="42">
                  <c:v>0.97899999999999998</c:v>
                </c:pt>
                <c:pt idx="43">
                  <c:v>0.98099999999999998</c:v>
                </c:pt>
                <c:pt idx="44">
                  <c:v>0.98599999999999999</c:v>
                </c:pt>
                <c:pt idx="45">
                  <c:v>0.98699999999999999</c:v>
                </c:pt>
                <c:pt idx="46">
                  <c:v>0.98699999999999999</c:v>
                </c:pt>
                <c:pt idx="47">
                  <c:v>0.98799999999999999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1546688"/>
        <c:axId val="-1821541792"/>
      </c:scatterChart>
      <c:valAx>
        <c:axId val="-1821546688"/>
        <c:scaling>
          <c:orientation val="minMax"/>
          <c:max val="50000"/>
        </c:scaling>
        <c:delete val="0"/>
        <c:axPos val="b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Willingness to pay (2016 USD)</a:t>
                </a:r>
              </a:p>
            </c:rich>
          </c:tx>
          <c:layout>
            <c:manualLayout>
              <c:xMode val="edge"/>
              <c:yMode val="edge"/>
              <c:x val="0.37346711259754739"/>
              <c:y val="0.90180032733224225"/>
            </c:manualLayout>
          </c:layout>
          <c:overlay val="0"/>
          <c:spPr>
            <a:noFill/>
            <a:ln w="25400">
              <a:noFill/>
            </a:ln>
          </c:spPr>
        </c:title>
        <c:numFmt formatCode="&quot;$&quot;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21541792"/>
        <c:crosses val="autoZero"/>
        <c:crossBetween val="midCat"/>
      </c:valAx>
      <c:valAx>
        <c:axId val="-1821541792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Probability cost-effective</a:t>
                </a:r>
              </a:p>
            </c:rich>
          </c:tx>
          <c:layout>
            <c:manualLayout>
              <c:xMode val="edge"/>
              <c:yMode val="edge"/>
              <c:x val="1.4492753623188406E-2"/>
              <c:y val="0.18985270049099837"/>
            </c:manualLayout>
          </c:layout>
          <c:overlay val="0"/>
          <c:spPr>
            <a:noFill/>
            <a:ln w="25400">
              <a:noFill/>
            </a:ln>
          </c:spPr>
        </c:title>
        <c:numFmt formatCode="#,##0.00_ ;\-#,##0.00\ 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215466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77926421404682"/>
          <c:y val="4.4189852700491E-2"/>
          <c:w val="0.76142697881828314"/>
          <c:h val="0.78396072013093288"/>
        </c:manualLayout>
      </c:layout>
      <c:scatterChart>
        <c:scatterStyle val="lineMarker"/>
        <c:varyColors val="0"/>
        <c:ser>
          <c:idx val="1"/>
          <c:order val="0"/>
          <c:tx>
            <c:v>Women aged 40</c:v>
          </c:tx>
          <c:spPr>
            <a:ln w="3175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results'!$D$8:$D$65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1.2E-2</c:v>
                </c:pt>
                <c:pt idx="16">
                  <c:v>8.5000000000000006E-2</c:v>
                </c:pt>
                <c:pt idx="17">
                  <c:v>0.19500000000000001</c:v>
                </c:pt>
                <c:pt idx="18">
                  <c:v>0.34899999999999998</c:v>
                </c:pt>
                <c:pt idx="19">
                  <c:v>0.57799999999999996</c:v>
                </c:pt>
                <c:pt idx="20">
                  <c:v>0.72899999999999998</c:v>
                </c:pt>
                <c:pt idx="21">
                  <c:v>0.81799999999999995</c:v>
                </c:pt>
                <c:pt idx="22">
                  <c:v>0.875</c:v>
                </c:pt>
                <c:pt idx="23">
                  <c:v>0.90700000000000003</c:v>
                </c:pt>
                <c:pt idx="24">
                  <c:v>0.92700000000000005</c:v>
                </c:pt>
                <c:pt idx="25">
                  <c:v>0.94099999999999995</c:v>
                </c:pt>
                <c:pt idx="26">
                  <c:v>0.94899999999999995</c:v>
                </c:pt>
                <c:pt idx="27">
                  <c:v>0.95599999999999996</c:v>
                </c:pt>
                <c:pt idx="28">
                  <c:v>0.96599999999999997</c:v>
                </c:pt>
                <c:pt idx="29">
                  <c:v>0.97</c:v>
                </c:pt>
                <c:pt idx="30">
                  <c:v>0.97199999999999998</c:v>
                </c:pt>
                <c:pt idx="31">
                  <c:v>0.97499999999999998</c:v>
                </c:pt>
                <c:pt idx="32">
                  <c:v>0.98</c:v>
                </c:pt>
                <c:pt idx="33">
                  <c:v>0.98</c:v>
                </c:pt>
                <c:pt idx="34">
                  <c:v>0.98299999999999998</c:v>
                </c:pt>
                <c:pt idx="35">
                  <c:v>0.98399999999999999</c:v>
                </c:pt>
                <c:pt idx="36">
                  <c:v>0.98399999999999999</c:v>
                </c:pt>
                <c:pt idx="37">
                  <c:v>0.98399999999999999</c:v>
                </c:pt>
                <c:pt idx="38">
                  <c:v>0.98899999999999999</c:v>
                </c:pt>
                <c:pt idx="39">
                  <c:v>0.99</c:v>
                </c:pt>
                <c:pt idx="40">
                  <c:v>0.99099999999999999</c:v>
                </c:pt>
                <c:pt idx="41">
                  <c:v>0.99099999999999999</c:v>
                </c:pt>
                <c:pt idx="42">
                  <c:v>0.99099999999999999</c:v>
                </c:pt>
                <c:pt idx="43">
                  <c:v>0.99099999999999999</c:v>
                </c:pt>
                <c:pt idx="44">
                  <c:v>0.99099999999999999</c:v>
                </c:pt>
                <c:pt idx="45">
                  <c:v>0.99099999999999999</c:v>
                </c:pt>
                <c:pt idx="46">
                  <c:v>0.99299999999999999</c:v>
                </c:pt>
                <c:pt idx="47">
                  <c:v>0.99299999999999999</c:v>
                </c:pt>
                <c:pt idx="48">
                  <c:v>0.99299999999999999</c:v>
                </c:pt>
                <c:pt idx="49">
                  <c:v>0.99299999999999999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1"/>
        </c:ser>
        <c:ser>
          <c:idx val="2"/>
          <c:order val="1"/>
          <c:tx>
            <c:v>Women aged 60</c:v>
          </c:tx>
          <c:spPr>
            <a:ln w="3175">
              <a:solidFill>
                <a:srgbClr val="3333CC"/>
              </a:solidFill>
              <a:prstDash val="solid"/>
            </a:ln>
          </c:spPr>
          <c:marker>
            <c:symbol val="none"/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results'!$E$8:$E$65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2E-3</c:v>
                </c:pt>
                <c:pt idx="18">
                  <c:v>2.5000000000000001E-2</c:v>
                </c:pt>
                <c:pt idx="19">
                  <c:v>0.16500000000000001</c:v>
                </c:pt>
                <c:pt idx="20">
                  <c:v>0.34899999999999998</c:v>
                </c:pt>
                <c:pt idx="21">
                  <c:v>0.51800000000000002</c:v>
                </c:pt>
                <c:pt idx="22">
                  <c:v>0.65400000000000003</c:v>
                </c:pt>
                <c:pt idx="23">
                  <c:v>0.73099999999999998</c:v>
                </c:pt>
                <c:pt idx="24">
                  <c:v>0.77800000000000002</c:v>
                </c:pt>
                <c:pt idx="25">
                  <c:v>0.82799999999999996</c:v>
                </c:pt>
                <c:pt idx="26">
                  <c:v>0.85899999999999999</c:v>
                </c:pt>
                <c:pt idx="27">
                  <c:v>0.88100000000000001</c:v>
                </c:pt>
                <c:pt idx="28">
                  <c:v>0.89800000000000002</c:v>
                </c:pt>
                <c:pt idx="29">
                  <c:v>0.91500000000000004</c:v>
                </c:pt>
                <c:pt idx="30">
                  <c:v>0.92400000000000004</c:v>
                </c:pt>
                <c:pt idx="31">
                  <c:v>0.93400000000000005</c:v>
                </c:pt>
                <c:pt idx="32">
                  <c:v>0.94499999999999995</c:v>
                </c:pt>
                <c:pt idx="33">
                  <c:v>0.95</c:v>
                </c:pt>
                <c:pt idx="34">
                  <c:v>0.95399999999999996</c:v>
                </c:pt>
                <c:pt idx="35">
                  <c:v>0.96099999999999997</c:v>
                </c:pt>
                <c:pt idx="36">
                  <c:v>0.96199999999999997</c:v>
                </c:pt>
                <c:pt idx="37">
                  <c:v>0.96199999999999997</c:v>
                </c:pt>
                <c:pt idx="38">
                  <c:v>0.96699999999999997</c:v>
                </c:pt>
                <c:pt idx="39">
                  <c:v>0.96899999999999997</c:v>
                </c:pt>
                <c:pt idx="40">
                  <c:v>0.97</c:v>
                </c:pt>
                <c:pt idx="41">
                  <c:v>0.97099999999999997</c:v>
                </c:pt>
                <c:pt idx="42">
                  <c:v>0.97399999999999998</c:v>
                </c:pt>
                <c:pt idx="43">
                  <c:v>0.97499999999999998</c:v>
                </c:pt>
                <c:pt idx="44">
                  <c:v>0.98199999999999998</c:v>
                </c:pt>
                <c:pt idx="45">
                  <c:v>0.98499999999999999</c:v>
                </c:pt>
                <c:pt idx="46">
                  <c:v>0.99</c:v>
                </c:pt>
                <c:pt idx="47">
                  <c:v>0.99199999999999999</c:v>
                </c:pt>
                <c:pt idx="48">
                  <c:v>0.99399999999999999</c:v>
                </c:pt>
                <c:pt idx="49">
                  <c:v>0.99399999999999999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0"/>
        </c:ser>
        <c:ser>
          <c:idx val="3"/>
          <c:order val="2"/>
          <c:tx>
            <c:v>Women aged 80</c:v>
          </c:tx>
          <c:spPr>
            <a:ln w="3175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results'!$F$8:$F$65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6.0000000000000001E-3</c:v>
                </c:pt>
                <c:pt idx="21">
                  <c:v>2.8000000000000001E-2</c:v>
                </c:pt>
                <c:pt idx="22">
                  <c:v>7.6999999999999999E-2</c:v>
                </c:pt>
                <c:pt idx="23">
                  <c:v>0.16700000000000001</c:v>
                </c:pt>
                <c:pt idx="24">
                  <c:v>0.251</c:v>
                </c:pt>
                <c:pt idx="25">
                  <c:v>0.33300000000000002</c:v>
                </c:pt>
                <c:pt idx="26">
                  <c:v>0.40600000000000003</c:v>
                </c:pt>
                <c:pt idx="27">
                  <c:v>0.47599999999999998</c:v>
                </c:pt>
                <c:pt idx="28">
                  <c:v>0.53900000000000003</c:v>
                </c:pt>
                <c:pt idx="29">
                  <c:v>0.58799999999999997</c:v>
                </c:pt>
                <c:pt idx="30">
                  <c:v>0.64100000000000001</c:v>
                </c:pt>
                <c:pt idx="31">
                  <c:v>0.68100000000000005</c:v>
                </c:pt>
                <c:pt idx="32">
                  <c:v>0.71</c:v>
                </c:pt>
                <c:pt idx="33">
                  <c:v>0.746</c:v>
                </c:pt>
                <c:pt idx="34">
                  <c:v>0.77500000000000002</c:v>
                </c:pt>
                <c:pt idx="35">
                  <c:v>0.79500000000000004</c:v>
                </c:pt>
                <c:pt idx="36">
                  <c:v>0.81599999999999995</c:v>
                </c:pt>
                <c:pt idx="37">
                  <c:v>0.83699999999999997</c:v>
                </c:pt>
                <c:pt idx="38">
                  <c:v>0.85799999999999998</c:v>
                </c:pt>
                <c:pt idx="39">
                  <c:v>0.87</c:v>
                </c:pt>
                <c:pt idx="40">
                  <c:v>0.88300000000000001</c:v>
                </c:pt>
                <c:pt idx="41">
                  <c:v>0.89500000000000002</c:v>
                </c:pt>
                <c:pt idx="42">
                  <c:v>0.90300000000000002</c:v>
                </c:pt>
                <c:pt idx="43">
                  <c:v>0.90900000000000003</c:v>
                </c:pt>
                <c:pt idx="44">
                  <c:v>0.93700000000000006</c:v>
                </c:pt>
                <c:pt idx="45">
                  <c:v>0.95399999999999996</c:v>
                </c:pt>
                <c:pt idx="46">
                  <c:v>0.96599999999999997</c:v>
                </c:pt>
                <c:pt idx="47">
                  <c:v>0.97599999999999998</c:v>
                </c:pt>
                <c:pt idx="48">
                  <c:v>0.98</c:v>
                </c:pt>
                <c:pt idx="49">
                  <c:v>0.98399999999999999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1"/>
        </c:ser>
        <c:ser>
          <c:idx val="5"/>
          <c:order val="3"/>
          <c:tx>
            <c:v>Men aged 40</c:v>
          </c:tx>
          <c:spPr>
            <a:ln w="3175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results'!$H$8:$H$65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2E-3</c:v>
                </c:pt>
                <c:pt idx="16">
                  <c:v>3.7999999999999999E-2</c:v>
                </c:pt>
                <c:pt idx="17">
                  <c:v>0.13300000000000001</c:v>
                </c:pt>
                <c:pt idx="18">
                  <c:v>0.26</c:v>
                </c:pt>
                <c:pt idx="19">
                  <c:v>0.48899999999999999</c:v>
                </c:pt>
                <c:pt idx="20">
                  <c:v>0.66800000000000004</c:v>
                </c:pt>
                <c:pt idx="21">
                  <c:v>0.77800000000000002</c:v>
                </c:pt>
                <c:pt idx="22">
                  <c:v>0.84499999999999997</c:v>
                </c:pt>
                <c:pt idx="23">
                  <c:v>0.89200000000000002</c:v>
                </c:pt>
                <c:pt idx="24">
                  <c:v>0.91600000000000004</c:v>
                </c:pt>
                <c:pt idx="25">
                  <c:v>0.93799999999999994</c:v>
                </c:pt>
                <c:pt idx="26">
                  <c:v>0.95099999999999996</c:v>
                </c:pt>
                <c:pt idx="27">
                  <c:v>0.96099999999999997</c:v>
                </c:pt>
                <c:pt idx="28">
                  <c:v>0.96899999999999997</c:v>
                </c:pt>
                <c:pt idx="29">
                  <c:v>0.97499999999999998</c:v>
                </c:pt>
                <c:pt idx="30">
                  <c:v>0.97799999999999998</c:v>
                </c:pt>
                <c:pt idx="31">
                  <c:v>0.98099999999999998</c:v>
                </c:pt>
                <c:pt idx="32">
                  <c:v>0.98199999999999998</c:v>
                </c:pt>
                <c:pt idx="33">
                  <c:v>0.98299999999999998</c:v>
                </c:pt>
                <c:pt idx="34">
                  <c:v>0.98699999999999999</c:v>
                </c:pt>
                <c:pt idx="35">
                  <c:v>0.98799999999999999</c:v>
                </c:pt>
                <c:pt idx="36">
                  <c:v>0.99</c:v>
                </c:pt>
                <c:pt idx="37">
                  <c:v>0.99099999999999999</c:v>
                </c:pt>
                <c:pt idx="38">
                  <c:v>0.99299999999999999</c:v>
                </c:pt>
                <c:pt idx="39">
                  <c:v>0.99299999999999999</c:v>
                </c:pt>
                <c:pt idx="40">
                  <c:v>0.99299999999999999</c:v>
                </c:pt>
                <c:pt idx="41">
                  <c:v>0.99299999999999999</c:v>
                </c:pt>
                <c:pt idx="42">
                  <c:v>0.99299999999999999</c:v>
                </c:pt>
                <c:pt idx="43">
                  <c:v>0.99299999999999999</c:v>
                </c:pt>
                <c:pt idx="44">
                  <c:v>0.99399999999999999</c:v>
                </c:pt>
                <c:pt idx="45">
                  <c:v>0.995</c:v>
                </c:pt>
                <c:pt idx="46">
                  <c:v>0.996</c:v>
                </c:pt>
                <c:pt idx="47">
                  <c:v>0.997</c:v>
                </c:pt>
                <c:pt idx="48">
                  <c:v>0.997</c:v>
                </c:pt>
                <c:pt idx="49">
                  <c:v>0.997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0"/>
        </c:ser>
        <c:ser>
          <c:idx val="6"/>
          <c:order val="4"/>
          <c:tx>
            <c:v>Men aged 60</c:v>
          </c:tx>
          <c:spPr>
            <a:ln w="3175">
              <a:solidFill>
                <a:srgbClr val="3333CC"/>
              </a:solidFill>
              <a:prstDash val="sysDash"/>
            </a:ln>
          </c:spPr>
          <c:marker>
            <c:symbol val="plus"/>
            <c:size val="3"/>
            <c:spPr>
              <a:noFill/>
              <a:ln>
                <a:solidFill>
                  <a:srgbClr val="008080"/>
                </a:solidFill>
                <a:prstDash val="solid"/>
              </a:ln>
            </c:spPr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results'!$I$8:$I$65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2E-3</c:v>
                </c:pt>
                <c:pt idx="18">
                  <c:v>8.0000000000000002E-3</c:v>
                </c:pt>
                <c:pt idx="19">
                  <c:v>0.108</c:v>
                </c:pt>
                <c:pt idx="20">
                  <c:v>0.27</c:v>
                </c:pt>
                <c:pt idx="21">
                  <c:v>0.432</c:v>
                </c:pt>
                <c:pt idx="22">
                  <c:v>0.55400000000000005</c:v>
                </c:pt>
                <c:pt idx="23">
                  <c:v>0.65400000000000003</c:v>
                </c:pt>
                <c:pt idx="24">
                  <c:v>0.73299999999999998</c:v>
                </c:pt>
                <c:pt idx="25">
                  <c:v>0.78800000000000003</c:v>
                </c:pt>
                <c:pt idx="26">
                  <c:v>0.83</c:v>
                </c:pt>
                <c:pt idx="27">
                  <c:v>0.86699999999999999</c:v>
                </c:pt>
                <c:pt idx="28">
                  <c:v>0.88400000000000001</c:v>
                </c:pt>
                <c:pt idx="29">
                  <c:v>0.90900000000000003</c:v>
                </c:pt>
                <c:pt idx="30">
                  <c:v>0.92300000000000004</c:v>
                </c:pt>
                <c:pt idx="31">
                  <c:v>0.93600000000000005</c:v>
                </c:pt>
                <c:pt idx="32">
                  <c:v>0.94099999999999995</c:v>
                </c:pt>
                <c:pt idx="33">
                  <c:v>0.95</c:v>
                </c:pt>
                <c:pt idx="34">
                  <c:v>0.95199999999999996</c:v>
                </c:pt>
                <c:pt idx="35">
                  <c:v>0.95699999999999996</c:v>
                </c:pt>
                <c:pt idx="36">
                  <c:v>0.96099999999999997</c:v>
                </c:pt>
                <c:pt idx="37">
                  <c:v>0.96499999999999997</c:v>
                </c:pt>
                <c:pt idx="38">
                  <c:v>0.97199999999999998</c:v>
                </c:pt>
                <c:pt idx="39">
                  <c:v>0.97499999999999998</c:v>
                </c:pt>
                <c:pt idx="40">
                  <c:v>0.97699999999999998</c:v>
                </c:pt>
                <c:pt idx="41">
                  <c:v>0.97699999999999998</c:v>
                </c:pt>
                <c:pt idx="42">
                  <c:v>0.97899999999999998</c:v>
                </c:pt>
                <c:pt idx="43">
                  <c:v>0.98099999999999998</c:v>
                </c:pt>
                <c:pt idx="44">
                  <c:v>0.98599999999999999</c:v>
                </c:pt>
                <c:pt idx="45">
                  <c:v>0.98699999999999999</c:v>
                </c:pt>
                <c:pt idx="46">
                  <c:v>0.98699999999999999</c:v>
                </c:pt>
                <c:pt idx="47">
                  <c:v>0.98799999999999999</c:v>
                </c:pt>
                <c:pt idx="48">
                  <c:v>0.98899999999999999</c:v>
                </c:pt>
                <c:pt idx="49">
                  <c:v>0.99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0"/>
        </c:ser>
        <c:ser>
          <c:idx val="7"/>
          <c:order val="5"/>
          <c:tx>
            <c:v>Men aged 80</c:v>
          </c:tx>
          <c:spPr>
            <a:ln w="3175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'Sub-group results'!$B$8:$B$65</c:f>
              <c:numCache>
                <c:formatCode>General</c:formatCode>
                <c:ptCount val="58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6000</c:v>
                </c:pt>
                <c:pt idx="20">
                  <c:v>7000</c:v>
                </c:pt>
                <c:pt idx="21">
                  <c:v>8000</c:v>
                </c:pt>
                <c:pt idx="22">
                  <c:v>9000</c:v>
                </c:pt>
                <c:pt idx="23">
                  <c:v>10000</c:v>
                </c:pt>
                <c:pt idx="24">
                  <c:v>11000</c:v>
                </c:pt>
                <c:pt idx="25">
                  <c:v>12000</c:v>
                </c:pt>
                <c:pt idx="26">
                  <c:v>13000</c:v>
                </c:pt>
                <c:pt idx="27">
                  <c:v>14000</c:v>
                </c:pt>
                <c:pt idx="28">
                  <c:v>15000</c:v>
                </c:pt>
                <c:pt idx="29">
                  <c:v>16000</c:v>
                </c:pt>
                <c:pt idx="30">
                  <c:v>17000</c:v>
                </c:pt>
                <c:pt idx="31">
                  <c:v>18000</c:v>
                </c:pt>
                <c:pt idx="32">
                  <c:v>19000</c:v>
                </c:pt>
                <c:pt idx="33">
                  <c:v>20000</c:v>
                </c:pt>
                <c:pt idx="34">
                  <c:v>21000</c:v>
                </c:pt>
                <c:pt idx="35">
                  <c:v>22000</c:v>
                </c:pt>
                <c:pt idx="36">
                  <c:v>23000</c:v>
                </c:pt>
                <c:pt idx="37">
                  <c:v>24000</c:v>
                </c:pt>
                <c:pt idx="38">
                  <c:v>25000</c:v>
                </c:pt>
                <c:pt idx="39">
                  <c:v>26000</c:v>
                </c:pt>
                <c:pt idx="40">
                  <c:v>27000</c:v>
                </c:pt>
                <c:pt idx="41">
                  <c:v>28000</c:v>
                </c:pt>
                <c:pt idx="42">
                  <c:v>29000</c:v>
                </c:pt>
                <c:pt idx="43">
                  <c:v>30000</c:v>
                </c:pt>
                <c:pt idx="44">
                  <c:v>35000</c:v>
                </c:pt>
                <c:pt idx="45">
                  <c:v>40000</c:v>
                </c:pt>
                <c:pt idx="46">
                  <c:v>45000</c:v>
                </c:pt>
                <c:pt idx="47">
                  <c:v>50000</c:v>
                </c:pt>
                <c:pt idx="48">
                  <c:v>55000</c:v>
                </c:pt>
                <c:pt idx="49">
                  <c:v>60000</c:v>
                </c:pt>
                <c:pt idx="50">
                  <c:v>65000</c:v>
                </c:pt>
                <c:pt idx="51">
                  <c:v>70000</c:v>
                </c:pt>
                <c:pt idx="52">
                  <c:v>75000</c:v>
                </c:pt>
                <c:pt idx="53">
                  <c:v>80000</c:v>
                </c:pt>
                <c:pt idx="54">
                  <c:v>85000</c:v>
                </c:pt>
                <c:pt idx="55">
                  <c:v>90000</c:v>
                </c:pt>
                <c:pt idx="56">
                  <c:v>95000</c:v>
                </c:pt>
                <c:pt idx="57">
                  <c:v>100000</c:v>
                </c:pt>
              </c:numCache>
            </c:numRef>
          </c:xVal>
          <c:yVal>
            <c:numRef>
              <c:f>'Sub-group results'!$J$8:$J$65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8.9999999999999993E-3</c:v>
                </c:pt>
                <c:pt idx="22">
                  <c:v>3.9E-2</c:v>
                </c:pt>
                <c:pt idx="23">
                  <c:v>8.8999999999999996E-2</c:v>
                </c:pt>
                <c:pt idx="24">
                  <c:v>0.14299999999999999</c:v>
                </c:pt>
                <c:pt idx="25">
                  <c:v>0.19700000000000001</c:v>
                </c:pt>
                <c:pt idx="26">
                  <c:v>0.26400000000000001</c:v>
                </c:pt>
                <c:pt idx="27">
                  <c:v>0.33300000000000002</c:v>
                </c:pt>
                <c:pt idx="28">
                  <c:v>0.39500000000000002</c:v>
                </c:pt>
                <c:pt idx="29">
                  <c:v>0.47399999999999998</c:v>
                </c:pt>
                <c:pt idx="30">
                  <c:v>0.51900000000000002</c:v>
                </c:pt>
                <c:pt idx="31">
                  <c:v>0.57799999999999996</c:v>
                </c:pt>
                <c:pt idx="32">
                  <c:v>0.629</c:v>
                </c:pt>
                <c:pt idx="33">
                  <c:v>0.66700000000000004</c:v>
                </c:pt>
                <c:pt idx="34">
                  <c:v>0.70799999999999996</c:v>
                </c:pt>
                <c:pt idx="35">
                  <c:v>0.73099999999999998</c:v>
                </c:pt>
                <c:pt idx="36">
                  <c:v>0.77</c:v>
                </c:pt>
                <c:pt idx="37">
                  <c:v>0.79400000000000004</c:v>
                </c:pt>
                <c:pt idx="38">
                  <c:v>0.81399999999999995</c:v>
                </c:pt>
                <c:pt idx="39">
                  <c:v>0.83099999999999996</c:v>
                </c:pt>
                <c:pt idx="40">
                  <c:v>0.85199999999999998</c:v>
                </c:pt>
                <c:pt idx="41">
                  <c:v>0.86299999999999999</c:v>
                </c:pt>
                <c:pt idx="42">
                  <c:v>0.874</c:v>
                </c:pt>
                <c:pt idx="43">
                  <c:v>0.88600000000000001</c:v>
                </c:pt>
                <c:pt idx="44">
                  <c:v>0.91600000000000004</c:v>
                </c:pt>
                <c:pt idx="45">
                  <c:v>0.93799999999999994</c:v>
                </c:pt>
                <c:pt idx="46">
                  <c:v>0.95299999999999996</c:v>
                </c:pt>
                <c:pt idx="47">
                  <c:v>0.96199999999999997</c:v>
                </c:pt>
                <c:pt idx="48">
                  <c:v>0.97099999999999997</c:v>
                </c:pt>
                <c:pt idx="49">
                  <c:v>0.98</c:v>
                </c:pt>
                <c:pt idx="50">
                  <c:v>0.997</c:v>
                </c:pt>
                <c:pt idx="51">
                  <c:v>0.997</c:v>
                </c:pt>
                <c:pt idx="52">
                  <c:v>0.997</c:v>
                </c:pt>
                <c:pt idx="53">
                  <c:v>0.997</c:v>
                </c:pt>
                <c:pt idx="54">
                  <c:v>0.997</c:v>
                </c:pt>
                <c:pt idx="55">
                  <c:v>0.997</c:v>
                </c:pt>
                <c:pt idx="56">
                  <c:v>0.997</c:v>
                </c:pt>
                <c:pt idx="57">
                  <c:v>0.997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1542880"/>
        <c:axId val="-1821551584"/>
      </c:scatterChart>
      <c:valAx>
        <c:axId val="-1821542880"/>
        <c:scaling>
          <c:orientation val="minMax"/>
          <c:max val="40000"/>
        </c:scaling>
        <c:delete val="0"/>
        <c:axPos val="b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1" i="0" baseline="0">
                    <a:effectLst/>
                  </a:rPr>
                  <a:t>Willingness to pay (2016 USD)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37346711259754739"/>
              <c:y val="0.90180032733224225"/>
            </c:manualLayout>
          </c:layout>
          <c:overlay val="0"/>
          <c:spPr>
            <a:noFill/>
            <a:ln w="25400">
              <a:noFill/>
            </a:ln>
          </c:spPr>
        </c:title>
        <c:numFmt formatCode="&quot;$&quot;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21551584"/>
        <c:crosses val="autoZero"/>
        <c:crossBetween val="midCat"/>
      </c:valAx>
      <c:valAx>
        <c:axId val="-1821551584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Probability cost-effective</a:t>
                </a:r>
              </a:p>
            </c:rich>
          </c:tx>
          <c:layout>
            <c:manualLayout>
              <c:xMode val="edge"/>
              <c:yMode val="edge"/>
              <c:x val="1.4492753623188406E-2"/>
              <c:y val="0.18985270049099837"/>
            </c:manualLayout>
          </c:layout>
          <c:overlay val="0"/>
          <c:spPr>
            <a:noFill/>
            <a:ln w="25400">
              <a:noFill/>
            </a:ln>
          </c:spPr>
        </c:title>
        <c:numFmt formatCode="#,##0.00_ ;\-#,##0.00\ 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821542880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7558528428093645"/>
          <c:y val="0.530278232405892"/>
          <c:w val="0.22185061315496099"/>
          <c:h val="0.26677577741407527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0.43075</cdr:x>
      <cdr:y>0.51625</cdr:y>
    </cdr:from>
    <cdr:to>
      <cdr:x>0.4415</cdr:x>
      <cdr:y>0.55225</cdr:y>
    </cdr:to>
    <cdr:sp macro="" textlink="">
      <cdr:nvSpPr>
        <cdr:cNvPr id="921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680296" y="3004459"/>
          <a:ext cx="91847" cy="2095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925" b="0" i="0" u="none" strike="noStrike" baseline="0">
              <a:solidFill>
                <a:srgbClr val="000000"/>
              </a:solidFill>
              <a:latin typeface="Arial"/>
              <a:cs typeface="Arial"/>
            </a:rPr>
            <a:t> 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0.43075</cdr:x>
      <cdr:y>0.51625</cdr:y>
    </cdr:from>
    <cdr:to>
      <cdr:x>0.4415</cdr:x>
      <cdr:y>0.55225</cdr:y>
    </cdr:to>
    <cdr:sp macro="" textlink="">
      <cdr:nvSpPr>
        <cdr:cNvPr id="48129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680296" y="3004459"/>
          <a:ext cx="91847" cy="2095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925" b="0" i="0" u="none" strike="noStrike" baseline="0">
              <a:solidFill>
                <a:srgbClr val="000000"/>
              </a:solidFill>
              <a:latin typeface="Arial"/>
              <a:cs typeface="Arial"/>
            </a:rPr>
            <a:t> 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1DC63-8B2D-4B05-8236-C7D374764DB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B1C8-B7A1-4941-8C1D-439C2CE5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Assumption</a:t>
            </a:r>
            <a:r>
              <a:rPr lang="en-US" baseline="0" dirty="0" smtClean="0"/>
              <a:t>/Input: Constant probability of UC and Controlled Asthma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B1C8-B7A1-4941-8C1D-439C2CE588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DAF4-C45A-4880-A464-EFC944578F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01D6-97CC-4F2F-A37D-B6D1FA4E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Economic Value of Propeller Health System for Asthmatic Adults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Chong Hoon Kim, MPH</a:t>
            </a:r>
          </a:p>
          <a:p>
            <a:r>
              <a:rPr lang="en-US" dirty="0" smtClean="0"/>
              <a:t>PhD Student</a:t>
            </a:r>
          </a:p>
          <a:p>
            <a:r>
              <a:rPr lang="en-US" dirty="0" smtClean="0"/>
              <a:t>University of Colorado Anschutz Medical Campus,</a:t>
            </a:r>
          </a:p>
          <a:p>
            <a:r>
              <a:rPr lang="en-US" dirty="0" smtClean="0"/>
              <a:t>Aurora, 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3125"/>
            <a:ext cx="12192000" cy="9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668207" y="866775"/>
            <a:ext cx="8367894" cy="5679153"/>
            <a:chOff x="1668207" y="866775"/>
            <a:chExt cx="8367894" cy="5679153"/>
          </a:xfrm>
        </p:grpSpPr>
        <p:grpSp>
          <p:nvGrpSpPr>
            <p:cNvPr id="51" name="Group 50"/>
            <p:cNvGrpSpPr/>
            <p:nvPr/>
          </p:nvGrpSpPr>
          <p:grpSpPr>
            <a:xfrm>
              <a:off x="2243669" y="866775"/>
              <a:ext cx="7209362" cy="1603955"/>
              <a:chOff x="262471" y="1873171"/>
              <a:chExt cx="11737966" cy="2635909"/>
            </a:xfrm>
          </p:grpSpPr>
          <p:grpSp>
            <p:nvGrpSpPr>
              <p:cNvPr id="3" name="Group 2"/>
              <p:cNvGrpSpPr/>
              <p:nvPr/>
            </p:nvGrpSpPr>
            <p:grpSpPr>
              <a:xfrm rot="10800000">
                <a:off x="4444545" y="3116360"/>
                <a:ext cx="637819" cy="414438"/>
                <a:chOff x="5468432" y="5743907"/>
                <a:chExt cx="800794" cy="738966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5468432" y="5743907"/>
                  <a:ext cx="800794" cy="7389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5577689" y="5764170"/>
                  <a:ext cx="74645" cy="1026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5652334" y="5743907"/>
                  <a:ext cx="468548" cy="199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 rot="10800000">
                <a:off x="949043" y="3127725"/>
                <a:ext cx="637819" cy="414438"/>
                <a:chOff x="5468432" y="5743907"/>
                <a:chExt cx="800794" cy="738966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8432" y="5743907"/>
                  <a:ext cx="800794" cy="7389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5577689" y="5764170"/>
                  <a:ext cx="74645" cy="1026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5652334" y="5743907"/>
                  <a:ext cx="468548" cy="199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3757271" y="3512213"/>
                <a:ext cx="2012366" cy="9968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Controlled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2471" y="3530798"/>
                <a:ext cx="1982515" cy="9596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Uncontrolled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9345" y="1873171"/>
                <a:ext cx="1128584" cy="9631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PH + UC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1253729" y="2836296"/>
                <a:ext cx="1779908" cy="694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3" idx="2"/>
                <a:endCxn id="11" idx="0"/>
              </p:cNvCxnSpPr>
              <p:nvPr/>
            </p:nvCxnSpPr>
            <p:spPr>
              <a:xfrm>
                <a:off x="3033637" y="2836296"/>
                <a:ext cx="1729817" cy="675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1" idx="2"/>
              </p:cNvCxnSpPr>
              <p:nvPr/>
            </p:nvCxnSpPr>
            <p:spPr>
              <a:xfrm flipH="1">
                <a:off x="2244986" y="4010647"/>
                <a:ext cx="15122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 rot="10800000">
                <a:off x="10675345" y="3116360"/>
                <a:ext cx="637819" cy="414438"/>
                <a:chOff x="5468432" y="5743907"/>
                <a:chExt cx="800794" cy="738966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5468432" y="5743907"/>
                  <a:ext cx="800794" cy="7389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5577689" y="5764170"/>
                  <a:ext cx="74645" cy="1026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5652334" y="5743907"/>
                  <a:ext cx="468548" cy="199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0800000">
                <a:off x="7179843" y="3127725"/>
                <a:ext cx="637819" cy="414438"/>
                <a:chOff x="5468432" y="5743907"/>
                <a:chExt cx="800794" cy="738966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468432" y="5743907"/>
                  <a:ext cx="800794" cy="7389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577689" y="5764170"/>
                  <a:ext cx="74645" cy="1026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5652334" y="5743907"/>
                  <a:ext cx="468548" cy="199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9988071" y="3512213"/>
                <a:ext cx="2012366" cy="9968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Controlled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93271" y="3530798"/>
                <a:ext cx="1982515" cy="9596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Uncontrolled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700145" y="1873171"/>
                <a:ext cx="1128584" cy="9631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UC</a:t>
                </a:r>
              </a:p>
            </p:txBody>
          </p:sp>
          <p:cxnSp>
            <p:nvCxnSpPr>
              <p:cNvPr id="28" name="Straight Arrow Connector 27"/>
              <p:cNvCxnSpPr>
                <a:stCxn id="27" idx="2"/>
                <a:endCxn id="26" idx="0"/>
              </p:cNvCxnSpPr>
              <p:nvPr/>
            </p:nvCxnSpPr>
            <p:spPr>
              <a:xfrm flipH="1">
                <a:off x="7484529" y="2836296"/>
                <a:ext cx="1779908" cy="694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7" idx="2"/>
                <a:endCxn id="25" idx="0"/>
              </p:cNvCxnSpPr>
              <p:nvPr/>
            </p:nvCxnSpPr>
            <p:spPr>
              <a:xfrm>
                <a:off x="9264437" y="2836296"/>
                <a:ext cx="1729817" cy="675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5" idx="2"/>
                <a:endCxn id="26" idx="6"/>
              </p:cNvCxnSpPr>
              <p:nvPr/>
            </p:nvCxnSpPr>
            <p:spPr>
              <a:xfrm flipH="1">
                <a:off x="8475786" y="4010647"/>
                <a:ext cx="15122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668207" y="12656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105049" y="2774028"/>
              <a:ext cx="7931052" cy="3771900"/>
              <a:chOff x="750725" y="1653710"/>
              <a:chExt cx="10447402" cy="520429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142452" y="5622325"/>
                <a:ext cx="2051222" cy="12356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Asthma-Related mortality 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74802" y="5622325"/>
                <a:ext cx="2051222" cy="12356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Other-Cause mortality 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50725" y="4197833"/>
                <a:ext cx="2051222" cy="12356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Control or</a:t>
                </a:r>
              </a:p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Uncontrolled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/>
              <p:cNvCxnSpPr>
                <a:stCxn id="56" idx="7"/>
                <a:endCxn id="64" idx="3"/>
              </p:cNvCxnSpPr>
              <p:nvPr/>
            </p:nvCxnSpPr>
            <p:spPr>
              <a:xfrm flipV="1">
                <a:off x="2501552" y="2587346"/>
                <a:ext cx="785602" cy="1791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6" idx="7"/>
                <a:endCxn id="66" idx="3"/>
              </p:cNvCxnSpPr>
              <p:nvPr/>
            </p:nvCxnSpPr>
            <p:spPr>
              <a:xfrm flipV="1">
                <a:off x="2501552" y="2594609"/>
                <a:ext cx="6985667" cy="1784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4" idx="4"/>
                <a:endCxn id="55" idx="0"/>
              </p:cNvCxnSpPr>
              <p:nvPr/>
            </p:nvCxnSpPr>
            <p:spPr>
              <a:xfrm>
                <a:off x="3950982" y="2747533"/>
                <a:ext cx="1449431" cy="287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65" idx="4"/>
                <a:endCxn id="55" idx="0"/>
              </p:cNvCxnSpPr>
              <p:nvPr/>
            </p:nvCxnSpPr>
            <p:spPr>
              <a:xfrm flipH="1">
                <a:off x="5400413" y="2747533"/>
                <a:ext cx="1617904" cy="287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6" idx="4"/>
                <a:endCxn id="55" idx="0"/>
              </p:cNvCxnSpPr>
              <p:nvPr/>
            </p:nvCxnSpPr>
            <p:spPr>
              <a:xfrm flipH="1">
                <a:off x="5400413" y="2749068"/>
                <a:ext cx="4795488" cy="2873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6" idx="4"/>
                <a:endCxn id="54" idx="0"/>
              </p:cNvCxnSpPr>
              <p:nvPr/>
            </p:nvCxnSpPr>
            <p:spPr>
              <a:xfrm flipH="1">
                <a:off x="8168063" y="2749068"/>
                <a:ext cx="2027838" cy="2873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6" idx="5"/>
                <a:endCxn id="55" idx="0"/>
              </p:cNvCxnSpPr>
              <p:nvPr/>
            </p:nvCxnSpPr>
            <p:spPr>
              <a:xfrm>
                <a:off x="2501552" y="5252548"/>
                <a:ext cx="2898861" cy="36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012187" y="1653710"/>
                <a:ext cx="1877589" cy="10938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Oral Steroid Burst Exacerbation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054804" y="1653710"/>
                <a:ext cx="1927025" cy="10938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Emergency Room Exacerbation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193674" y="1694353"/>
                <a:ext cx="2004453" cy="1054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Hospitalization Exacerbation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>
                <a:stCxn id="56" idx="5"/>
                <a:endCxn id="54" idx="1"/>
              </p:cNvCxnSpPr>
              <p:nvPr/>
            </p:nvCxnSpPr>
            <p:spPr>
              <a:xfrm>
                <a:off x="2501552" y="5252548"/>
                <a:ext cx="4941295" cy="550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6" idx="7"/>
                <a:endCxn id="65" idx="3"/>
              </p:cNvCxnSpPr>
              <p:nvPr/>
            </p:nvCxnSpPr>
            <p:spPr>
              <a:xfrm flipV="1">
                <a:off x="2501552" y="2587346"/>
                <a:ext cx="3835458" cy="1791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668207" y="40998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3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267075" y="3086100"/>
            <a:ext cx="7931052" cy="3771900"/>
            <a:chOff x="750725" y="1653710"/>
            <a:chExt cx="10447402" cy="5204290"/>
          </a:xfrm>
        </p:grpSpPr>
        <p:sp>
          <p:nvSpPr>
            <p:cNvPr id="3" name="Oval 2"/>
            <p:cNvSpPr/>
            <p:nvPr/>
          </p:nvSpPr>
          <p:spPr>
            <a:xfrm>
              <a:off x="7142452" y="5622325"/>
              <a:ext cx="2051222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Asthma-Related mortality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374802" y="5622325"/>
              <a:ext cx="2051222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Other-Cause mortality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50725" y="4197833"/>
              <a:ext cx="2051222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Control or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Uncontrolled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7"/>
              <a:endCxn id="13" idx="3"/>
            </p:cNvCxnSpPr>
            <p:nvPr/>
          </p:nvCxnSpPr>
          <p:spPr>
            <a:xfrm flipV="1">
              <a:off x="2501552" y="2587346"/>
              <a:ext cx="785602" cy="179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7"/>
              <a:endCxn id="15" idx="3"/>
            </p:cNvCxnSpPr>
            <p:nvPr/>
          </p:nvCxnSpPr>
          <p:spPr>
            <a:xfrm flipV="1">
              <a:off x="2501552" y="2594609"/>
              <a:ext cx="6985667" cy="1784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3" idx="4"/>
              <a:endCxn id="4" idx="0"/>
            </p:cNvCxnSpPr>
            <p:nvPr/>
          </p:nvCxnSpPr>
          <p:spPr>
            <a:xfrm>
              <a:off x="3950982" y="2747533"/>
              <a:ext cx="1449431" cy="28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4"/>
              <a:endCxn id="4" idx="0"/>
            </p:cNvCxnSpPr>
            <p:nvPr/>
          </p:nvCxnSpPr>
          <p:spPr>
            <a:xfrm flipH="1">
              <a:off x="5400413" y="2747533"/>
              <a:ext cx="1617904" cy="28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4"/>
              <a:endCxn id="4" idx="0"/>
            </p:cNvCxnSpPr>
            <p:nvPr/>
          </p:nvCxnSpPr>
          <p:spPr>
            <a:xfrm flipH="1">
              <a:off x="5400413" y="2749068"/>
              <a:ext cx="4795488" cy="287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5" idx="4"/>
              <a:endCxn id="3" idx="0"/>
            </p:cNvCxnSpPr>
            <p:nvPr/>
          </p:nvCxnSpPr>
          <p:spPr>
            <a:xfrm flipH="1">
              <a:off x="8168063" y="2749068"/>
              <a:ext cx="2027838" cy="287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4" idx="0"/>
            </p:cNvCxnSpPr>
            <p:nvPr/>
          </p:nvCxnSpPr>
          <p:spPr>
            <a:xfrm>
              <a:off x="2501552" y="5252548"/>
              <a:ext cx="2898861" cy="36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12187" y="1653710"/>
              <a:ext cx="1877589" cy="10938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Oral Steroid Burst Exacerbation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054804" y="1653710"/>
              <a:ext cx="1927025" cy="10938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Emergency Room Exacerbation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193674" y="1694353"/>
              <a:ext cx="2004453" cy="1054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Hospitalization Exacerbation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5" idx="5"/>
              <a:endCxn id="3" idx="1"/>
            </p:cNvCxnSpPr>
            <p:nvPr/>
          </p:nvCxnSpPr>
          <p:spPr>
            <a:xfrm>
              <a:off x="2501552" y="5252548"/>
              <a:ext cx="4941295" cy="55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" idx="7"/>
              <a:endCxn id="14" idx="3"/>
            </p:cNvCxnSpPr>
            <p:nvPr/>
          </p:nvCxnSpPr>
          <p:spPr>
            <a:xfrm flipV="1">
              <a:off x="2501552" y="2587346"/>
              <a:ext cx="3835458" cy="179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93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 of Economic Model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% of Controlled Asthma</a:t>
            </a:r>
          </a:p>
          <a:p>
            <a:r>
              <a:rPr lang="en-US" dirty="0" smtClean="0"/>
              <a:t>Change in ACT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Percentage of Controlled Asthma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7" y="1533064"/>
            <a:ext cx="9526329" cy="52585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68310" y="3213980"/>
            <a:ext cx="9691266" cy="597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ACT score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05" y="2025965"/>
            <a:ext cx="940248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PH system per 2 weeks</a:t>
            </a:r>
          </a:p>
          <a:p>
            <a:pPr lvl="1"/>
            <a:r>
              <a:rPr lang="en-US" dirty="0" smtClean="0"/>
              <a:t>$25 </a:t>
            </a:r>
          </a:p>
          <a:p>
            <a:pPr lvl="1"/>
            <a:r>
              <a:rPr lang="en-US" dirty="0" smtClean="0"/>
              <a:t>One time payment of $100</a:t>
            </a:r>
          </a:p>
          <a:p>
            <a:r>
              <a:rPr lang="en-US" dirty="0" smtClean="0"/>
              <a:t>Exacerbation Probabilities/Proportions</a:t>
            </a:r>
          </a:p>
          <a:p>
            <a:pPr lvl="1"/>
            <a:r>
              <a:rPr lang="en-US" dirty="0" smtClean="0"/>
              <a:t>OC Burst: 0.1005 vs. 0.0963 (UC vs 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ER visit: 0.0025 vs. 0.0023 (UC vs. 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Hospitalization: 0.0024 vs. 0.0022 (UC vs. 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657937"/>
              </p:ext>
            </p:extLst>
          </p:nvPr>
        </p:nvGraphicFramePr>
        <p:xfrm>
          <a:off x="2152650" y="2068693"/>
          <a:ext cx="78867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State/Event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Reference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Usual care pharmacotherapy per 2 weeks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Ayres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Mild exacerbation unit cost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MarketScan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Emergency room unit cost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MarketScan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Hospitalization stay unit cost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$9,132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MarketScan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 time cost of PH system registration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 Denver Source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PH system per 2 weeks (recurrent)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 Denver Source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536191"/>
              </p:ext>
            </p:extLst>
          </p:nvPr>
        </p:nvGraphicFramePr>
        <p:xfrm>
          <a:off x="838200" y="1690688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Asthma-related Mortality for 2 weeks for Uncontrolled Patients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0.00238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Vries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et al. 2010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risk of death given asthma hospitalization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0.01165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al. 2009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Asthma-related Mortality for 2 weeks for Controlled Patients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al. 2009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OC Burst per 2 week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 2014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OC Burst per 2 week for controlled asthma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 2014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Emergency Room Visit per 2 week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 2014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Asthma Hospitalization per 2 week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Sullivan et al 2014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Controlled Asthma using PH system at 2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Merchant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Controlled Asthma under Usual Care at 2 wks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Merchant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Uncontrolled Asthma using PH system at  2 wks as initially controlled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Merchant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Uncontrolled Asthma under Usual Care at 2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wks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as initially controlled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Merchant et al.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082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State/Event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Utility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Reference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 score for Non Exacerbation State (Chronic Asthma)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Chen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 score for OC Burst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 score for ER visit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et al.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 score for Hospitalization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et al.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Cost-Utility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623408"/>
              </p:ext>
            </p:extLst>
          </p:nvPr>
        </p:nvGraphicFramePr>
        <p:xfrm>
          <a:off x="838200" y="2740025"/>
          <a:ext cx="105156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(USD)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QALYs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Usual Care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$57,042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Propeller Health + Usual Care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$59,675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1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estimated 24.6 million people (8.2%) currently have asthma</a:t>
            </a:r>
          </a:p>
          <a:p>
            <a:r>
              <a:rPr lang="en-US" dirty="0" smtClean="0"/>
              <a:t>Current Asthma Management Approaches</a:t>
            </a:r>
          </a:p>
          <a:p>
            <a:pPr lvl="1"/>
            <a:r>
              <a:rPr lang="en-US" dirty="0" smtClean="0"/>
              <a:t>Monitoring symptoms</a:t>
            </a:r>
          </a:p>
          <a:p>
            <a:pPr lvl="1"/>
            <a:r>
              <a:rPr lang="en-US" dirty="0" smtClean="0"/>
              <a:t>Measuring lung function</a:t>
            </a:r>
          </a:p>
          <a:p>
            <a:pPr lvl="1"/>
            <a:r>
              <a:rPr lang="en-US" dirty="0" smtClean="0"/>
              <a:t>Encouraging controller medication use</a:t>
            </a:r>
          </a:p>
          <a:p>
            <a:pPr lvl="1"/>
            <a:r>
              <a:rPr lang="en-US" dirty="0" smtClean="0"/>
              <a:t>Reducing triggers of asthma </a:t>
            </a:r>
          </a:p>
          <a:p>
            <a:pPr lvl="1"/>
            <a:r>
              <a:rPr lang="en-US" dirty="0" smtClean="0"/>
              <a:t>Educating patients </a:t>
            </a:r>
          </a:p>
          <a:p>
            <a:pPr lvl="1"/>
            <a:r>
              <a:rPr lang="en-US" dirty="0" smtClean="0"/>
              <a:t>Maintaining collaborative patient-provider relationship</a:t>
            </a:r>
          </a:p>
          <a:p>
            <a:r>
              <a:rPr lang="en-US" dirty="0" smtClean="0"/>
              <a:t>NAEPP recommendations not followed routinely[1]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10333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</a:t>
            </a:r>
            <a:r>
              <a:rPr lang="en-US" sz="1100" dirty="0" err="1" smtClean="0"/>
              <a:t>Halterman</a:t>
            </a:r>
            <a:r>
              <a:rPr lang="en-US" sz="1100" dirty="0" smtClean="0"/>
              <a:t> JS, </a:t>
            </a:r>
            <a:r>
              <a:rPr lang="en-US" sz="1100" dirty="0" err="1" smtClean="0"/>
              <a:t>Aligne</a:t>
            </a:r>
            <a:r>
              <a:rPr lang="en-US" sz="1100" dirty="0" smtClean="0"/>
              <a:t> CA, </a:t>
            </a:r>
            <a:r>
              <a:rPr lang="en-US" sz="1100" dirty="0" err="1" smtClean="0"/>
              <a:t>Auinger</a:t>
            </a:r>
            <a:r>
              <a:rPr lang="en-US" sz="1100" dirty="0" smtClean="0"/>
              <a:t> P, McBride JT, </a:t>
            </a:r>
            <a:r>
              <a:rPr lang="en-US" sz="1100" dirty="0" err="1" smtClean="0"/>
              <a:t>Szilagyi</a:t>
            </a:r>
            <a:r>
              <a:rPr lang="en-US" sz="1100" dirty="0" smtClean="0"/>
              <a:t> PG: </a:t>
            </a:r>
            <a:r>
              <a:rPr lang="en-US" sz="1100" b="1" dirty="0" smtClean="0"/>
              <a:t>Inadequate therapy for asthma among children in the United States</a:t>
            </a:r>
            <a:r>
              <a:rPr lang="en-US" sz="1100" dirty="0" smtClean="0"/>
              <a:t>. </a:t>
            </a:r>
            <a:r>
              <a:rPr lang="en-US" sz="1100" i="1" dirty="0" smtClean="0"/>
              <a:t>Pediatrics </a:t>
            </a:r>
            <a:r>
              <a:rPr lang="en-US" sz="1100" dirty="0" smtClean="0"/>
              <a:t>2000, </a:t>
            </a:r>
            <a:r>
              <a:rPr lang="en-US" sz="1100" b="1" dirty="0" smtClean="0"/>
              <a:t>105</a:t>
            </a:r>
            <a:r>
              <a:rPr lang="en-US" sz="1100" dirty="0" smtClean="0"/>
              <a:t>(Supplement 2):272-276.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1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0637"/>
            <a:ext cx="10515600" cy="1325563"/>
          </a:xfrm>
        </p:spPr>
        <p:txBody>
          <a:bodyPr/>
          <a:lstStyle/>
          <a:p>
            <a:r>
              <a:rPr lang="en-US" dirty="0" smtClean="0"/>
              <a:t>Tornado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70120"/>
              </p:ext>
            </p:extLst>
          </p:nvPr>
        </p:nvGraphicFramePr>
        <p:xfrm>
          <a:off x="673100" y="1346200"/>
          <a:ext cx="106807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52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Sensitivity Analyses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561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Effectiveness Acceptability Curve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38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8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60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Generalizable only to adults</a:t>
            </a:r>
          </a:p>
          <a:p>
            <a:r>
              <a:rPr lang="en-US" dirty="0" smtClean="0"/>
              <a:t>Stochastic process from controlled to uncontrolled yet unclear</a:t>
            </a:r>
          </a:p>
          <a:p>
            <a:pPr lvl="1"/>
            <a:r>
              <a:rPr lang="en-US" dirty="0" smtClean="0"/>
              <a:t>More research needs to be done</a:t>
            </a:r>
          </a:p>
          <a:p>
            <a:r>
              <a:rPr lang="en-US" dirty="0" smtClean="0"/>
              <a:t>Transition probability from controlled/uncontrolled to exacerbation states needs meta analysis driven evidence</a:t>
            </a:r>
          </a:p>
          <a:p>
            <a:pPr lvl="1"/>
            <a:r>
              <a:rPr lang="en-US" dirty="0" smtClean="0"/>
              <a:t>Currently only using one source for each transition probabilities</a:t>
            </a:r>
          </a:p>
          <a:p>
            <a:r>
              <a:rPr lang="en-US" dirty="0" smtClean="0"/>
              <a:t>Utilities vary widely</a:t>
            </a:r>
          </a:p>
          <a:p>
            <a:pPr lvl="1"/>
            <a:r>
              <a:rPr lang="en-US" dirty="0" smtClean="0"/>
              <a:t>Also need meta analysis source</a:t>
            </a:r>
          </a:p>
        </p:txBody>
      </p:sp>
    </p:spTree>
    <p:extLst>
      <p:ext uri="{BB962C8B-B14F-4D97-AF65-F5344CB8AC3E}">
        <p14:creationId xmlns:p14="http://schemas.microsoft.com/office/powerpoint/2010/main" val="24290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Propeller Health System is highly cost effective given the willingness-to-pay threshold of $50,000.</a:t>
            </a:r>
          </a:p>
          <a:p>
            <a:r>
              <a:rPr lang="en-US" dirty="0" smtClean="0"/>
              <a:t>Women compared to men have greater probability of PHS being cost effective for each age distribution.</a:t>
            </a:r>
          </a:p>
          <a:p>
            <a:r>
              <a:rPr lang="en-US" dirty="0" smtClean="0"/>
              <a:t>Younger population compared to older population have greater probability of PHS being cost effective for each gender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Thoracic Society recommends monitoring short acting </a:t>
            </a:r>
            <a:r>
              <a:rPr lang="el-GR" dirty="0" smtClean="0"/>
              <a:t>β</a:t>
            </a:r>
            <a:r>
              <a:rPr lang="en-US" dirty="0" smtClean="0"/>
              <a:t> agonist (SABA) overuse</a:t>
            </a:r>
          </a:p>
          <a:p>
            <a:r>
              <a:rPr lang="en-US" dirty="0" smtClean="0"/>
              <a:t>Propeller Health Platform</a:t>
            </a:r>
          </a:p>
          <a:p>
            <a:pPr lvl="1"/>
            <a:r>
              <a:rPr lang="en-US" dirty="0" smtClean="0"/>
              <a:t>Monitoring Real-World Asthma Management Setting</a:t>
            </a:r>
          </a:p>
          <a:p>
            <a:pPr lvl="1"/>
            <a:r>
              <a:rPr lang="en-US" dirty="0" smtClean="0"/>
              <a:t>SABA use</a:t>
            </a:r>
          </a:p>
          <a:p>
            <a:pPr lvl="1"/>
            <a:r>
              <a:rPr lang="en-US" dirty="0" smtClean="0"/>
              <a:t>Asthma Control Test</a:t>
            </a:r>
            <a:endParaRPr lang="en-US" dirty="0"/>
          </a:p>
          <a:p>
            <a:r>
              <a:rPr lang="pt-BR" dirty="0" smtClean="0"/>
              <a:t>Merchant RK, Inamdar R, Quade RC: </a:t>
            </a:r>
            <a:r>
              <a:rPr lang="en-US" b="1" dirty="0" smtClean="0"/>
              <a:t>Effectiveness of Population Health Management Using the Propeller Health Asthma Platform: A Randomized Clinical Trial</a:t>
            </a:r>
            <a:r>
              <a:rPr lang="en-US" dirty="0" smtClean="0"/>
              <a:t>. </a:t>
            </a:r>
            <a:r>
              <a:rPr lang="en-US" i="1" dirty="0" smtClean="0"/>
              <a:t>The Journal of Allergy and Clinical Immunology: In Practice </a:t>
            </a:r>
            <a:r>
              <a:rPr lang="en-US" dirty="0" smtClean="0"/>
              <a:t>2016, </a:t>
            </a:r>
            <a:r>
              <a:rPr lang="en-US" b="1" dirty="0" smtClean="0"/>
              <a:t>4</a:t>
            </a:r>
            <a:r>
              <a:rPr lang="en-US" dirty="0" smtClean="0"/>
              <a:t>(3):455-463.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44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of participants with controlled asthma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1427992"/>
            <a:ext cx="452500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Percentage of Controlled Asthma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7" y="1533064"/>
            <a:ext cx="9526329" cy="52585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68310" y="3213980"/>
            <a:ext cx="9691266" cy="597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ACT score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05" y="2025965"/>
            <a:ext cx="940248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Estimate Cost-effectiveness of Propeller Health system vs. Usual care</a:t>
            </a:r>
          </a:p>
          <a:p>
            <a:pPr lvl="1"/>
            <a:r>
              <a:rPr lang="en-US" dirty="0" smtClean="0"/>
              <a:t>Univariate Sensitivity Analysis</a:t>
            </a:r>
          </a:p>
          <a:p>
            <a:pPr lvl="1"/>
            <a:r>
              <a:rPr lang="en-US" dirty="0" smtClean="0"/>
              <a:t>Probabilistic Sensitivity Analysis</a:t>
            </a:r>
          </a:p>
          <a:p>
            <a:pPr lvl="1"/>
            <a:r>
              <a:rPr lang="en-US" dirty="0" smtClean="0"/>
              <a:t>CEAC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Framework: Level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0800000">
            <a:off x="4444545" y="3116360"/>
            <a:ext cx="637819" cy="414438"/>
            <a:chOff x="5468432" y="5743907"/>
            <a:chExt cx="800794" cy="738966"/>
          </a:xfrm>
        </p:grpSpPr>
        <p:sp>
          <p:nvSpPr>
            <p:cNvPr id="5" name="Oval 4"/>
            <p:cNvSpPr/>
            <p:nvPr/>
          </p:nvSpPr>
          <p:spPr>
            <a:xfrm>
              <a:off x="5468432" y="5743907"/>
              <a:ext cx="800794" cy="7389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577689" y="5764170"/>
              <a:ext cx="74645" cy="10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652334" y="5743907"/>
              <a:ext cx="468548" cy="199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949043" y="3127725"/>
            <a:ext cx="637819" cy="414438"/>
            <a:chOff x="5468432" y="5743907"/>
            <a:chExt cx="800794" cy="738966"/>
          </a:xfrm>
        </p:grpSpPr>
        <p:sp>
          <p:nvSpPr>
            <p:cNvPr id="9" name="Oval 8"/>
            <p:cNvSpPr/>
            <p:nvPr/>
          </p:nvSpPr>
          <p:spPr>
            <a:xfrm>
              <a:off x="5468432" y="5743907"/>
              <a:ext cx="800794" cy="7389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577689" y="5764170"/>
              <a:ext cx="74645" cy="10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652334" y="5743907"/>
              <a:ext cx="468548" cy="199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757271" y="3512213"/>
            <a:ext cx="2012366" cy="996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2471" y="3530798"/>
            <a:ext cx="1982515" cy="959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Uncontrolled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9345" y="1873171"/>
            <a:ext cx="1128584" cy="963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 + UC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1253729" y="2836296"/>
            <a:ext cx="1779908" cy="69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12" idx="0"/>
          </p:cNvCxnSpPr>
          <p:nvPr/>
        </p:nvCxnSpPr>
        <p:spPr>
          <a:xfrm>
            <a:off x="3033637" y="2836296"/>
            <a:ext cx="1729817" cy="67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>
            <a:off x="2244986" y="4010647"/>
            <a:ext cx="1512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0800000">
            <a:off x="10675345" y="3116360"/>
            <a:ext cx="637819" cy="414438"/>
            <a:chOff x="5468432" y="5743907"/>
            <a:chExt cx="800794" cy="738966"/>
          </a:xfrm>
        </p:grpSpPr>
        <p:sp>
          <p:nvSpPr>
            <p:cNvPr id="19" name="Oval 18"/>
            <p:cNvSpPr/>
            <p:nvPr/>
          </p:nvSpPr>
          <p:spPr>
            <a:xfrm>
              <a:off x="5468432" y="5743907"/>
              <a:ext cx="800794" cy="7389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577689" y="5764170"/>
              <a:ext cx="74645" cy="10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52334" y="5743907"/>
              <a:ext cx="468548" cy="199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7179843" y="3127725"/>
            <a:ext cx="637819" cy="414438"/>
            <a:chOff x="5468432" y="5743907"/>
            <a:chExt cx="800794" cy="738966"/>
          </a:xfrm>
        </p:grpSpPr>
        <p:sp>
          <p:nvSpPr>
            <p:cNvPr id="23" name="Oval 22"/>
            <p:cNvSpPr/>
            <p:nvPr/>
          </p:nvSpPr>
          <p:spPr>
            <a:xfrm>
              <a:off x="5468432" y="5743907"/>
              <a:ext cx="800794" cy="7389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577689" y="5764170"/>
              <a:ext cx="74645" cy="10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652334" y="5743907"/>
              <a:ext cx="468548" cy="199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9988071" y="3512213"/>
            <a:ext cx="2012366" cy="996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93271" y="3530798"/>
            <a:ext cx="1982515" cy="959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Uncontrolled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00145" y="1873171"/>
            <a:ext cx="1128584" cy="963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29" name="Straight Arrow Connector 28"/>
          <p:cNvCxnSpPr>
            <a:stCxn id="28" idx="2"/>
            <a:endCxn id="27" idx="0"/>
          </p:cNvCxnSpPr>
          <p:nvPr/>
        </p:nvCxnSpPr>
        <p:spPr>
          <a:xfrm flipH="1">
            <a:off x="7484529" y="2836296"/>
            <a:ext cx="1779908" cy="69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6" idx="0"/>
          </p:cNvCxnSpPr>
          <p:nvPr/>
        </p:nvCxnSpPr>
        <p:spPr>
          <a:xfrm>
            <a:off x="9264437" y="2836296"/>
            <a:ext cx="1729817" cy="67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7" idx="6"/>
          </p:cNvCxnSpPr>
          <p:nvPr/>
        </p:nvCxnSpPr>
        <p:spPr>
          <a:xfrm flipH="1">
            <a:off x="8475786" y="4010647"/>
            <a:ext cx="1512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42"/>
          <p:cNvSpPr txBox="1">
            <a:spLocks noChangeArrowheads="1"/>
          </p:cNvSpPr>
          <p:nvPr/>
        </p:nvSpPr>
        <p:spPr bwMode="auto">
          <a:xfrm>
            <a:off x="3757271" y="2930031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 smtClean="0">
                <a:solidFill>
                  <a:srgbClr val="3333CC"/>
                </a:solidFill>
                <a:latin typeface="Arial"/>
                <a:cs typeface="Arial"/>
              </a:rPr>
              <a:t>pCAPH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3" name="Text 42"/>
          <p:cNvSpPr txBox="1">
            <a:spLocks noChangeArrowheads="1"/>
          </p:cNvSpPr>
          <p:nvPr/>
        </p:nvSpPr>
        <p:spPr bwMode="auto">
          <a:xfrm>
            <a:off x="9988071" y="2930031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 smtClean="0">
                <a:solidFill>
                  <a:srgbClr val="3333CC"/>
                </a:solidFill>
                <a:latin typeface="Arial"/>
                <a:cs typeface="Arial"/>
              </a:rPr>
              <a:t>pCAUC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4" name="Text 42"/>
          <p:cNvSpPr txBox="1">
            <a:spLocks noChangeArrowheads="1"/>
          </p:cNvSpPr>
          <p:nvPr/>
        </p:nvSpPr>
        <p:spPr bwMode="auto">
          <a:xfrm>
            <a:off x="1721298" y="2930031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1-pCAPH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5" name="Text 42"/>
          <p:cNvSpPr txBox="1">
            <a:spLocks noChangeArrowheads="1"/>
          </p:cNvSpPr>
          <p:nvPr/>
        </p:nvSpPr>
        <p:spPr bwMode="auto">
          <a:xfrm>
            <a:off x="8113044" y="2930031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1-pCAUC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6" name="Text 42"/>
          <p:cNvSpPr txBox="1">
            <a:spLocks noChangeArrowheads="1"/>
          </p:cNvSpPr>
          <p:nvPr/>
        </p:nvSpPr>
        <p:spPr bwMode="auto">
          <a:xfrm>
            <a:off x="8438705" y="4143892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 smtClean="0">
                <a:solidFill>
                  <a:srgbClr val="3333CC"/>
                </a:solidFill>
                <a:latin typeface="Arial"/>
                <a:cs typeface="Arial"/>
              </a:rPr>
              <a:t>pCAUC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7" name="Text 42"/>
          <p:cNvSpPr txBox="1">
            <a:spLocks noChangeArrowheads="1"/>
          </p:cNvSpPr>
          <p:nvPr/>
        </p:nvSpPr>
        <p:spPr bwMode="auto">
          <a:xfrm>
            <a:off x="2205771" y="4174753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 smtClean="0">
                <a:solidFill>
                  <a:srgbClr val="3333CC"/>
                </a:solidFill>
                <a:latin typeface="Arial"/>
                <a:cs typeface="Arial"/>
              </a:rPr>
              <a:t>pCAPH</a:t>
            </a:r>
            <a:endParaRPr lang="en-US" sz="800" b="0" i="0" u="none" strike="noStrike" baseline="0" dirty="0" smtClean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8" name="Text 42"/>
          <p:cNvSpPr txBox="1">
            <a:spLocks noChangeArrowheads="1"/>
          </p:cNvSpPr>
          <p:nvPr/>
        </p:nvSpPr>
        <p:spPr bwMode="auto">
          <a:xfrm>
            <a:off x="842651" y="2917704"/>
            <a:ext cx="657189" cy="17849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1-pCAPH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39" name="Text 42"/>
          <p:cNvSpPr txBox="1">
            <a:spLocks noChangeArrowheads="1"/>
          </p:cNvSpPr>
          <p:nvPr/>
        </p:nvSpPr>
        <p:spPr bwMode="auto">
          <a:xfrm>
            <a:off x="7121388" y="2896650"/>
            <a:ext cx="766457" cy="1961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1-pCAUC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40" name="Text 42"/>
          <p:cNvSpPr txBox="1">
            <a:spLocks noChangeArrowheads="1"/>
          </p:cNvSpPr>
          <p:nvPr/>
        </p:nvSpPr>
        <p:spPr bwMode="auto">
          <a:xfrm>
            <a:off x="9465192" y="3832595"/>
            <a:ext cx="522879" cy="1628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 smtClean="0">
                <a:solidFill>
                  <a:srgbClr val="3333CC"/>
                </a:solidFill>
                <a:latin typeface="Arial"/>
                <a:cs typeface="Arial"/>
              </a:rPr>
              <a:t>pUAUC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41" name="Text 42"/>
          <p:cNvSpPr txBox="1">
            <a:spLocks noChangeArrowheads="1"/>
          </p:cNvSpPr>
          <p:nvPr/>
        </p:nvSpPr>
        <p:spPr bwMode="auto">
          <a:xfrm>
            <a:off x="10457243" y="2817711"/>
            <a:ext cx="1734757" cy="16538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1-pUAUC</a:t>
            </a:r>
          </a:p>
        </p:txBody>
      </p:sp>
      <p:sp>
        <p:nvSpPr>
          <p:cNvPr id="42" name="Text 42"/>
          <p:cNvSpPr txBox="1">
            <a:spLocks noChangeArrowheads="1"/>
          </p:cNvSpPr>
          <p:nvPr/>
        </p:nvSpPr>
        <p:spPr bwMode="auto">
          <a:xfrm>
            <a:off x="4401565" y="2925541"/>
            <a:ext cx="695458" cy="16486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1-pUAPH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43" name="Text 42"/>
          <p:cNvSpPr txBox="1">
            <a:spLocks noChangeArrowheads="1"/>
          </p:cNvSpPr>
          <p:nvPr/>
        </p:nvSpPr>
        <p:spPr bwMode="auto">
          <a:xfrm>
            <a:off x="3061813" y="3832595"/>
            <a:ext cx="695458" cy="16486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smtClean="0">
                <a:solidFill>
                  <a:srgbClr val="3333CC"/>
                </a:solidFill>
                <a:latin typeface="Arial"/>
                <a:cs typeface="Arial"/>
              </a:rPr>
              <a:t>1-pUAPH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44" name="Text 51"/>
          <p:cNvSpPr txBox="1">
            <a:spLocks noChangeArrowheads="1"/>
          </p:cNvSpPr>
          <p:nvPr/>
        </p:nvSpPr>
        <p:spPr bwMode="auto">
          <a:xfrm>
            <a:off x="5406078" y="3178520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cCA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5" name="Text 51"/>
          <p:cNvSpPr txBox="1">
            <a:spLocks noChangeArrowheads="1"/>
          </p:cNvSpPr>
          <p:nvPr/>
        </p:nvSpPr>
        <p:spPr bwMode="auto">
          <a:xfrm>
            <a:off x="5406078" y="3338364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uCA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Text 51"/>
          <p:cNvSpPr txBox="1">
            <a:spLocks noChangeArrowheads="1"/>
          </p:cNvSpPr>
          <p:nvPr/>
        </p:nvSpPr>
        <p:spPr bwMode="auto">
          <a:xfrm>
            <a:off x="233051" y="3219122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cUCA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7" name="Text 51"/>
          <p:cNvSpPr txBox="1">
            <a:spLocks noChangeArrowheads="1"/>
          </p:cNvSpPr>
          <p:nvPr/>
        </p:nvSpPr>
        <p:spPr bwMode="auto">
          <a:xfrm>
            <a:off x="233051" y="3378966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uUCA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8" name="Text 51"/>
          <p:cNvSpPr txBox="1">
            <a:spLocks noChangeArrowheads="1"/>
          </p:cNvSpPr>
          <p:nvPr/>
        </p:nvSpPr>
        <p:spPr bwMode="auto">
          <a:xfrm>
            <a:off x="11437065" y="3171835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cCA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9" name="Text 51"/>
          <p:cNvSpPr txBox="1">
            <a:spLocks noChangeArrowheads="1"/>
          </p:cNvSpPr>
          <p:nvPr/>
        </p:nvSpPr>
        <p:spPr bwMode="auto">
          <a:xfrm>
            <a:off x="11437065" y="3331679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uCA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50" name="Text 51"/>
          <p:cNvSpPr txBox="1">
            <a:spLocks noChangeArrowheads="1"/>
          </p:cNvSpPr>
          <p:nvPr/>
        </p:nvSpPr>
        <p:spPr bwMode="auto">
          <a:xfrm>
            <a:off x="6492456" y="3164391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cUCA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1" name="Text 51"/>
          <p:cNvSpPr txBox="1">
            <a:spLocks noChangeArrowheads="1"/>
          </p:cNvSpPr>
          <p:nvPr/>
        </p:nvSpPr>
        <p:spPr bwMode="auto">
          <a:xfrm>
            <a:off x="6492456" y="3324235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uUCA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4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Framework: Level 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42452" y="5622325"/>
            <a:ext cx="2051222" cy="123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Asthma-Related mortality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74802" y="5622325"/>
            <a:ext cx="2051222" cy="123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Other-Cause mortality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50725" y="4197833"/>
            <a:ext cx="2051222" cy="123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Uncontrolled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7"/>
            <a:endCxn id="62" idx="3"/>
          </p:cNvCxnSpPr>
          <p:nvPr/>
        </p:nvCxnSpPr>
        <p:spPr>
          <a:xfrm flipV="1">
            <a:off x="2501552" y="2587346"/>
            <a:ext cx="785602" cy="179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7"/>
            <a:endCxn id="64" idx="3"/>
          </p:cNvCxnSpPr>
          <p:nvPr/>
        </p:nvCxnSpPr>
        <p:spPr>
          <a:xfrm flipV="1">
            <a:off x="2501552" y="2594609"/>
            <a:ext cx="6985667" cy="178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4"/>
            <a:endCxn id="53" idx="0"/>
          </p:cNvCxnSpPr>
          <p:nvPr/>
        </p:nvCxnSpPr>
        <p:spPr>
          <a:xfrm>
            <a:off x="3950982" y="2747533"/>
            <a:ext cx="1449431" cy="287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3" idx="4"/>
            <a:endCxn id="53" idx="0"/>
          </p:cNvCxnSpPr>
          <p:nvPr/>
        </p:nvCxnSpPr>
        <p:spPr>
          <a:xfrm flipH="1">
            <a:off x="5400413" y="2747533"/>
            <a:ext cx="1617904" cy="287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4" idx="4"/>
            <a:endCxn id="53" idx="0"/>
          </p:cNvCxnSpPr>
          <p:nvPr/>
        </p:nvCxnSpPr>
        <p:spPr>
          <a:xfrm flipH="1">
            <a:off x="5400413" y="2749068"/>
            <a:ext cx="4795488" cy="28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4" idx="4"/>
            <a:endCxn id="52" idx="0"/>
          </p:cNvCxnSpPr>
          <p:nvPr/>
        </p:nvCxnSpPr>
        <p:spPr>
          <a:xfrm flipH="1">
            <a:off x="8168063" y="2749068"/>
            <a:ext cx="2027838" cy="28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5"/>
            <a:endCxn id="53" idx="0"/>
          </p:cNvCxnSpPr>
          <p:nvPr/>
        </p:nvCxnSpPr>
        <p:spPr>
          <a:xfrm>
            <a:off x="2501552" y="5252548"/>
            <a:ext cx="2898861" cy="36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012187" y="1653710"/>
            <a:ext cx="1877589" cy="1093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Oral Steroid Burst Exacerbation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54804" y="1653710"/>
            <a:ext cx="1927025" cy="1093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Emergency Room Exacerbation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93674" y="1694353"/>
            <a:ext cx="2004453" cy="10547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Hospitalization Exacerbation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 42"/>
          <p:cNvSpPr txBox="1">
            <a:spLocks noChangeArrowheads="1"/>
          </p:cNvSpPr>
          <p:nvPr/>
        </p:nvSpPr>
        <p:spPr bwMode="auto">
          <a:xfrm>
            <a:off x="3519688" y="5491317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>
                <a:solidFill>
                  <a:srgbClr val="3333CC"/>
                </a:solidFill>
                <a:latin typeface="Arial"/>
                <a:cs typeface="Arial"/>
              </a:rPr>
              <a:t>mr</a:t>
            </a:r>
            <a:r>
              <a:rPr lang="en-US" sz="800" b="0" i="0" u="none" strike="noStrike" baseline="0" dirty="0">
                <a:solidFill>
                  <a:srgbClr val="3333CC"/>
                </a:solidFill>
                <a:latin typeface="Arial"/>
                <a:cs typeface="Arial"/>
              </a:rPr>
              <a:t>[age]</a:t>
            </a:r>
          </a:p>
        </p:txBody>
      </p:sp>
      <p:sp>
        <p:nvSpPr>
          <p:cNvPr id="66" name="Text 42"/>
          <p:cNvSpPr txBox="1">
            <a:spLocks noChangeArrowheads="1"/>
          </p:cNvSpPr>
          <p:nvPr/>
        </p:nvSpPr>
        <p:spPr bwMode="auto">
          <a:xfrm>
            <a:off x="8998116" y="4539128"/>
            <a:ext cx="1140294" cy="15301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amrHOEX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67" name="Text 42"/>
          <p:cNvSpPr txBox="1">
            <a:spLocks noChangeArrowheads="1"/>
          </p:cNvSpPr>
          <p:nvPr/>
        </p:nvSpPr>
        <p:spPr bwMode="auto">
          <a:xfrm>
            <a:off x="2575181" y="2727745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rrOSEX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68" name="Text 42"/>
          <p:cNvSpPr txBox="1">
            <a:spLocks noChangeArrowheads="1"/>
          </p:cNvSpPr>
          <p:nvPr/>
        </p:nvSpPr>
        <p:spPr bwMode="auto">
          <a:xfrm>
            <a:off x="5570765" y="2991462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rrEREX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69" name="Text 42"/>
          <p:cNvSpPr txBox="1">
            <a:spLocks noChangeArrowheads="1"/>
          </p:cNvSpPr>
          <p:nvPr/>
        </p:nvSpPr>
        <p:spPr bwMode="auto">
          <a:xfrm>
            <a:off x="8252524" y="2587346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rrHOEX</a:t>
            </a: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70" name="Text 42"/>
          <p:cNvSpPr txBox="1">
            <a:spLocks noChangeArrowheads="1"/>
          </p:cNvSpPr>
          <p:nvPr/>
        </p:nvSpPr>
        <p:spPr bwMode="auto">
          <a:xfrm>
            <a:off x="3103752" y="3089138"/>
            <a:ext cx="564506" cy="2187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1-mr[age]</a:t>
            </a:r>
            <a:endParaRPr lang="en-US" sz="800" b="0" i="0" u="none" strike="noStrike" baseline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Text 51"/>
          <p:cNvSpPr txBox="1">
            <a:spLocks noChangeArrowheads="1"/>
          </p:cNvSpPr>
          <p:nvPr/>
        </p:nvSpPr>
        <p:spPr bwMode="auto">
          <a:xfrm>
            <a:off x="1477936" y="5517152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cNES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2" name="Text 51"/>
          <p:cNvSpPr txBox="1">
            <a:spLocks noChangeArrowheads="1"/>
          </p:cNvSpPr>
          <p:nvPr/>
        </p:nvSpPr>
        <p:spPr bwMode="auto">
          <a:xfrm>
            <a:off x="3734573" y="14356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cOSEX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3" name="Text 51"/>
          <p:cNvSpPr txBox="1">
            <a:spLocks noChangeArrowheads="1"/>
          </p:cNvSpPr>
          <p:nvPr/>
        </p:nvSpPr>
        <p:spPr bwMode="auto">
          <a:xfrm>
            <a:off x="6713516" y="14356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cEREX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4" name="Text 51"/>
          <p:cNvSpPr txBox="1">
            <a:spLocks noChangeArrowheads="1"/>
          </p:cNvSpPr>
          <p:nvPr/>
        </p:nvSpPr>
        <p:spPr bwMode="auto">
          <a:xfrm>
            <a:off x="9891100" y="14356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 err="1" smtClean="0">
                <a:solidFill>
                  <a:schemeClr val="accent2"/>
                </a:solidFill>
                <a:latin typeface="Arial"/>
                <a:cs typeface="Arial"/>
              </a:rPr>
              <a:t>cHOEX</a:t>
            </a:r>
            <a:endParaRPr lang="en-US" sz="800" b="0" i="0" u="none" strike="noStrike" baseline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5" name="Text 51"/>
          <p:cNvSpPr txBox="1">
            <a:spLocks noChangeArrowheads="1"/>
          </p:cNvSpPr>
          <p:nvPr/>
        </p:nvSpPr>
        <p:spPr bwMode="auto">
          <a:xfrm>
            <a:off x="1477936" y="5676996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</a:t>
            </a:r>
            <a:r>
              <a:rPr lang="en-US" sz="800" b="0" i="0" u="none" strike="noStrike" baseline="0" dirty="0" err="1" smtClean="0">
                <a:solidFill>
                  <a:schemeClr val="accent6"/>
                </a:solidFill>
                <a:latin typeface="Arial"/>
                <a:cs typeface="Arial"/>
              </a:rPr>
              <a:t>NES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76" name="Text 51"/>
          <p:cNvSpPr txBox="1">
            <a:spLocks noChangeArrowheads="1"/>
          </p:cNvSpPr>
          <p:nvPr/>
        </p:nvSpPr>
        <p:spPr bwMode="auto">
          <a:xfrm>
            <a:off x="3734573" y="12933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uOS</a:t>
            </a:r>
            <a:r>
              <a:rPr lang="en-US" sz="800" b="0" i="0" u="none" strike="noStrike" baseline="0" dirty="0" err="1" smtClean="0">
                <a:solidFill>
                  <a:schemeClr val="accent6"/>
                </a:solidFill>
                <a:latin typeface="Arial"/>
                <a:cs typeface="Arial"/>
              </a:rPr>
              <a:t>EX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77" name="Text 51"/>
          <p:cNvSpPr txBox="1">
            <a:spLocks noChangeArrowheads="1"/>
          </p:cNvSpPr>
          <p:nvPr/>
        </p:nvSpPr>
        <p:spPr bwMode="auto">
          <a:xfrm>
            <a:off x="6713516" y="12933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uER</a:t>
            </a:r>
            <a:r>
              <a:rPr lang="en-US" sz="800" b="0" i="0" u="none" strike="noStrike" baseline="0" dirty="0" err="1" smtClean="0">
                <a:solidFill>
                  <a:schemeClr val="accent6"/>
                </a:solidFill>
                <a:latin typeface="Arial"/>
                <a:cs typeface="Arial"/>
              </a:rPr>
              <a:t>EX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78" name="Text 51"/>
          <p:cNvSpPr txBox="1">
            <a:spLocks noChangeArrowheads="1"/>
          </p:cNvSpPr>
          <p:nvPr/>
        </p:nvSpPr>
        <p:spPr bwMode="auto">
          <a:xfrm>
            <a:off x="9891100" y="1293358"/>
            <a:ext cx="609600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dirty="0" err="1" smtClean="0">
                <a:solidFill>
                  <a:schemeClr val="accent6"/>
                </a:solidFill>
                <a:latin typeface="Arial"/>
                <a:cs typeface="Arial"/>
              </a:rPr>
              <a:t>uHO</a:t>
            </a:r>
            <a:r>
              <a:rPr lang="en-US" sz="800" b="0" i="0" u="none" strike="noStrike" baseline="0" dirty="0" err="1" smtClean="0">
                <a:solidFill>
                  <a:schemeClr val="accent6"/>
                </a:solidFill>
                <a:latin typeface="Arial"/>
                <a:cs typeface="Arial"/>
              </a:rPr>
              <a:t>EX</a:t>
            </a:r>
            <a:endParaRPr lang="en-US" sz="800" b="0" i="0" u="none" strike="noStrike" baseline="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79" name="Text 42"/>
          <p:cNvSpPr txBox="1">
            <a:spLocks noChangeArrowheads="1"/>
          </p:cNvSpPr>
          <p:nvPr/>
        </p:nvSpPr>
        <p:spPr bwMode="auto">
          <a:xfrm>
            <a:off x="4258213" y="4539746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>
                <a:solidFill>
                  <a:srgbClr val="3333CC"/>
                </a:solidFill>
                <a:latin typeface="Arial"/>
                <a:cs typeface="Arial"/>
              </a:rPr>
              <a:t>mr</a:t>
            </a:r>
            <a:r>
              <a:rPr lang="en-US" sz="800" b="0" i="0" u="none" strike="noStrike" baseline="0" dirty="0">
                <a:solidFill>
                  <a:srgbClr val="3333CC"/>
                </a:solidFill>
                <a:latin typeface="Arial"/>
                <a:cs typeface="Arial"/>
              </a:rPr>
              <a:t>[age]</a:t>
            </a:r>
          </a:p>
        </p:txBody>
      </p:sp>
      <p:sp>
        <p:nvSpPr>
          <p:cNvPr id="80" name="Text 42"/>
          <p:cNvSpPr txBox="1">
            <a:spLocks noChangeArrowheads="1"/>
          </p:cNvSpPr>
          <p:nvPr/>
        </p:nvSpPr>
        <p:spPr bwMode="auto">
          <a:xfrm>
            <a:off x="5544556" y="4084761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>
                <a:solidFill>
                  <a:srgbClr val="3333CC"/>
                </a:solidFill>
                <a:latin typeface="Arial"/>
                <a:cs typeface="Arial"/>
              </a:rPr>
              <a:t>mr</a:t>
            </a:r>
            <a:r>
              <a:rPr lang="en-US" sz="800" b="0" i="0" u="none" strike="noStrike" baseline="0" dirty="0">
                <a:solidFill>
                  <a:srgbClr val="3333CC"/>
                </a:solidFill>
                <a:latin typeface="Arial"/>
                <a:cs typeface="Arial"/>
              </a:rPr>
              <a:t>[age]</a:t>
            </a:r>
          </a:p>
        </p:txBody>
      </p:sp>
      <p:sp>
        <p:nvSpPr>
          <p:cNvPr id="81" name="Text 42"/>
          <p:cNvSpPr txBox="1">
            <a:spLocks noChangeArrowheads="1"/>
          </p:cNvSpPr>
          <p:nvPr/>
        </p:nvSpPr>
        <p:spPr bwMode="auto">
          <a:xfrm>
            <a:off x="6875730" y="4237161"/>
            <a:ext cx="519685" cy="152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b="0" i="0" u="none" strike="noStrike" baseline="0" dirty="0" err="1">
                <a:solidFill>
                  <a:srgbClr val="3333CC"/>
                </a:solidFill>
                <a:latin typeface="Arial"/>
                <a:cs typeface="Arial"/>
              </a:rPr>
              <a:t>mr</a:t>
            </a:r>
            <a:r>
              <a:rPr lang="en-US" sz="800" b="0" i="0" u="none" strike="noStrike" baseline="0" dirty="0">
                <a:solidFill>
                  <a:srgbClr val="3333CC"/>
                </a:solidFill>
                <a:latin typeface="Arial"/>
                <a:cs typeface="Arial"/>
              </a:rPr>
              <a:t>[age]</a:t>
            </a:r>
          </a:p>
        </p:txBody>
      </p:sp>
      <p:sp>
        <p:nvSpPr>
          <p:cNvPr id="82" name="Text 42"/>
          <p:cNvSpPr txBox="1">
            <a:spLocks noChangeArrowheads="1"/>
          </p:cNvSpPr>
          <p:nvPr/>
        </p:nvSpPr>
        <p:spPr bwMode="auto">
          <a:xfrm>
            <a:off x="5128527" y="2638134"/>
            <a:ext cx="564506" cy="2187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1-mr[age]</a:t>
            </a:r>
            <a:endParaRPr lang="en-US" sz="800" b="0" i="0" u="none" strike="noStrike" baseline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Text 42"/>
          <p:cNvSpPr txBox="1">
            <a:spLocks noChangeArrowheads="1"/>
          </p:cNvSpPr>
          <p:nvPr/>
        </p:nvSpPr>
        <p:spPr bwMode="auto">
          <a:xfrm>
            <a:off x="8087836" y="2957826"/>
            <a:ext cx="1105837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1-mr[age]-(</a:t>
            </a:r>
            <a:r>
              <a:rPr lang="en-US" sz="800" dirty="0" err="1" smtClean="0">
                <a:solidFill>
                  <a:srgbClr val="FF0000"/>
                </a:solidFill>
                <a:latin typeface="Arial"/>
                <a:cs typeface="Arial"/>
              </a:rPr>
              <a:t>amr+amrHosp</a:t>
            </a:r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sz="800" b="0" i="0" u="none" strike="noStrike" baseline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54" idx="5"/>
            <a:endCxn id="52" idx="1"/>
          </p:cNvCxnSpPr>
          <p:nvPr/>
        </p:nvCxnSpPr>
        <p:spPr>
          <a:xfrm>
            <a:off x="2501552" y="5252548"/>
            <a:ext cx="4941295" cy="55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42"/>
          <p:cNvSpPr txBox="1">
            <a:spLocks noChangeArrowheads="1"/>
          </p:cNvSpPr>
          <p:nvPr/>
        </p:nvSpPr>
        <p:spPr bwMode="auto">
          <a:xfrm>
            <a:off x="6394161" y="5433508"/>
            <a:ext cx="871427" cy="22671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>
            <a:noFill/>
          </a:ln>
          <a:extLst>
            <a:ext uri="{91240B29-F687-4F45-9708-019B960494DF}">
              <a14:hiddenLine xmlns:a14="http://schemas.microsoft.com/office/drawing/2010/main" w="1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800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mr</a:t>
            </a:r>
            <a:r>
              <a:rPr lang="en-US" sz="800" dirty="0" smtClean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lang="en-US" sz="800" dirty="0" err="1" smtClean="0">
                <a:solidFill>
                  <a:srgbClr val="3333CC"/>
                </a:solidFill>
                <a:latin typeface="Arial"/>
                <a:cs typeface="Arial"/>
              </a:rPr>
              <a:t>amrc</a:t>
            </a:r>
            <a:endParaRPr lang="en-US" sz="800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endParaRPr lang="en-US" sz="800" b="0" i="0" u="none" strike="noStrike" baseline="0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cxnSp>
        <p:nvCxnSpPr>
          <p:cNvPr id="86" name="Straight Arrow Connector 85"/>
          <p:cNvCxnSpPr>
            <a:stCxn id="54" idx="7"/>
            <a:endCxn id="63" idx="3"/>
          </p:cNvCxnSpPr>
          <p:nvPr/>
        </p:nvCxnSpPr>
        <p:spPr>
          <a:xfrm flipV="1">
            <a:off x="2501552" y="2587346"/>
            <a:ext cx="3835458" cy="179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857</Words>
  <Application>Microsoft Office PowerPoint</Application>
  <PresentationFormat>Widescreen</PresentationFormat>
  <Paragraphs>238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Economic Value of Propeller Health System for Asthmatic Adults</vt:lpstr>
      <vt:lpstr>Background</vt:lpstr>
      <vt:lpstr>Background</vt:lpstr>
      <vt:lpstr>Proportion of participants with controlled asthma</vt:lpstr>
      <vt:lpstr>Percentage of Controlled Asthma</vt:lpstr>
      <vt:lpstr>Change in ACT score</vt:lpstr>
      <vt:lpstr>Objective</vt:lpstr>
      <vt:lpstr>Model Framework: Level 1</vt:lpstr>
      <vt:lpstr>Model Framework: Level 2</vt:lpstr>
      <vt:lpstr>PowerPoint Presentation</vt:lpstr>
      <vt:lpstr>PowerPoint Presentation</vt:lpstr>
      <vt:lpstr>Key Drivers of Economic Model</vt:lpstr>
      <vt:lpstr>Percentage of Controlled Asthma</vt:lpstr>
      <vt:lpstr>Change in ACT score</vt:lpstr>
      <vt:lpstr>Key Inputs</vt:lpstr>
      <vt:lpstr>Cost</vt:lpstr>
      <vt:lpstr>Transitions</vt:lpstr>
      <vt:lpstr>Utility Parameters</vt:lpstr>
      <vt:lpstr>Cost-Utility Results</vt:lpstr>
      <vt:lpstr>Tornado Diagram</vt:lpstr>
      <vt:lpstr>Probabilistic Sensitivity Analyses</vt:lpstr>
      <vt:lpstr>Cost Effectiveness Acceptability Curve</vt:lpstr>
      <vt:lpstr>Subgroup Analysis</vt:lpstr>
      <vt:lpstr>Limitations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Model for Propeller Health Platform</dc:title>
  <dc:creator>Kim, Chong H</dc:creator>
  <cp:lastModifiedBy>김종훈</cp:lastModifiedBy>
  <cp:revision>63</cp:revision>
  <dcterms:created xsi:type="dcterms:W3CDTF">2016-10-29T00:13:43Z</dcterms:created>
  <dcterms:modified xsi:type="dcterms:W3CDTF">2016-12-04T22:00:35Z</dcterms:modified>
</cp:coreProperties>
</file>