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7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A2797-2EFE-41F0-B2ED-317466D5C96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8DFF13-A258-4D4C-9604-20CC7DA7629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EMG Signals</a:t>
          </a:r>
        </a:p>
      </dgm:t>
    </dgm:pt>
    <dgm:pt modelId="{9D47A4A3-1276-4F30-AE1E-591BB91A4437}" type="parTrans" cxnId="{F6599078-390B-4D2C-89C3-7C64515ED8BB}">
      <dgm:prSet/>
      <dgm:spPr/>
      <dgm:t>
        <a:bodyPr/>
        <a:lstStyle/>
        <a:p>
          <a:endParaRPr lang="en-US"/>
        </a:p>
      </dgm:t>
    </dgm:pt>
    <dgm:pt modelId="{5F073702-4F56-413A-BAF3-38F9E8FF8200}" type="sibTrans" cxnId="{F6599078-390B-4D2C-89C3-7C64515ED8BB}">
      <dgm:prSet/>
      <dgm:spPr/>
      <dgm:t>
        <a:bodyPr/>
        <a:lstStyle/>
        <a:p>
          <a:endParaRPr lang="en-US"/>
        </a:p>
      </dgm:t>
    </dgm:pt>
    <dgm:pt modelId="{CF3D1D47-8E4D-40B3-8979-483F77CA0CF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8 Channel EMG pods</a:t>
          </a:r>
        </a:p>
      </dgm:t>
    </dgm:pt>
    <dgm:pt modelId="{C96F644C-914D-4A61-B0DA-8D105DDE4C47}" type="parTrans" cxnId="{0C054BA0-17C1-4B65-8610-1BDC70DB6976}">
      <dgm:prSet/>
      <dgm:spPr/>
      <dgm:t>
        <a:bodyPr/>
        <a:lstStyle/>
        <a:p>
          <a:endParaRPr lang="en-US"/>
        </a:p>
      </dgm:t>
    </dgm:pt>
    <dgm:pt modelId="{FDFC3571-4239-43A8-8DD9-1A6807CE5319}" type="sibTrans" cxnId="{0C054BA0-17C1-4B65-8610-1BDC70DB6976}">
      <dgm:prSet/>
      <dgm:spPr/>
      <dgm:t>
        <a:bodyPr/>
        <a:lstStyle/>
        <a:p>
          <a:endParaRPr lang="en-US"/>
        </a:p>
      </dgm:t>
    </dgm:pt>
    <dgm:pt modelId="{2AECCC35-9499-49F5-B1B8-BBBAC91C759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Recognizes 5 types of hand gestures (Fist, Finger Spread, Wave left, Wave right, Double tap)</a:t>
          </a:r>
        </a:p>
      </dgm:t>
    </dgm:pt>
    <dgm:pt modelId="{0AB3C889-1E78-4F5F-9426-D5B6E48388C6}" type="parTrans" cxnId="{0573892F-2E72-4BDA-9B4E-0BBFF0AAE5E6}">
      <dgm:prSet/>
      <dgm:spPr/>
      <dgm:t>
        <a:bodyPr/>
        <a:lstStyle/>
        <a:p>
          <a:endParaRPr lang="en-US"/>
        </a:p>
      </dgm:t>
    </dgm:pt>
    <dgm:pt modelId="{0EC6C458-3C3C-49F6-9F42-1B8831F3336B}" type="sibTrans" cxnId="{0573892F-2E72-4BDA-9B4E-0BBFF0AAE5E6}">
      <dgm:prSet/>
      <dgm:spPr/>
      <dgm:t>
        <a:bodyPr/>
        <a:lstStyle/>
        <a:p>
          <a:endParaRPr lang="en-US"/>
        </a:p>
      </dgm:t>
    </dgm:pt>
    <dgm:pt modelId="{104B5958-F7AA-4C33-AD33-103BD309EB0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9 axis IMU data</a:t>
          </a:r>
        </a:p>
      </dgm:t>
    </dgm:pt>
    <dgm:pt modelId="{DC59D656-8FC0-464F-929F-88F52D1F4580}" type="parTrans" cxnId="{9CEA4008-5801-4844-AF81-A21D4BA41C1E}">
      <dgm:prSet/>
      <dgm:spPr/>
      <dgm:t>
        <a:bodyPr/>
        <a:lstStyle/>
        <a:p>
          <a:endParaRPr lang="en-US"/>
        </a:p>
      </dgm:t>
    </dgm:pt>
    <dgm:pt modelId="{75D4BE76-C16C-46E0-BCE7-54274FFB23BE}" type="sibTrans" cxnId="{9CEA4008-5801-4844-AF81-A21D4BA41C1E}">
      <dgm:prSet/>
      <dgm:spPr/>
      <dgm:t>
        <a:bodyPr/>
        <a:lstStyle/>
        <a:p>
          <a:endParaRPr lang="en-US"/>
        </a:p>
      </dgm:t>
    </dgm:pt>
    <dgm:pt modelId="{14760FEA-FADC-4145-BFDA-40CAE67B9F8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Accelerometer</a:t>
          </a:r>
        </a:p>
      </dgm:t>
    </dgm:pt>
    <dgm:pt modelId="{5033E499-DCED-46B0-BF19-BE375EF9EA92}" type="parTrans" cxnId="{089F5A25-3131-4872-A0C3-C7196AE46CE7}">
      <dgm:prSet/>
      <dgm:spPr/>
      <dgm:t>
        <a:bodyPr/>
        <a:lstStyle/>
        <a:p>
          <a:endParaRPr lang="en-US"/>
        </a:p>
      </dgm:t>
    </dgm:pt>
    <dgm:pt modelId="{82756BFD-BD4A-4A48-87C2-B282FF331E15}" type="sibTrans" cxnId="{089F5A25-3131-4872-A0C3-C7196AE46CE7}">
      <dgm:prSet/>
      <dgm:spPr/>
      <dgm:t>
        <a:bodyPr/>
        <a:lstStyle/>
        <a:p>
          <a:endParaRPr lang="en-US"/>
        </a:p>
      </dgm:t>
    </dgm:pt>
    <dgm:pt modelId="{2BE85661-508F-4259-ACAA-738629958F5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Gyroscope</a:t>
          </a:r>
        </a:p>
      </dgm:t>
    </dgm:pt>
    <dgm:pt modelId="{70EB3D86-049A-4701-85A7-C086BA2B6A4D}" type="parTrans" cxnId="{02C89F0A-71C5-404D-B0E7-DBDAF1CDA27E}">
      <dgm:prSet/>
      <dgm:spPr/>
      <dgm:t>
        <a:bodyPr/>
        <a:lstStyle/>
        <a:p>
          <a:endParaRPr lang="en-US"/>
        </a:p>
      </dgm:t>
    </dgm:pt>
    <dgm:pt modelId="{4A4FD121-E2FB-486F-ABF7-C9F55FFF25D2}" type="sibTrans" cxnId="{02C89F0A-71C5-404D-B0E7-DBDAF1CDA27E}">
      <dgm:prSet/>
      <dgm:spPr/>
      <dgm:t>
        <a:bodyPr/>
        <a:lstStyle/>
        <a:p>
          <a:endParaRPr lang="en-US"/>
        </a:p>
      </dgm:t>
    </dgm:pt>
    <dgm:pt modelId="{E1BDD8C2-9561-4F1C-A780-DF33E951E50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Magnetometer </a:t>
          </a:r>
        </a:p>
      </dgm:t>
    </dgm:pt>
    <dgm:pt modelId="{963B05B2-006F-4E16-9F9A-D52E5C5D835B}" type="parTrans" cxnId="{98C508B4-9058-496F-8B4E-79E2656043BD}">
      <dgm:prSet/>
      <dgm:spPr/>
      <dgm:t>
        <a:bodyPr/>
        <a:lstStyle/>
        <a:p>
          <a:endParaRPr lang="en-US"/>
        </a:p>
      </dgm:t>
    </dgm:pt>
    <dgm:pt modelId="{E00161BA-11B7-4B11-A2EF-0A64683E25E4}" type="sibTrans" cxnId="{98C508B4-9058-496F-8B4E-79E2656043BD}">
      <dgm:prSet/>
      <dgm:spPr/>
      <dgm:t>
        <a:bodyPr/>
        <a:lstStyle/>
        <a:p>
          <a:endParaRPr lang="en-US"/>
        </a:p>
      </dgm:t>
    </dgm:pt>
    <dgm:pt modelId="{1EC856A6-CAD9-4105-91B1-8B3F2019B8C3}" type="pres">
      <dgm:prSet presAssocID="{530A2797-2EFE-41F0-B2ED-317466D5C96D}" presName="linear" presStyleCnt="0">
        <dgm:presLayoutVars>
          <dgm:dir/>
          <dgm:animLvl val="lvl"/>
          <dgm:resizeHandles val="exact"/>
        </dgm:presLayoutVars>
      </dgm:prSet>
      <dgm:spPr/>
    </dgm:pt>
    <dgm:pt modelId="{BA3708B5-2EFB-43B9-8C4C-3E2F761A37DA}" type="pres">
      <dgm:prSet presAssocID="{A18DFF13-A258-4D4C-9604-20CC7DA76291}" presName="parentLin" presStyleCnt="0"/>
      <dgm:spPr/>
    </dgm:pt>
    <dgm:pt modelId="{0F0A3591-4F2E-42E6-AF79-615997BF0915}" type="pres">
      <dgm:prSet presAssocID="{A18DFF13-A258-4D4C-9604-20CC7DA76291}" presName="parentLeftMargin" presStyleLbl="node1" presStyleIdx="0" presStyleCnt="2"/>
      <dgm:spPr/>
    </dgm:pt>
    <dgm:pt modelId="{E457A775-C51C-4102-8194-F43E1A0CE0D3}" type="pres">
      <dgm:prSet presAssocID="{A18DFF13-A258-4D4C-9604-20CC7DA762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89D477-7B80-4549-9503-870C00D1D38D}" type="pres">
      <dgm:prSet presAssocID="{A18DFF13-A258-4D4C-9604-20CC7DA76291}" presName="negativeSpace" presStyleCnt="0"/>
      <dgm:spPr/>
    </dgm:pt>
    <dgm:pt modelId="{2C4168F5-1EB3-40FD-9630-601854A3A29E}" type="pres">
      <dgm:prSet presAssocID="{A18DFF13-A258-4D4C-9604-20CC7DA76291}" presName="childText" presStyleLbl="conFgAcc1" presStyleIdx="0" presStyleCnt="2" custLinFactNeighborX="-308" custLinFactNeighborY="-10972">
        <dgm:presLayoutVars>
          <dgm:bulletEnabled val="1"/>
        </dgm:presLayoutVars>
      </dgm:prSet>
      <dgm:spPr/>
    </dgm:pt>
    <dgm:pt modelId="{DBF8E67F-67E3-424A-8334-012B3B62D939}" type="pres">
      <dgm:prSet presAssocID="{5F073702-4F56-413A-BAF3-38F9E8FF8200}" presName="spaceBetweenRectangles" presStyleCnt="0"/>
      <dgm:spPr/>
    </dgm:pt>
    <dgm:pt modelId="{49C2D566-14AB-4411-A2CF-CED244346730}" type="pres">
      <dgm:prSet presAssocID="{104B5958-F7AA-4C33-AD33-103BD309EB04}" presName="parentLin" presStyleCnt="0"/>
      <dgm:spPr/>
    </dgm:pt>
    <dgm:pt modelId="{0E13D121-D6D6-43DC-9B0E-EF9E25B52C8A}" type="pres">
      <dgm:prSet presAssocID="{104B5958-F7AA-4C33-AD33-103BD309EB04}" presName="parentLeftMargin" presStyleLbl="node1" presStyleIdx="0" presStyleCnt="2"/>
      <dgm:spPr/>
    </dgm:pt>
    <dgm:pt modelId="{B0233F44-4136-4A11-8DBB-79FD4334DDB7}" type="pres">
      <dgm:prSet presAssocID="{104B5958-F7AA-4C33-AD33-103BD309EB04}" presName="parentText" presStyleLbl="node1" presStyleIdx="1" presStyleCnt="2" custLinFactNeighborX="-6158" custLinFactNeighborY="-2007">
        <dgm:presLayoutVars>
          <dgm:chMax val="0"/>
          <dgm:bulletEnabled val="1"/>
        </dgm:presLayoutVars>
      </dgm:prSet>
      <dgm:spPr/>
    </dgm:pt>
    <dgm:pt modelId="{0EAE1C3A-BCEC-4856-9AE6-E001BE65FE29}" type="pres">
      <dgm:prSet presAssocID="{104B5958-F7AA-4C33-AD33-103BD309EB04}" presName="negativeSpace" presStyleCnt="0"/>
      <dgm:spPr/>
    </dgm:pt>
    <dgm:pt modelId="{F289571C-A6CC-4FC4-A9BF-D5EFE04C9A98}" type="pres">
      <dgm:prSet presAssocID="{104B5958-F7AA-4C33-AD33-103BD309EB0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CEA4008-5801-4844-AF81-A21D4BA41C1E}" srcId="{530A2797-2EFE-41F0-B2ED-317466D5C96D}" destId="{104B5958-F7AA-4C33-AD33-103BD309EB04}" srcOrd="1" destOrd="0" parTransId="{DC59D656-8FC0-464F-929F-88F52D1F4580}" sibTransId="{75D4BE76-C16C-46E0-BCE7-54274FFB23BE}"/>
    <dgm:cxn modelId="{02C89F0A-71C5-404D-B0E7-DBDAF1CDA27E}" srcId="{104B5958-F7AA-4C33-AD33-103BD309EB04}" destId="{2BE85661-508F-4259-ACAA-738629958F50}" srcOrd="1" destOrd="0" parTransId="{70EB3D86-049A-4701-85A7-C086BA2B6A4D}" sibTransId="{4A4FD121-E2FB-486F-ABF7-C9F55FFF25D2}"/>
    <dgm:cxn modelId="{089F5A25-3131-4872-A0C3-C7196AE46CE7}" srcId="{104B5958-F7AA-4C33-AD33-103BD309EB04}" destId="{14760FEA-FADC-4145-BFDA-40CAE67B9F8D}" srcOrd="0" destOrd="0" parTransId="{5033E499-DCED-46B0-BF19-BE375EF9EA92}" sibTransId="{82756BFD-BD4A-4A48-87C2-B282FF331E15}"/>
    <dgm:cxn modelId="{F7F80E2E-23D0-42EA-8AD0-6FE79E5138FE}" type="presOf" srcId="{CF3D1D47-8E4D-40B3-8979-483F77CA0CF2}" destId="{2C4168F5-1EB3-40FD-9630-601854A3A29E}" srcOrd="0" destOrd="0" presId="urn:microsoft.com/office/officeart/2005/8/layout/list1"/>
    <dgm:cxn modelId="{0573892F-2E72-4BDA-9B4E-0BBFF0AAE5E6}" srcId="{CF3D1D47-8E4D-40B3-8979-483F77CA0CF2}" destId="{2AECCC35-9499-49F5-B1B8-BBBAC91C759E}" srcOrd="0" destOrd="0" parTransId="{0AB3C889-1E78-4F5F-9426-D5B6E48388C6}" sibTransId="{0EC6C458-3C3C-49F6-9F42-1B8831F3336B}"/>
    <dgm:cxn modelId="{D9BAE73F-E335-46A5-AF7F-25A84272D3D9}" type="presOf" srcId="{A18DFF13-A258-4D4C-9604-20CC7DA76291}" destId="{E457A775-C51C-4102-8194-F43E1A0CE0D3}" srcOrd="1" destOrd="0" presId="urn:microsoft.com/office/officeart/2005/8/layout/list1"/>
    <dgm:cxn modelId="{D91CDB5D-E7CD-41D5-A996-F6E26044EFAD}" type="presOf" srcId="{A18DFF13-A258-4D4C-9604-20CC7DA76291}" destId="{0F0A3591-4F2E-42E6-AF79-615997BF0915}" srcOrd="0" destOrd="0" presId="urn:microsoft.com/office/officeart/2005/8/layout/list1"/>
    <dgm:cxn modelId="{6E546B66-10E9-4F16-9547-EB334EA563AA}" type="presOf" srcId="{2BE85661-508F-4259-ACAA-738629958F50}" destId="{F289571C-A6CC-4FC4-A9BF-D5EFE04C9A98}" srcOrd="0" destOrd="1" presId="urn:microsoft.com/office/officeart/2005/8/layout/list1"/>
    <dgm:cxn modelId="{F6599078-390B-4D2C-89C3-7C64515ED8BB}" srcId="{530A2797-2EFE-41F0-B2ED-317466D5C96D}" destId="{A18DFF13-A258-4D4C-9604-20CC7DA76291}" srcOrd="0" destOrd="0" parTransId="{9D47A4A3-1276-4F30-AE1E-591BB91A4437}" sibTransId="{5F073702-4F56-413A-BAF3-38F9E8FF8200}"/>
    <dgm:cxn modelId="{F7C59B83-B066-4D10-98BE-0A3A6E96BAE5}" type="presOf" srcId="{104B5958-F7AA-4C33-AD33-103BD309EB04}" destId="{0E13D121-D6D6-43DC-9B0E-EF9E25B52C8A}" srcOrd="0" destOrd="0" presId="urn:microsoft.com/office/officeart/2005/8/layout/list1"/>
    <dgm:cxn modelId="{0C054BA0-17C1-4B65-8610-1BDC70DB6976}" srcId="{A18DFF13-A258-4D4C-9604-20CC7DA76291}" destId="{CF3D1D47-8E4D-40B3-8979-483F77CA0CF2}" srcOrd="0" destOrd="0" parTransId="{C96F644C-914D-4A61-B0DA-8D105DDE4C47}" sibTransId="{FDFC3571-4239-43A8-8DD9-1A6807CE5319}"/>
    <dgm:cxn modelId="{4BE145AF-92D6-4C7E-BD80-88A91A9F5E12}" type="presOf" srcId="{14760FEA-FADC-4145-BFDA-40CAE67B9F8D}" destId="{F289571C-A6CC-4FC4-A9BF-D5EFE04C9A98}" srcOrd="0" destOrd="0" presId="urn:microsoft.com/office/officeart/2005/8/layout/list1"/>
    <dgm:cxn modelId="{98C508B4-9058-496F-8B4E-79E2656043BD}" srcId="{104B5958-F7AA-4C33-AD33-103BD309EB04}" destId="{E1BDD8C2-9561-4F1C-A780-DF33E951E50C}" srcOrd="2" destOrd="0" parTransId="{963B05B2-006F-4E16-9F9A-D52E5C5D835B}" sibTransId="{E00161BA-11B7-4B11-A2EF-0A64683E25E4}"/>
    <dgm:cxn modelId="{0931E3B5-D7F6-46AE-BD77-64BEAA2B1C1F}" type="presOf" srcId="{2AECCC35-9499-49F5-B1B8-BBBAC91C759E}" destId="{2C4168F5-1EB3-40FD-9630-601854A3A29E}" srcOrd="0" destOrd="1" presId="urn:microsoft.com/office/officeart/2005/8/layout/list1"/>
    <dgm:cxn modelId="{48186EC5-3B0C-4092-B2B4-D32347E64607}" type="presOf" srcId="{530A2797-2EFE-41F0-B2ED-317466D5C96D}" destId="{1EC856A6-CAD9-4105-91B1-8B3F2019B8C3}" srcOrd="0" destOrd="0" presId="urn:microsoft.com/office/officeart/2005/8/layout/list1"/>
    <dgm:cxn modelId="{658E88DE-9B07-4D17-A0EA-B8161E4DD00B}" type="presOf" srcId="{E1BDD8C2-9561-4F1C-A780-DF33E951E50C}" destId="{F289571C-A6CC-4FC4-A9BF-D5EFE04C9A98}" srcOrd="0" destOrd="2" presId="urn:microsoft.com/office/officeart/2005/8/layout/list1"/>
    <dgm:cxn modelId="{025D8BFA-8D12-4041-A625-C600F79B86F8}" type="presOf" srcId="{104B5958-F7AA-4C33-AD33-103BD309EB04}" destId="{B0233F44-4136-4A11-8DBB-79FD4334DDB7}" srcOrd="1" destOrd="0" presId="urn:microsoft.com/office/officeart/2005/8/layout/list1"/>
    <dgm:cxn modelId="{EF5B18D5-7169-4F51-96CB-1BF71C4794E2}" type="presParOf" srcId="{1EC856A6-CAD9-4105-91B1-8B3F2019B8C3}" destId="{BA3708B5-2EFB-43B9-8C4C-3E2F761A37DA}" srcOrd="0" destOrd="0" presId="urn:microsoft.com/office/officeart/2005/8/layout/list1"/>
    <dgm:cxn modelId="{E376F90B-5DDE-44DA-AA03-5E3EF1E51136}" type="presParOf" srcId="{BA3708B5-2EFB-43B9-8C4C-3E2F761A37DA}" destId="{0F0A3591-4F2E-42E6-AF79-615997BF0915}" srcOrd="0" destOrd="0" presId="urn:microsoft.com/office/officeart/2005/8/layout/list1"/>
    <dgm:cxn modelId="{973C50BC-6861-44EE-811B-6A129452AB01}" type="presParOf" srcId="{BA3708B5-2EFB-43B9-8C4C-3E2F761A37DA}" destId="{E457A775-C51C-4102-8194-F43E1A0CE0D3}" srcOrd="1" destOrd="0" presId="urn:microsoft.com/office/officeart/2005/8/layout/list1"/>
    <dgm:cxn modelId="{66CF93BE-AC59-4A81-B563-E287C5833624}" type="presParOf" srcId="{1EC856A6-CAD9-4105-91B1-8B3F2019B8C3}" destId="{5189D477-7B80-4549-9503-870C00D1D38D}" srcOrd="1" destOrd="0" presId="urn:microsoft.com/office/officeart/2005/8/layout/list1"/>
    <dgm:cxn modelId="{E3E11DA8-8E77-41A6-A8FE-3735D5DDAA5E}" type="presParOf" srcId="{1EC856A6-CAD9-4105-91B1-8B3F2019B8C3}" destId="{2C4168F5-1EB3-40FD-9630-601854A3A29E}" srcOrd="2" destOrd="0" presId="urn:microsoft.com/office/officeart/2005/8/layout/list1"/>
    <dgm:cxn modelId="{1AA1A47E-0EFA-459A-958F-412B44CBA6B8}" type="presParOf" srcId="{1EC856A6-CAD9-4105-91B1-8B3F2019B8C3}" destId="{DBF8E67F-67E3-424A-8334-012B3B62D939}" srcOrd="3" destOrd="0" presId="urn:microsoft.com/office/officeart/2005/8/layout/list1"/>
    <dgm:cxn modelId="{F1A9E574-004A-4CDB-B118-356569E19E6E}" type="presParOf" srcId="{1EC856A6-CAD9-4105-91B1-8B3F2019B8C3}" destId="{49C2D566-14AB-4411-A2CF-CED244346730}" srcOrd="4" destOrd="0" presId="urn:microsoft.com/office/officeart/2005/8/layout/list1"/>
    <dgm:cxn modelId="{702E2919-BCCF-419E-9772-5BC24C75EDFE}" type="presParOf" srcId="{49C2D566-14AB-4411-A2CF-CED244346730}" destId="{0E13D121-D6D6-43DC-9B0E-EF9E25B52C8A}" srcOrd="0" destOrd="0" presId="urn:microsoft.com/office/officeart/2005/8/layout/list1"/>
    <dgm:cxn modelId="{82783C85-51E6-4516-A2BE-33C41E0687BF}" type="presParOf" srcId="{49C2D566-14AB-4411-A2CF-CED244346730}" destId="{B0233F44-4136-4A11-8DBB-79FD4334DDB7}" srcOrd="1" destOrd="0" presId="urn:microsoft.com/office/officeart/2005/8/layout/list1"/>
    <dgm:cxn modelId="{CB5DB42B-035B-493C-BBA6-8494C3C69191}" type="presParOf" srcId="{1EC856A6-CAD9-4105-91B1-8B3F2019B8C3}" destId="{0EAE1C3A-BCEC-4856-9AE6-E001BE65FE29}" srcOrd="5" destOrd="0" presId="urn:microsoft.com/office/officeart/2005/8/layout/list1"/>
    <dgm:cxn modelId="{22171198-69C4-4E22-A8D3-97B3A72027AA}" type="presParOf" srcId="{1EC856A6-CAD9-4105-91B1-8B3F2019B8C3}" destId="{F289571C-A6CC-4FC4-A9BF-D5EFE04C9A9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2018B-8D2D-4FC4-9CC6-242F153A6D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AB99FE8-65F7-487E-917B-9DE77E5183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Terrain</a:t>
          </a:r>
        </a:p>
      </dgm:t>
    </dgm:pt>
    <dgm:pt modelId="{C597E780-9AF0-4210-A8DA-46FED86610C9}" type="parTrans" cxnId="{D2FE3AE3-A753-4C5D-B229-1F5962053538}">
      <dgm:prSet/>
      <dgm:spPr/>
      <dgm:t>
        <a:bodyPr/>
        <a:lstStyle/>
        <a:p>
          <a:endParaRPr lang="en-US"/>
        </a:p>
      </dgm:t>
    </dgm:pt>
    <dgm:pt modelId="{68035971-C6A2-4C37-A484-D1F250DF8066}" type="sibTrans" cxnId="{D2FE3AE3-A753-4C5D-B229-1F5962053538}">
      <dgm:prSet/>
      <dgm:spPr/>
      <dgm:t>
        <a:bodyPr/>
        <a:lstStyle/>
        <a:p>
          <a:endParaRPr lang="en-US"/>
        </a:p>
      </dgm:t>
    </dgm:pt>
    <dgm:pt modelId="{6FB51DD2-7CEC-428B-B4D0-D0DFAE60593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Fixed game object</a:t>
          </a:r>
        </a:p>
      </dgm:t>
    </dgm:pt>
    <dgm:pt modelId="{D7858740-B976-463B-B70C-0F7084FA3BB3}" type="parTrans" cxnId="{55C4335D-A590-4D28-92BC-BE87017817EC}">
      <dgm:prSet/>
      <dgm:spPr/>
      <dgm:t>
        <a:bodyPr/>
        <a:lstStyle/>
        <a:p>
          <a:endParaRPr lang="en-US"/>
        </a:p>
      </dgm:t>
    </dgm:pt>
    <dgm:pt modelId="{C414CA99-218D-408F-98ED-18B2649F27A4}" type="sibTrans" cxnId="{55C4335D-A590-4D28-92BC-BE87017817EC}">
      <dgm:prSet/>
      <dgm:spPr/>
      <dgm:t>
        <a:bodyPr/>
        <a:lstStyle/>
        <a:p>
          <a:endParaRPr lang="en-US"/>
        </a:p>
      </dgm:t>
    </dgm:pt>
    <dgm:pt modelId="{9A6E744B-C21C-423A-A611-7AB922DD96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Enemies</a:t>
          </a:r>
        </a:p>
      </dgm:t>
    </dgm:pt>
    <dgm:pt modelId="{13E55102-744C-4952-A34B-1110ACBC0E75}" type="parTrans" cxnId="{2873B00C-6BF5-419C-975F-D6724A2950E5}">
      <dgm:prSet/>
      <dgm:spPr/>
      <dgm:t>
        <a:bodyPr/>
        <a:lstStyle/>
        <a:p>
          <a:endParaRPr lang="en-US"/>
        </a:p>
      </dgm:t>
    </dgm:pt>
    <dgm:pt modelId="{A6CB23B3-F891-42ED-9261-18E20DC7E648}" type="sibTrans" cxnId="{2873B00C-6BF5-419C-975F-D6724A2950E5}">
      <dgm:prSet/>
      <dgm:spPr/>
      <dgm:t>
        <a:bodyPr/>
        <a:lstStyle/>
        <a:p>
          <a:endParaRPr lang="en-US"/>
        </a:p>
      </dgm:t>
    </dgm:pt>
    <dgm:pt modelId="{4A840740-A04D-4F0A-8A66-BC34FC8CD0B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Spawned after a certain time</a:t>
          </a:r>
        </a:p>
      </dgm:t>
    </dgm:pt>
    <dgm:pt modelId="{0EAAD81D-544A-4E3C-BA49-9A2A9EDEFA70}" type="parTrans" cxnId="{FD01DB50-D68A-47A1-869C-621C414479EF}">
      <dgm:prSet/>
      <dgm:spPr/>
      <dgm:t>
        <a:bodyPr/>
        <a:lstStyle/>
        <a:p>
          <a:endParaRPr lang="en-US"/>
        </a:p>
      </dgm:t>
    </dgm:pt>
    <dgm:pt modelId="{30F57E29-B551-48B0-A8F0-CA9AA09EC003}" type="sibTrans" cxnId="{FD01DB50-D68A-47A1-869C-621C414479EF}">
      <dgm:prSet/>
      <dgm:spPr/>
      <dgm:t>
        <a:bodyPr/>
        <a:lstStyle/>
        <a:p>
          <a:endParaRPr lang="en-US"/>
        </a:p>
      </dgm:t>
    </dgm:pt>
    <dgm:pt modelId="{F17F0A93-CB87-4870-9B88-151122339AD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Bullets</a:t>
          </a:r>
        </a:p>
      </dgm:t>
    </dgm:pt>
    <dgm:pt modelId="{37F9715F-C281-4337-A467-8D901F03512E}" type="parTrans" cxnId="{4C57F89F-01CA-4308-9EA3-082F73460473}">
      <dgm:prSet/>
      <dgm:spPr/>
      <dgm:t>
        <a:bodyPr/>
        <a:lstStyle/>
        <a:p>
          <a:endParaRPr lang="en-US"/>
        </a:p>
      </dgm:t>
    </dgm:pt>
    <dgm:pt modelId="{BA51F5CA-8C73-4DF4-B74D-77D5680DF9F7}" type="sibTrans" cxnId="{4C57F89F-01CA-4308-9EA3-082F73460473}">
      <dgm:prSet/>
      <dgm:spPr/>
      <dgm:t>
        <a:bodyPr/>
        <a:lstStyle/>
        <a:p>
          <a:endParaRPr lang="en-US"/>
        </a:p>
      </dgm:t>
    </dgm:pt>
    <dgm:pt modelId="{6B11DC08-2128-4774-929D-715D876DB87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Spawned after you aim at enemies and make a fist gesture</a:t>
          </a:r>
        </a:p>
      </dgm:t>
    </dgm:pt>
    <dgm:pt modelId="{82D99493-C365-492F-B5E5-4628EE213907}" type="parTrans" cxnId="{044B4FA7-5783-42F0-AB6F-A426D605EC92}">
      <dgm:prSet/>
      <dgm:spPr/>
      <dgm:t>
        <a:bodyPr/>
        <a:lstStyle/>
        <a:p>
          <a:endParaRPr lang="en-US"/>
        </a:p>
      </dgm:t>
    </dgm:pt>
    <dgm:pt modelId="{7D646262-94A7-43FB-B7A3-FD91AFE176C7}" type="sibTrans" cxnId="{044B4FA7-5783-42F0-AB6F-A426D605EC92}">
      <dgm:prSet/>
      <dgm:spPr/>
      <dgm:t>
        <a:bodyPr/>
        <a:lstStyle/>
        <a:p>
          <a:endParaRPr lang="en-US"/>
        </a:p>
      </dgm:t>
    </dgm:pt>
    <dgm:pt modelId="{CA9A468C-674F-4809-9EB1-1A9CB7BEFEE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Myo object (empty game object)</a:t>
          </a:r>
        </a:p>
      </dgm:t>
    </dgm:pt>
    <dgm:pt modelId="{1129711C-85DE-4EBE-8BF6-837FAB7A3086}" type="parTrans" cxnId="{4AE39BA5-9A71-4EFE-ABDA-F77EA515E590}">
      <dgm:prSet/>
      <dgm:spPr/>
      <dgm:t>
        <a:bodyPr/>
        <a:lstStyle/>
        <a:p>
          <a:endParaRPr lang="en-US"/>
        </a:p>
      </dgm:t>
    </dgm:pt>
    <dgm:pt modelId="{3845C182-A72C-4486-86A0-A97CD576EA3B}" type="sibTrans" cxnId="{4AE39BA5-9A71-4EFE-ABDA-F77EA515E590}">
      <dgm:prSet/>
      <dgm:spPr/>
      <dgm:t>
        <a:bodyPr/>
        <a:lstStyle/>
        <a:p>
          <a:endParaRPr lang="en-US"/>
        </a:p>
      </dgm:t>
    </dgm:pt>
    <dgm:pt modelId="{ADA319B7-02F3-488A-AF92-DB1FF7F7CD8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Game object of myo arm band</a:t>
          </a:r>
        </a:p>
      </dgm:t>
    </dgm:pt>
    <dgm:pt modelId="{DA6F8BB9-74F6-42FE-B595-D862B016E61E}" type="parTrans" cxnId="{CB2715FA-7877-4C10-89AA-BE291CF0AC9D}">
      <dgm:prSet/>
      <dgm:spPr/>
      <dgm:t>
        <a:bodyPr/>
        <a:lstStyle/>
        <a:p>
          <a:endParaRPr lang="en-US"/>
        </a:p>
      </dgm:t>
    </dgm:pt>
    <dgm:pt modelId="{72D432E5-6EC9-4697-8C2A-F6565FCB2915}" type="sibTrans" cxnId="{CB2715FA-7877-4C10-89AA-BE291CF0AC9D}">
      <dgm:prSet/>
      <dgm:spPr/>
      <dgm:t>
        <a:bodyPr/>
        <a:lstStyle/>
        <a:p>
          <a:endParaRPr lang="en-US"/>
        </a:p>
      </dgm:t>
    </dgm:pt>
    <dgm:pt modelId="{5B8E7548-C6B0-4200-B089-3223AD469C67}" type="pres">
      <dgm:prSet presAssocID="{E912018B-8D2D-4FC4-9CC6-242F153A6D87}" presName="root" presStyleCnt="0">
        <dgm:presLayoutVars>
          <dgm:dir/>
          <dgm:resizeHandles val="exact"/>
        </dgm:presLayoutVars>
      </dgm:prSet>
      <dgm:spPr/>
    </dgm:pt>
    <dgm:pt modelId="{1914FC83-84E5-4C0C-8BC8-46204E94C73F}" type="pres">
      <dgm:prSet presAssocID="{4AB99FE8-65F7-487E-917B-9DE77E518338}" presName="compNode" presStyleCnt="0"/>
      <dgm:spPr/>
    </dgm:pt>
    <dgm:pt modelId="{F853EF0A-1AE9-4574-B202-DE7E67873F16}" type="pres">
      <dgm:prSet presAssocID="{4AB99FE8-65F7-487E-917B-9DE77E518338}" presName="bgRect" presStyleLbl="bgShp" presStyleIdx="0" presStyleCnt="4"/>
      <dgm:spPr/>
    </dgm:pt>
    <dgm:pt modelId="{100B4C6F-DDE9-45FE-8008-2341D563B8A1}" type="pres">
      <dgm:prSet presAssocID="{4AB99FE8-65F7-487E-917B-9DE77E518338}" presName="iconRect" presStyleLbl="node1" presStyleIdx="0" presStyleCnt="4"/>
      <dgm:spPr>
        <a:ln>
          <a:noFill/>
        </a:ln>
      </dgm:spPr>
    </dgm:pt>
    <dgm:pt modelId="{427CAC4C-9366-4008-AE47-C511DC333D4E}" type="pres">
      <dgm:prSet presAssocID="{4AB99FE8-65F7-487E-917B-9DE77E518338}" presName="spaceRect" presStyleCnt="0"/>
      <dgm:spPr/>
    </dgm:pt>
    <dgm:pt modelId="{7F60C7C8-E368-4F3A-8131-89098F3ED246}" type="pres">
      <dgm:prSet presAssocID="{4AB99FE8-65F7-487E-917B-9DE77E518338}" presName="parTx" presStyleLbl="revTx" presStyleIdx="0" presStyleCnt="8">
        <dgm:presLayoutVars>
          <dgm:chMax val="0"/>
          <dgm:chPref val="0"/>
        </dgm:presLayoutVars>
      </dgm:prSet>
      <dgm:spPr/>
    </dgm:pt>
    <dgm:pt modelId="{E89BB050-7E4A-4B34-9D20-14CD1D9BA120}" type="pres">
      <dgm:prSet presAssocID="{4AB99FE8-65F7-487E-917B-9DE77E518338}" presName="desTx" presStyleLbl="revTx" presStyleIdx="1" presStyleCnt="8">
        <dgm:presLayoutVars/>
      </dgm:prSet>
      <dgm:spPr/>
    </dgm:pt>
    <dgm:pt modelId="{492351A1-E1FB-48B5-B169-55533482E6EB}" type="pres">
      <dgm:prSet presAssocID="{68035971-C6A2-4C37-A484-D1F250DF8066}" presName="sibTrans" presStyleCnt="0"/>
      <dgm:spPr/>
    </dgm:pt>
    <dgm:pt modelId="{FFD7F439-73F4-4202-B184-768DA4638C7E}" type="pres">
      <dgm:prSet presAssocID="{9A6E744B-C21C-423A-A611-7AB922DD96CE}" presName="compNode" presStyleCnt="0"/>
      <dgm:spPr/>
    </dgm:pt>
    <dgm:pt modelId="{108048C0-6255-4D3F-9208-A1E547F32020}" type="pres">
      <dgm:prSet presAssocID="{9A6E744B-C21C-423A-A611-7AB922DD96CE}" presName="bgRect" presStyleLbl="bgShp" presStyleIdx="1" presStyleCnt="4"/>
      <dgm:spPr/>
    </dgm:pt>
    <dgm:pt modelId="{3F1CFAAC-FEBA-4415-931C-5799B9DFF6C9}" type="pres">
      <dgm:prSet presAssocID="{9A6E744B-C21C-423A-A611-7AB922DD96CE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FF52D63A-1AAF-4AD1-9E2D-5E6E5A2D7A3A}" type="pres">
      <dgm:prSet presAssocID="{9A6E744B-C21C-423A-A611-7AB922DD96CE}" presName="spaceRect" presStyleCnt="0"/>
      <dgm:spPr/>
    </dgm:pt>
    <dgm:pt modelId="{B5947CCF-4426-411E-92FB-117A9F966097}" type="pres">
      <dgm:prSet presAssocID="{9A6E744B-C21C-423A-A611-7AB922DD96CE}" presName="parTx" presStyleLbl="revTx" presStyleIdx="2" presStyleCnt="8">
        <dgm:presLayoutVars>
          <dgm:chMax val="0"/>
          <dgm:chPref val="0"/>
        </dgm:presLayoutVars>
      </dgm:prSet>
      <dgm:spPr/>
    </dgm:pt>
    <dgm:pt modelId="{EE7E1662-62A9-4605-BA21-25AC32805C56}" type="pres">
      <dgm:prSet presAssocID="{9A6E744B-C21C-423A-A611-7AB922DD96CE}" presName="desTx" presStyleLbl="revTx" presStyleIdx="3" presStyleCnt="8">
        <dgm:presLayoutVars/>
      </dgm:prSet>
      <dgm:spPr/>
    </dgm:pt>
    <dgm:pt modelId="{ECF05992-F3BF-440D-8EE7-BB98494D837C}" type="pres">
      <dgm:prSet presAssocID="{A6CB23B3-F891-42ED-9261-18E20DC7E648}" presName="sibTrans" presStyleCnt="0"/>
      <dgm:spPr/>
    </dgm:pt>
    <dgm:pt modelId="{7C46B944-C093-4F61-87BD-36515AD0F004}" type="pres">
      <dgm:prSet presAssocID="{F17F0A93-CB87-4870-9B88-151122339ADF}" presName="compNode" presStyleCnt="0"/>
      <dgm:spPr/>
    </dgm:pt>
    <dgm:pt modelId="{DFFDB7B9-FE78-478D-9A8E-68696A7297E9}" type="pres">
      <dgm:prSet presAssocID="{F17F0A93-CB87-4870-9B88-151122339ADF}" presName="bgRect" presStyleLbl="bgShp" presStyleIdx="2" presStyleCnt="4"/>
      <dgm:spPr/>
    </dgm:pt>
    <dgm:pt modelId="{392E07DA-A372-4970-9590-CCCB2E868308}" type="pres">
      <dgm:prSet presAssocID="{F17F0A93-CB87-4870-9B88-151122339AD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3E9017C-5A3E-4DA1-A2C8-80A31961D8BD}" type="pres">
      <dgm:prSet presAssocID="{F17F0A93-CB87-4870-9B88-151122339ADF}" presName="spaceRect" presStyleCnt="0"/>
      <dgm:spPr/>
    </dgm:pt>
    <dgm:pt modelId="{97DF1732-C27E-4CB6-B8CE-3DF005C83FFF}" type="pres">
      <dgm:prSet presAssocID="{F17F0A93-CB87-4870-9B88-151122339ADF}" presName="parTx" presStyleLbl="revTx" presStyleIdx="4" presStyleCnt="8">
        <dgm:presLayoutVars>
          <dgm:chMax val="0"/>
          <dgm:chPref val="0"/>
        </dgm:presLayoutVars>
      </dgm:prSet>
      <dgm:spPr/>
    </dgm:pt>
    <dgm:pt modelId="{989A77E8-6FBC-4181-AA59-34D6AA799BFB}" type="pres">
      <dgm:prSet presAssocID="{F17F0A93-CB87-4870-9B88-151122339ADF}" presName="desTx" presStyleLbl="revTx" presStyleIdx="5" presStyleCnt="8">
        <dgm:presLayoutVars/>
      </dgm:prSet>
      <dgm:spPr/>
    </dgm:pt>
    <dgm:pt modelId="{133A8868-822B-4D18-85A7-5C2A5A372A60}" type="pres">
      <dgm:prSet presAssocID="{BA51F5CA-8C73-4DF4-B74D-77D5680DF9F7}" presName="sibTrans" presStyleCnt="0"/>
      <dgm:spPr/>
    </dgm:pt>
    <dgm:pt modelId="{A6D2180B-98CC-4FA7-ABE1-7A27D39F0F8B}" type="pres">
      <dgm:prSet presAssocID="{CA9A468C-674F-4809-9EB1-1A9CB7BEFEE8}" presName="compNode" presStyleCnt="0"/>
      <dgm:spPr/>
    </dgm:pt>
    <dgm:pt modelId="{4BCB1DAF-0F0C-42FE-A24B-D93CCAF73A62}" type="pres">
      <dgm:prSet presAssocID="{CA9A468C-674F-4809-9EB1-1A9CB7BEFEE8}" presName="bgRect" presStyleLbl="bgShp" presStyleIdx="3" presStyleCnt="4"/>
      <dgm:spPr/>
    </dgm:pt>
    <dgm:pt modelId="{27DF8F41-2C68-41C2-8DDB-2B6948647F4D}" type="pres">
      <dgm:prSet presAssocID="{CA9A468C-674F-4809-9EB1-1A9CB7BEFEE8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bat and ball"/>
        </a:ext>
      </dgm:extLst>
    </dgm:pt>
    <dgm:pt modelId="{7A5E7AB5-DBEE-40DC-B9E7-1C497D845BE3}" type="pres">
      <dgm:prSet presAssocID="{CA9A468C-674F-4809-9EB1-1A9CB7BEFEE8}" presName="spaceRect" presStyleCnt="0"/>
      <dgm:spPr/>
    </dgm:pt>
    <dgm:pt modelId="{07DBB2B1-EBE1-4B46-961A-BF793F4608F1}" type="pres">
      <dgm:prSet presAssocID="{CA9A468C-674F-4809-9EB1-1A9CB7BEFEE8}" presName="parTx" presStyleLbl="revTx" presStyleIdx="6" presStyleCnt="8">
        <dgm:presLayoutVars>
          <dgm:chMax val="0"/>
          <dgm:chPref val="0"/>
        </dgm:presLayoutVars>
      </dgm:prSet>
      <dgm:spPr/>
    </dgm:pt>
    <dgm:pt modelId="{ABD5202E-B1E6-4AE0-B8BF-621B3E2E6065}" type="pres">
      <dgm:prSet presAssocID="{CA9A468C-674F-4809-9EB1-1A9CB7BEFEE8}" presName="desTx" presStyleLbl="revTx" presStyleIdx="7" presStyleCnt="8">
        <dgm:presLayoutVars/>
      </dgm:prSet>
      <dgm:spPr/>
    </dgm:pt>
  </dgm:ptLst>
  <dgm:cxnLst>
    <dgm:cxn modelId="{2873B00C-6BF5-419C-975F-D6724A2950E5}" srcId="{E912018B-8D2D-4FC4-9CC6-242F153A6D87}" destId="{9A6E744B-C21C-423A-A611-7AB922DD96CE}" srcOrd="1" destOrd="0" parTransId="{13E55102-744C-4952-A34B-1110ACBC0E75}" sibTransId="{A6CB23B3-F891-42ED-9261-18E20DC7E648}"/>
    <dgm:cxn modelId="{59AD0615-77C7-4D44-A305-9D744499F467}" type="presOf" srcId="{6B11DC08-2128-4774-929D-715D876DB875}" destId="{989A77E8-6FBC-4181-AA59-34D6AA799BFB}" srcOrd="0" destOrd="0" presId="urn:microsoft.com/office/officeart/2018/2/layout/IconVerticalSolidList"/>
    <dgm:cxn modelId="{BFB1BA33-0613-4A49-821C-1FBE451F20BB}" type="presOf" srcId="{CA9A468C-674F-4809-9EB1-1A9CB7BEFEE8}" destId="{07DBB2B1-EBE1-4B46-961A-BF793F4608F1}" srcOrd="0" destOrd="0" presId="urn:microsoft.com/office/officeart/2018/2/layout/IconVerticalSolidList"/>
    <dgm:cxn modelId="{0CF35F3C-78D7-4806-A8FB-CC242AE229AC}" type="presOf" srcId="{F17F0A93-CB87-4870-9B88-151122339ADF}" destId="{97DF1732-C27E-4CB6-B8CE-3DF005C83FFF}" srcOrd="0" destOrd="0" presId="urn:microsoft.com/office/officeart/2018/2/layout/IconVerticalSolidList"/>
    <dgm:cxn modelId="{55C4335D-A590-4D28-92BC-BE87017817EC}" srcId="{4AB99FE8-65F7-487E-917B-9DE77E518338}" destId="{6FB51DD2-7CEC-428B-B4D0-D0DFAE605933}" srcOrd="0" destOrd="0" parTransId="{D7858740-B976-463B-B70C-0F7084FA3BB3}" sibTransId="{C414CA99-218D-408F-98ED-18B2649F27A4}"/>
    <dgm:cxn modelId="{FD01DB50-D68A-47A1-869C-621C414479EF}" srcId="{9A6E744B-C21C-423A-A611-7AB922DD96CE}" destId="{4A840740-A04D-4F0A-8A66-BC34FC8CD0B4}" srcOrd="0" destOrd="0" parTransId="{0EAAD81D-544A-4E3C-BA49-9A2A9EDEFA70}" sibTransId="{30F57E29-B551-48B0-A8F0-CA9AA09EC003}"/>
    <dgm:cxn modelId="{D196D851-1EF0-4132-A889-C44FC9D5C811}" type="presOf" srcId="{4A840740-A04D-4F0A-8A66-BC34FC8CD0B4}" destId="{EE7E1662-62A9-4605-BA21-25AC32805C56}" srcOrd="0" destOrd="0" presId="urn:microsoft.com/office/officeart/2018/2/layout/IconVerticalSolidList"/>
    <dgm:cxn modelId="{6340DC7B-E3F9-441D-AF16-227AE8F25121}" type="presOf" srcId="{E912018B-8D2D-4FC4-9CC6-242F153A6D87}" destId="{5B8E7548-C6B0-4200-B089-3223AD469C67}" srcOrd="0" destOrd="0" presId="urn:microsoft.com/office/officeart/2018/2/layout/IconVerticalSolidList"/>
    <dgm:cxn modelId="{8FD2317E-AB96-4D42-A7BF-F1212C26F7AA}" type="presOf" srcId="{ADA319B7-02F3-488A-AF92-DB1FF7F7CD80}" destId="{ABD5202E-B1E6-4AE0-B8BF-621B3E2E6065}" srcOrd="0" destOrd="0" presId="urn:microsoft.com/office/officeart/2018/2/layout/IconVerticalSolidList"/>
    <dgm:cxn modelId="{01F0CD9D-8160-4133-B69C-54D7C497E3A5}" type="presOf" srcId="{9A6E744B-C21C-423A-A611-7AB922DD96CE}" destId="{B5947CCF-4426-411E-92FB-117A9F966097}" srcOrd="0" destOrd="0" presId="urn:microsoft.com/office/officeart/2018/2/layout/IconVerticalSolidList"/>
    <dgm:cxn modelId="{4C57F89F-01CA-4308-9EA3-082F73460473}" srcId="{E912018B-8D2D-4FC4-9CC6-242F153A6D87}" destId="{F17F0A93-CB87-4870-9B88-151122339ADF}" srcOrd="2" destOrd="0" parTransId="{37F9715F-C281-4337-A467-8D901F03512E}" sibTransId="{BA51F5CA-8C73-4DF4-B74D-77D5680DF9F7}"/>
    <dgm:cxn modelId="{4AE39BA5-9A71-4EFE-ABDA-F77EA515E590}" srcId="{E912018B-8D2D-4FC4-9CC6-242F153A6D87}" destId="{CA9A468C-674F-4809-9EB1-1A9CB7BEFEE8}" srcOrd="3" destOrd="0" parTransId="{1129711C-85DE-4EBE-8BF6-837FAB7A3086}" sibTransId="{3845C182-A72C-4486-86A0-A97CD576EA3B}"/>
    <dgm:cxn modelId="{044B4FA7-5783-42F0-AB6F-A426D605EC92}" srcId="{F17F0A93-CB87-4870-9B88-151122339ADF}" destId="{6B11DC08-2128-4774-929D-715D876DB875}" srcOrd="0" destOrd="0" parTransId="{82D99493-C365-492F-B5E5-4628EE213907}" sibTransId="{7D646262-94A7-43FB-B7A3-FD91AFE176C7}"/>
    <dgm:cxn modelId="{4D9001DF-70E6-4FB4-BE65-93BF843CE385}" type="presOf" srcId="{4AB99FE8-65F7-487E-917B-9DE77E518338}" destId="{7F60C7C8-E368-4F3A-8131-89098F3ED246}" srcOrd="0" destOrd="0" presId="urn:microsoft.com/office/officeart/2018/2/layout/IconVerticalSolidList"/>
    <dgm:cxn modelId="{D2FE3AE3-A753-4C5D-B229-1F5962053538}" srcId="{E912018B-8D2D-4FC4-9CC6-242F153A6D87}" destId="{4AB99FE8-65F7-487E-917B-9DE77E518338}" srcOrd="0" destOrd="0" parTransId="{C597E780-9AF0-4210-A8DA-46FED86610C9}" sibTransId="{68035971-C6A2-4C37-A484-D1F250DF8066}"/>
    <dgm:cxn modelId="{CB2715FA-7877-4C10-89AA-BE291CF0AC9D}" srcId="{CA9A468C-674F-4809-9EB1-1A9CB7BEFEE8}" destId="{ADA319B7-02F3-488A-AF92-DB1FF7F7CD80}" srcOrd="0" destOrd="0" parTransId="{DA6F8BB9-74F6-42FE-B595-D862B016E61E}" sibTransId="{72D432E5-6EC9-4697-8C2A-F6565FCB2915}"/>
    <dgm:cxn modelId="{F85712FF-06DE-45CB-9D80-E92459AB197E}" type="presOf" srcId="{6FB51DD2-7CEC-428B-B4D0-D0DFAE605933}" destId="{E89BB050-7E4A-4B34-9D20-14CD1D9BA120}" srcOrd="0" destOrd="0" presId="urn:microsoft.com/office/officeart/2018/2/layout/IconVerticalSolidList"/>
    <dgm:cxn modelId="{330A4CC8-0190-400A-919B-2CDF50610886}" type="presParOf" srcId="{5B8E7548-C6B0-4200-B089-3223AD469C67}" destId="{1914FC83-84E5-4C0C-8BC8-46204E94C73F}" srcOrd="0" destOrd="0" presId="urn:microsoft.com/office/officeart/2018/2/layout/IconVerticalSolidList"/>
    <dgm:cxn modelId="{06DF201E-05DA-4277-A102-3414487048BE}" type="presParOf" srcId="{1914FC83-84E5-4C0C-8BC8-46204E94C73F}" destId="{F853EF0A-1AE9-4574-B202-DE7E67873F16}" srcOrd="0" destOrd="0" presId="urn:microsoft.com/office/officeart/2018/2/layout/IconVerticalSolidList"/>
    <dgm:cxn modelId="{892D5A24-78DB-4485-B08C-8BF3A26C00F1}" type="presParOf" srcId="{1914FC83-84E5-4C0C-8BC8-46204E94C73F}" destId="{100B4C6F-DDE9-45FE-8008-2341D563B8A1}" srcOrd="1" destOrd="0" presId="urn:microsoft.com/office/officeart/2018/2/layout/IconVerticalSolidList"/>
    <dgm:cxn modelId="{B5E4A41E-A19D-4499-B118-F0F3AFE04D71}" type="presParOf" srcId="{1914FC83-84E5-4C0C-8BC8-46204E94C73F}" destId="{427CAC4C-9366-4008-AE47-C511DC333D4E}" srcOrd="2" destOrd="0" presId="urn:microsoft.com/office/officeart/2018/2/layout/IconVerticalSolidList"/>
    <dgm:cxn modelId="{10F49DC0-BE30-4C8C-8411-25A01BC70002}" type="presParOf" srcId="{1914FC83-84E5-4C0C-8BC8-46204E94C73F}" destId="{7F60C7C8-E368-4F3A-8131-89098F3ED246}" srcOrd="3" destOrd="0" presId="urn:microsoft.com/office/officeart/2018/2/layout/IconVerticalSolidList"/>
    <dgm:cxn modelId="{F826C52E-A73D-4B93-ABD8-DA55FE611957}" type="presParOf" srcId="{1914FC83-84E5-4C0C-8BC8-46204E94C73F}" destId="{E89BB050-7E4A-4B34-9D20-14CD1D9BA120}" srcOrd="4" destOrd="0" presId="urn:microsoft.com/office/officeart/2018/2/layout/IconVerticalSolidList"/>
    <dgm:cxn modelId="{061D2632-DE06-427A-AA2D-B800A1C7FAAB}" type="presParOf" srcId="{5B8E7548-C6B0-4200-B089-3223AD469C67}" destId="{492351A1-E1FB-48B5-B169-55533482E6EB}" srcOrd="1" destOrd="0" presId="urn:microsoft.com/office/officeart/2018/2/layout/IconVerticalSolidList"/>
    <dgm:cxn modelId="{18503D58-1B05-4029-9199-F6685D095E51}" type="presParOf" srcId="{5B8E7548-C6B0-4200-B089-3223AD469C67}" destId="{FFD7F439-73F4-4202-B184-768DA4638C7E}" srcOrd="2" destOrd="0" presId="urn:microsoft.com/office/officeart/2018/2/layout/IconVerticalSolidList"/>
    <dgm:cxn modelId="{D880C981-C87E-4D6A-90EC-AEA12805CE6B}" type="presParOf" srcId="{FFD7F439-73F4-4202-B184-768DA4638C7E}" destId="{108048C0-6255-4D3F-9208-A1E547F32020}" srcOrd="0" destOrd="0" presId="urn:microsoft.com/office/officeart/2018/2/layout/IconVerticalSolidList"/>
    <dgm:cxn modelId="{60E7A7CB-D229-4277-BF3D-2284BCF8BED2}" type="presParOf" srcId="{FFD7F439-73F4-4202-B184-768DA4638C7E}" destId="{3F1CFAAC-FEBA-4415-931C-5799B9DFF6C9}" srcOrd="1" destOrd="0" presId="urn:microsoft.com/office/officeart/2018/2/layout/IconVerticalSolidList"/>
    <dgm:cxn modelId="{7ECF1BB2-E2A5-4A94-8EB3-CBCBB7F43FD4}" type="presParOf" srcId="{FFD7F439-73F4-4202-B184-768DA4638C7E}" destId="{FF52D63A-1AAF-4AD1-9E2D-5E6E5A2D7A3A}" srcOrd="2" destOrd="0" presId="urn:microsoft.com/office/officeart/2018/2/layout/IconVerticalSolidList"/>
    <dgm:cxn modelId="{DA99D467-98D0-401A-BC48-3D5B4B134CCC}" type="presParOf" srcId="{FFD7F439-73F4-4202-B184-768DA4638C7E}" destId="{B5947CCF-4426-411E-92FB-117A9F966097}" srcOrd="3" destOrd="0" presId="urn:microsoft.com/office/officeart/2018/2/layout/IconVerticalSolidList"/>
    <dgm:cxn modelId="{B2D8EE1C-305C-40A0-86A9-D411E7BC426B}" type="presParOf" srcId="{FFD7F439-73F4-4202-B184-768DA4638C7E}" destId="{EE7E1662-62A9-4605-BA21-25AC32805C56}" srcOrd="4" destOrd="0" presId="urn:microsoft.com/office/officeart/2018/2/layout/IconVerticalSolidList"/>
    <dgm:cxn modelId="{472B8858-D5DF-4D2F-9DCF-0C1F9DC3E94C}" type="presParOf" srcId="{5B8E7548-C6B0-4200-B089-3223AD469C67}" destId="{ECF05992-F3BF-440D-8EE7-BB98494D837C}" srcOrd="3" destOrd="0" presId="urn:microsoft.com/office/officeart/2018/2/layout/IconVerticalSolidList"/>
    <dgm:cxn modelId="{DD566622-DB69-489F-8EA0-9FB1B35A8B97}" type="presParOf" srcId="{5B8E7548-C6B0-4200-B089-3223AD469C67}" destId="{7C46B944-C093-4F61-87BD-36515AD0F004}" srcOrd="4" destOrd="0" presId="urn:microsoft.com/office/officeart/2018/2/layout/IconVerticalSolidList"/>
    <dgm:cxn modelId="{3234A519-673E-4515-9325-C19234988F29}" type="presParOf" srcId="{7C46B944-C093-4F61-87BD-36515AD0F004}" destId="{DFFDB7B9-FE78-478D-9A8E-68696A7297E9}" srcOrd="0" destOrd="0" presId="urn:microsoft.com/office/officeart/2018/2/layout/IconVerticalSolidList"/>
    <dgm:cxn modelId="{100E1523-B275-4962-800A-4E7EC0DA7F25}" type="presParOf" srcId="{7C46B944-C093-4F61-87BD-36515AD0F004}" destId="{392E07DA-A372-4970-9590-CCCB2E868308}" srcOrd="1" destOrd="0" presId="urn:microsoft.com/office/officeart/2018/2/layout/IconVerticalSolidList"/>
    <dgm:cxn modelId="{DBC0B18D-0A0F-4B05-9BB6-96ED72434290}" type="presParOf" srcId="{7C46B944-C093-4F61-87BD-36515AD0F004}" destId="{C3E9017C-5A3E-4DA1-A2C8-80A31961D8BD}" srcOrd="2" destOrd="0" presId="urn:microsoft.com/office/officeart/2018/2/layout/IconVerticalSolidList"/>
    <dgm:cxn modelId="{94921730-B9EE-402C-8FDE-033729B818DE}" type="presParOf" srcId="{7C46B944-C093-4F61-87BD-36515AD0F004}" destId="{97DF1732-C27E-4CB6-B8CE-3DF005C83FFF}" srcOrd="3" destOrd="0" presId="urn:microsoft.com/office/officeart/2018/2/layout/IconVerticalSolidList"/>
    <dgm:cxn modelId="{08E3E8B2-246E-4EA4-9E93-880BE8B37B2D}" type="presParOf" srcId="{7C46B944-C093-4F61-87BD-36515AD0F004}" destId="{989A77E8-6FBC-4181-AA59-34D6AA799BFB}" srcOrd="4" destOrd="0" presId="urn:microsoft.com/office/officeart/2018/2/layout/IconVerticalSolidList"/>
    <dgm:cxn modelId="{D2BEDA62-215C-453B-8D23-A2B83293B6F0}" type="presParOf" srcId="{5B8E7548-C6B0-4200-B089-3223AD469C67}" destId="{133A8868-822B-4D18-85A7-5C2A5A372A60}" srcOrd="5" destOrd="0" presId="urn:microsoft.com/office/officeart/2018/2/layout/IconVerticalSolidList"/>
    <dgm:cxn modelId="{A1234098-9CDD-4EAF-8786-B04A0C5E2A57}" type="presParOf" srcId="{5B8E7548-C6B0-4200-B089-3223AD469C67}" destId="{A6D2180B-98CC-4FA7-ABE1-7A27D39F0F8B}" srcOrd="6" destOrd="0" presId="urn:microsoft.com/office/officeart/2018/2/layout/IconVerticalSolidList"/>
    <dgm:cxn modelId="{5917F81D-A51F-40F7-B0FE-953D6CCF6626}" type="presParOf" srcId="{A6D2180B-98CC-4FA7-ABE1-7A27D39F0F8B}" destId="{4BCB1DAF-0F0C-42FE-A24B-D93CCAF73A62}" srcOrd="0" destOrd="0" presId="urn:microsoft.com/office/officeart/2018/2/layout/IconVerticalSolidList"/>
    <dgm:cxn modelId="{3929B792-E727-4695-88C5-1398AD1826E8}" type="presParOf" srcId="{A6D2180B-98CC-4FA7-ABE1-7A27D39F0F8B}" destId="{27DF8F41-2C68-41C2-8DDB-2B6948647F4D}" srcOrd="1" destOrd="0" presId="urn:microsoft.com/office/officeart/2018/2/layout/IconVerticalSolidList"/>
    <dgm:cxn modelId="{6591E746-13BA-49B3-A23F-F29E9DADD6E9}" type="presParOf" srcId="{A6D2180B-98CC-4FA7-ABE1-7A27D39F0F8B}" destId="{7A5E7AB5-DBEE-40DC-B9E7-1C497D845BE3}" srcOrd="2" destOrd="0" presId="urn:microsoft.com/office/officeart/2018/2/layout/IconVerticalSolidList"/>
    <dgm:cxn modelId="{39768BB4-63D4-4C0C-977D-C46B680F5B34}" type="presParOf" srcId="{A6D2180B-98CC-4FA7-ABE1-7A27D39F0F8B}" destId="{07DBB2B1-EBE1-4B46-961A-BF793F4608F1}" srcOrd="3" destOrd="0" presId="urn:microsoft.com/office/officeart/2018/2/layout/IconVerticalSolidList"/>
    <dgm:cxn modelId="{D8D79EE4-5228-431E-802F-C712BB5AE5CE}" type="presParOf" srcId="{A6D2180B-98CC-4FA7-ABE1-7A27D39F0F8B}" destId="{ABD5202E-B1E6-4AE0-B8BF-621B3E2E606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AA9F27-E452-496C-9367-B4D02F402D6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D4C05AE-C5E1-4CFF-A937-E6CEDEDCC7F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Game Controller</a:t>
          </a:r>
        </a:p>
      </dgm:t>
    </dgm:pt>
    <dgm:pt modelId="{8EC43911-12A6-414B-A327-5844902D9559}" type="parTrans" cxnId="{FA1C7AD4-6EBB-4F4A-8D22-CDE715092F6B}">
      <dgm:prSet/>
      <dgm:spPr/>
      <dgm:t>
        <a:bodyPr/>
        <a:lstStyle/>
        <a:p>
          <a:endParaRPr lang="en-US"/>
        </a:p>
      </dgm:t>
    </dgm:pt>
    <dgm:pt modelId="{80862D29-6794-4B06-8F41-5BDE32FC63AD}" type="sibTrans" cxnId="{FA1C7AD4-6EBB-4F4A-8D22-CDE715092F6B}">
      <dgm:prSet/>
      <dgm:spPr/>
      <dgm:t>
        <a:bodyPr/>
        <a:lstStyle/>
        <a:p>
          <a:endParaRPr lang="en-US"/>
        </a:p>
      </dgm:t>
    </dgm:pt>
    <dgm:pt modelId="{CE4890F5-D116-453B-97BC-ECABAE11587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Bullet</a:t>
          </a:r>
        </a:p>
      </dgm:t>
    </dgm:pt>
    <dgm:pt modelId="{063F29DD-EA41-4905-AE24-132D94467A4F}" type="parTrans" cxnId="{D1C80E88-4275-4CB6-A5B7-9869B7DE9A5E}">
      <dgm:prSet/>
      <dgm:spPr/>
      <dgm:t>
        <a:bodyPr/>
        <a:lstStyle/>
        <a:p>
          <a:endParaRPr lang="en-US"/>
        </a:p>
      </dgm:t>
    </dgm:pt>
    <dgm:pt modelId="{2564EBB0-ED07-4CC7-808F-1AE5A9142CF5}" type="sibTrans" cxnId="{D1C80E88-4275-4CB6-A5B7-9869B7DE9A5E}">
      <dgm:prSet/>
      <dgm:spPr/>
      <dgm:t>
        <a:bodyPr/>
        <a:lstStyle/>
        <a:p>
          <a:endParaRPr lang="en-US"/>
        </a:p>
      </dgm:t>
    </dgm:pt>
    <dgm:pt modelId="{7EDA7239-B39C-4DA2-9F95-3954BB427E7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Enemies</a:t>
          </a:r>
        </a:p>
      </dgm:t>
    </dgm:pt>
    <dgm:pt modelId="{D4799476-2357-498E-904A-AEB58A7079BE}" type="parTrans" cxnId="{B8BB270E-911D-45A3-8F9C-D1230E26CB70}">
      <dgm:prSet/>
      <dgm:spPr/>
      <dgm:t>
        <a:bodyPr/>
        <a:lstStyle/>
        <a:p>
          <a:endParaRPr lang="en-US"/>
        </a:p>
      </dgm:t>
    </dgm:pt>
    <dgm:pt modelId="{0EA2890B-E9BC-413C-96D6-B141C592DBDE}" type="sibTrans" cxnId="{B8BB270E-911D-45A3-8F9C-D1230E26CB70}">
      <dgm:prSet/>
      <dgm:spPr/>
      <dgm:t>
        <a:bodyPr/>
        <a:lstStyle/>
        <a:p>
          <a:endParaRPr lang="en-US"/>
        </a:p>
      </dgm:t>
    </dgm:pt>
    <dgm:pt modelId="{752E2858-A339-485A-925C-94177205C56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Score</a:t>
          </a:r>
        </a:p>
      </dgm:t>
    </dgm:pt>
    <dgm:pt modelId="{55CC6906-F3ED-4B41-9445-FCCBD97430D9}" type="parTrans" cxnId="{F92A85C1-7530-44F9-A097-8BD1019C2658}">
      <dgm:prSet/>
      <dgm:spPr/>
      <dgm:t>
        <a:bodyPr/>
        <a:lstStyle/>
        <a:p>
          <a:endParaRPr lang="en-US"/>
        </a:p>
      </dgm:t>
    </dgm:pt>
    <dgm:pt modelId="{E6B79F91-12D2-42CE-B16E-C924D68FB88A}" type="sibTrans" cxnId="{F92A85C1-7530-44F9-A097-8BD1019C2658}">
      <dgm:prSet/>
      <dgm:spPr/>
      <dgm:t>
        <a:bodyPr/>
        <a:lstStyle/>
        <a:p>
          <a:endParaRPr lang="en-US"/>
        </a:p>
      </dgm:t>
    </dgm:pt>
    <dgm:pt modelId="{6783FDA8-9B3C-4828-8DAF-171AFE41ED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Level</a:t>
          </a:r>
        </a:p>
      </dgm:t>
    </dgm:pt>
    <dgm:pt modelId="{A138851A-956C-49EC-A8DC-0EB2E4E50C5E}" type="parTrans" cxnId="{A4ED7C99-694E-48F7-9985-F5388D3AC0B1}">
      <dgm:prSet/>
      <dgm:spPr/>
      <dgm:t>
        <a:bodyPr/>
        <a:lstStyle/>
        <a:p>
          <a:endParaRPr lang="en-US"/>
        </a:p>
      </dgm:t>
    </dgm:pt>
    <dgm:pt modelId="{6B2120EB-5CFC-4B63-947B-1653199D9A76}" type="sibTrans" cxnId="{A4ED7C99-694E-48F7-9985-F5388D3AC0B1}">
      <dgm:prSet/>
      <dgm:spPr/>
      <dgm:t>
        <a:bodyPr/>
        <a:lstStyle/>
        <a:p>
          <a:endParaRPr lang="en-US"/>
        </a:p>
      </dgm:t>
    </dgm:pt>
    <dgm:pt modelId="{6E2D9101-D75E-472D-84A0-0360A273F78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Timer</a:t>
          </a:r>
        </a:p>
      </dgm:t>
    </dgm:pt>
    <dgm:pt modelId="{9490D84F-80A3-4EC0-891F-F7535C915F7F}" type="parTrans" cxnId="{472B3D33-E476-4A3A-8A44-B601D7E2B807}">
      <dgm:prSet/>
      <dgm:spPr/>
      <dgm:t>
        <a:bodyPr/>
        <a:lstStyle/>
        <a:p>
          <a:endParaRPr lang="en-US"/>
        </a:p>
      </dgm:t>
    </dgm:pt>
    <dgm:pt modelId="{0C2CE373-048C-4B0C-B208-2AD08F27F7F9}" type="sibTrans" cxnId="{472B3D33-E476-4A3A-8A44-B601D7E2B807}">
      <dgm:prSet/>
      <dgm:spPr/>
      <dgm:t>
        <a:bodyPr/>
        <a:lstStyle/>
        <a:p>
          <a:endParaRPr lang="en-US"/>
        </a:p>
      </dgm:t>
    </dgm:pt>
    <dgm:pt modelId="{9E63C7D8-2F42-4CF7-B42B-208CB310E652}" type="pres">
      <dgm:prSet presAssocID="{4FAA9F27-E452-496C-9367-B4D02F402D64}" presName="linear" presStyleCnt="0">
        <dgm:presLayoutVars>
          <dgm:animLvl val="lvl"/>
          <dgm:resizeHandles val="exact"/>
        </dgm:presLayoutVars>
      </dgm:prSet>
      <dgm:spPr/>
    </dgm:pt>
    <dgm:pt modelId="{7116FC83-4B38-4329-9DE6-0599CF0246DB}" type="pres">
      <dgm:prSet presAssocID="{BD4C05AE-C5E1-4CFF-A937-E6CEDEDCC7F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EE5B0B2-F1E7-4754-8DF8-342A4F9E291A}" type="pres">
      <dgm:prSet presAssocID="{80862D29-6794-4B06-8F41-5BDE32FC63AD}" presName="spacer" presStyleCnt="0"/>
      <dgm:spPr/>
    </dgm:pt>
    <dgm:pt modelId="{F61C020A-648F-4D8D-816D-7F53CC40C1E6}" type="pres">
      <dgm:prSet presAssocID="{CE4890F5-D116-453B-97BC-ECABAE11587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ABFA6CC-54BC-4F2C-933E-5AC1FC9F6583}" type="pres">
      <dgm:prSet presAssocID="{2564EBB0-ED07-4CC7-808F-1AE5A9142CF5}" presName="spacer" presStyleCnt="0"/>
      <dgm:spPr/>
    </dgm:pt>
    <dgm:pt modelId="{7B9FB06D-85BB-4F19-A25F-B6B17332D567}" type="pres">
      <dgm:prSet presAssocID="{7EDA7239-B39C-4DA2-9F95-3954BB427E7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74FE9F8-3778-4917-828B-30F9559914A4}" type="pres">
      <dgm:prSet presAssocID="{0EA2890B-E9BC-413C-96D6-B141C592DBDE}" presName="spacer" presStyleCnt="0"/>
      <dgm:spPr/>
    </dgm:pt>
    <dgm:pt modelId="{E800000F-AFBE-4044-BDC6-E786A6F888CB}" type="pres">
      <dgm:prSet presAssocID="{752E2858-A339-485A-925C-94177205C56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6F47CD8-BD2C-45BE-A52A-41A7CF7C0F9C}" type="pres">
      <dgm:prSet presAssocID="{E6B79F91-12D2-42CE-B16E-C924D68FB88A}" presName="spacer" presStyleCnt="0"/>
      <dgm:spPr/>
    </dgm:pt>
    <dgm:pt modelId="{E4085686-C480-44BF-82C2-AEE82F77F9B3}" type="pres">
      <dgm:prSet presAssocID="{6783FDA8-9B3C-4828-8DAF-171AFE41ED6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E8B3D5-4C63-4016-9F62-AA5F8E04C513}" type="pres">
      <dgm:prSet presAssocID="{6B2120EB-5CFC-4B63-947B-1653199D9A76}" presName="spacer" presStyleCnt="0"/>
      <dgm:spPr/>
    </dgm:pt>
    <dgm:pt modelId="{08CD2F3C-3C01-4FEA-8540-B7322A65B4EA}" type="pres">
      <dgm:prSet presAssocID="{6E2D9101-D75E-472D-84A0-0360A273F78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8BB270E-911D-45A3-8F9C-D1230E26CB70}" srcId="{4FAA9F27-E452-496C-9367-B4D02F402D64}" destId="{7EDA7239-B39C-4DA2-9F95-3954BB427E73}" srcOrd="2" destOrd="0" parTransId="{D4799476-2357-498E-904A-AEB58A7079BE}" sibTransId="{0EA2890B-E9BC-413C-96D6-B141C592DBDE}"/>
    <dgm:cxn modelId="{F285941B-FCFC-4A6D-8994-591BEDA8D60C}" type="presOf" srcId="{7EDA7239-B39C-4DA2-9F95-3954BB427E73}" destId="{7B9FB06D-85BB-4F19-A25F-B6B17332D567}" srcOrd="0" destOrd="0" presId="urn:microsoft.com/office/officeart/2005/8/layout/vList2"/>
    <dgm:cxn modelId="{5E9B1C24-9370-4BDE-B684-3E78874CD4D9}" type="presOf" srcId="{4FAA9F27-E452-496C-9367-B4D02F402D64}" destId="{9E63C7D8-2F42-4CF7-B42B-208CB310E652}" srcOrd="0" destOrd="0" presId="urn:microsoft.com/office/officeart/2005/8/layout/vList2"/>
    <dgm:cxn modelId="{472B3D33-E476-4A3A-8A44-B601D7E2B807}" srcId="{4FAA9F27-E452-496C-9367-B4D02F402D64}" destId="{6E2D9101-D75E-472D-84A0-0360A273F78D}" srcOrd="5" destOrd="0" parTransId="{9490D84F-80A3-4EC0-891F-F7535C915F7F}" sibTransId="{0C2CE373-048C-4B0C-B208-2AD08F27F7F9}"/>
    <dgm:cxn modelId="{A25A6854-DFFA-4474-84F2-130CA52CD29D}" type="presOf" srcId="{752E2858-A339-485A-925C-94177205C565}" destId="{E800000F-AFBE-4044-BDC6-E786A6F888CB}" srcOrd="0" destOrd="0" presId="urn:microsoft.com/office/officeart/2005/8/layout/vList2"/>
    <dgm:cxn modelId="{D235A385-EC70-43E1-9CB7-BE88C2CCFF5D}" type="presOf" srcId="{6783FDA8-9B3C-4828-8DAF-171AFE41ED69}" destId="{E4085686-C480-44BF-82C2-AEE82F77F9B3}" srcOrd="0" destOrd="0" presId="urn:microsoft.com/office/officeart/2005/8/layout/vList2"/>
    <dgm:cxn modelId="{D1C80E88-4275-4CB6-A5B7-9869B7DE9A5E}" srcId="{4FAA9F27-E452-496C-9367-B4D02F402D64}" destId="{CE4890F5-D116-453B-97BC-ECABAE11587A}" srcOrd="1" destOrd="0" parTransId="{063F29DD-EA41-4905-AE24-132D94467A4F}" sibTransId="{2564EBB0-ED07-4CC7-808F-1AE5A9142CF5}"/>
    <dgm:cxn modelId="{046B708B-A38D-4CCE-A80B-3BB64BCD7CDD}" type="presOf" srcId="{BD4C05AE-C5E1-4CFF-A937-E6CEDEDCC7FC}" destId="{7116FC83-4B38-4329-9DE6-0599CF0246DB}" srcOrd="0" destOrd="0" presId="urn:microsoft.com/office/officeart/2005/8/layout/vList2"/>
    <dgm:cxn modelId="{7AF44094-9525-424C-AD14-1142ED09FF60}" type="presOf" srcId="{6E2D9101-D75E-472D-84A0-0360A273F78D}" destId="{08CD2F3C-3C01-4FEA-8540-B7322A65B4EA}" srcOrd="0" destOrd="0" presId="urn:microsoft.com/office/officeart/2005/8/layout/vList2"/>
    <dgm:cxn modelId="{A4ED7C99-694E-48F7-9985-F5388D3AC0B1}" srcId="{4FAA9F27-E452-496C-9367-B4D02F402D64}" destId="{6783FDA8-9B3C-4828-8DAF-171AFE41ED69}" srcOrd="4" destOrd="0" parTransId="{A138851A-956C-49EC-A8DC-0EB2E4E50C5E}" sibTransId="{6B2120EB-5CFC-4B63-947B-1653199D9A76}"/>
    <dgm:cxn modelId="{FF9C57AD-02C7-48E5-85E8-4AF4D068967F}" type="presOf" srcId="{CE4890F5-D116-453B-97BC-ECABAE11587A}" destId="{F61C020A-648F-4D8D-816D-7F53CC40C1E6}" srcOrd="0" destOrd="0" presId="urn:microsoft.com/office/officeart/2005/8/layout/vList2"/>
    <dgm:cxn modelId="{F92A85C1-7530-44F9-A097-8BD1019C2658}" srcId="{4FAA9F27-E452-496C-9367-B4D02F402D64}" destId="{752E2858-A339-485A-925C-94177205C565}" srcOrd="3" destOrd="0" parTransId="{55CC6906-F3ED-4B41-9445-FCCBD97430D9}" sibTransId="{E6B79F91-12D2-42CE-B16E-C924D68FB88A}"/>
    <dgm:cxn modelId="{FA1C7AD4-6EBB-4F4A-8D22-CDE715092F6B}" srcId="{4FAA9F27-E452-496C-9367-B4D02F402D64}" destId="{BD4C05AE-C5E1-4CFF-A937-E6CEDEDCC7FC}" srcOrd="0" destOrd="0" parTransId="{8EC43911-12A6-414B-A327-5844902D9559}" sibTransId="{80862D29-6794-4B06-8F41-5BDE32FC63AD}"/>
    <dgm:cxn modelId="{2F3E9D6F-09B0-4849-BB3B-F24911DE7AD5}" type="presParOf" srcId="{9E63C7D8-2F42-4CF7-B42B-208CB310E652}" destId="{7116FC83-4B38-4329-9DE6-0599CF0246DB}" srcOrd="0" destOrd="0" presId="urn:microsoft.com/office/officeart/2005/8/layout/vList2"/>
    <dgm:cxn modelId="{95BDBE5A-59FC-414E-A318-7762909ADC44}" type="presParOf" srcId="{9E63C7D8-2F42-4CF7-B42B-208CB310E652}" destId="{3EE5B0B2-F1E7-4754-8DF8-342A4F9E291A}" srcOrd="1" destOrd="0" presId="urn:microsoft.com/office/officeart/2005/8/layout/vList2"/>
    <dgm:cxn modelId="{0F1D437C-BCB2-4B62-9E59-FA6F871EB190}" type="presParOf" srcId="{9E63C7D8-2F42-4CF7-B42B-208CB310E652}" destId="{F61C020A-648F-4D8D-816D-7F53CC40C1E6}" srcOrd="2" destOrd="0" presId="urn:microsoft.com/office/officeart/2005/8/layout/vList2"/>
    <dgm:cxn modelId="{487865E6-5062-43E4-AF39-E580666D1E39}" type="presParOf" srcId="{9E63C7D8-2F42-4CF7-B42B-208CB310E652}" destId="{EABFA6CC-54BC-4F2C-933E-5AC1FC9F6583}" srcOrd="3" destOrd="0" presId="urn:microsoft.com/office/officeart/2005/8/layout/vList2"/>
    <dgm:cxn modelId="{BF3C8F59-8BE5-4AFA-93CE-9F92C3A9EA50}" type="presParOf" srcId="{9E63C7D8-2F42-4CF7-B42B-208CB310E652}" destId="{7B9FB06D-85BB-4F19-A25F-B6B17332D567}" srcOrd="4" destOrd="0" presId="urn:microsoft.com/office/officeart/2005/8/layout/vList2"/>
    <dgm:cxn modelId="{AC6F0A86-F0C1-46A5-8FCD-3BBD308F7991}" type="presParOf" srcId="{9E63C7D8-2F42-4CF7-B42B-208CB310E652}" destId="{274FE9F8-3778-4917-828B-30F9559914A4}" srcOrd="5" destOrd="0" presId="urn:microsoft.com/office/officeart/2005/8/layout/vList2"/>
    <dgm:cxn modelId="{157EF795-9686-467F-ADCC-2042889F975E}" type="presParOf" srcId="{9E63C7D8-2F42-4CF7-B42B-208CB310E652}" destId="{E800000F-AFBE-4044-BDC6-E786A6F888CB}" srcOrd="6" destOrd="0" presId="urn:microsoft.com/office/officeart/2005/8/layout/vList2"/>
    <dgm:cxn modelId="{22F5B7A9-A2F4-4C2B-A113-BDEC08A8223C}" type="presParOf" srcId="{9E63C7D8-2F42-4CF7-B42B-208CB310E652}" destId="{F6F47CD8-BD2C-45BE-A52A-41A7CF7C0F9C}" srcOrd="7" destOrd="0" presId="urn:microsoft.com/office/officeart/2005/8/layout/vList2"/>
    <dgm:cxn modelId="{22537E8E-BBEB-4591-96B8-4F78A65FFCD3}" type="presParOf" srcId="{9E63C7D8-2F42-4CF7-B42B-208CB310E652}" destId="{E4085686-C480-44BF-82C2-AEE82F77F9B3}" srcOrd="8" destOrd="0" presId="urn:microsoft.com/office/officeart/2005/8/layout/vList2"/>
    <dgm:cxn modelId="{D215D939-1941-49B6-9DDF-242313FA4E9F}" type="presParOf" srcId="{9E63C7D8-2F42-4CF7-B42B-208CB310E652}" destId="{0FE8B3D5-4C63-4016-9F62-AA5F8E04C513}" srcOrd="9" destOrd="0" presId="urn:microsoft.com/office/officeart/2005/8/layout/vList2"/>
    <dgm:cxn modelId="{D3892257-98A7-4AB4-882F-B9E36F9A96F6}" type="presParOf" srcId="{9E63C7D8-2F42-4CF7-B42B-208CB310E652}" destId="{08CD2F3C-3C01-4FEA-8540-B7322A65B4E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704026-1270-41DA-873E-7AB08192C28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FF678C-C94E-43A5-B49F-8B9EEDF0449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Accessing all the other scripts to attain certain functionality</a:t>
          </a:r>
        </a:p>
      </dgm:t>
    </dgm:pt>
    <dgm:pt modelId="{5AEFC7B6-46E5-4BBA-98BB-BAB63F38F54B}" type="parTrans" cxnId="{E7DD9A46-58B1-41C4-B431-DC30C4BEBF6F}">
      <dgm:prSet/>
      <dgm:spPr/>
      <dgm:t>
        <a:bodyPr/>
        <a:lstStyle/>
        <a:p>
          <a:endParaRPr lang="en-US"/>
        </a:p>
      </dgm:t>
    </dgm:pt>
    <dgm:pt modelId="{DA766FD9-A347-45FB-97D6-45B8F9A027D2}" type="sibTrans" cxnId="{E7DD9A46-58B1-41C4-B431-DC30C4BEBF6F}">
      <dgm:prSet/>
      <dgm:spPr/>
      <dgm:t>
        <a:bodyPr/>
        <a:lstStyle/>
        <a:p>
          <a:endParaRPr lang="en-US"/>
        </a:p>
      </dgm:t>
    </dgm:pt>
    <dgm:pt modelId="{EECF3D8E-FC82-459A-8027-16B109E76EC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Syntax: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) (</a:t>
          </a:r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Object Variable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)= </a:t>
          </a:r>
          <a:r>
            <a:rPr lang="en-US" b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GameObject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.GetComponent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&lt;</a:t>
          </a:r>
          <a:r>
            <a:rPr lang="en-US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script attached to the object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&gt;();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3B86C3-EE2E-4F1A-B43E-4D7D41B7F8CA}" type="parTrans" cxnId="{A1357CE3-50E4-4002-8EB6-049CC0186357}">
      <dgm:prSet/>
      <dgm:spPr/>
      <dgm:t>
        <a:bodyPr/>
        <a:lstStyle/>
        <a:p>
          <a:endParaRPr lang="en-US"/>
        </a:p>
      </dgm:t>
    </dgm:pt>
    <dgm:pt modelId="{EC0471FE-03A4-4E34-BE22-9E2ED98FD912}" type="sibTrans" cxnId="{A1357CE3-50E4-4002-8EB6-049CC0186357}">
      <dgm:prSet/>
      <dgm:spPr/>
      <dgm:t>
        <a:bodyPr/>
        <a:lstStyle/>
        <a:p>
          <a:endParaRPr lang="en-US"/>
        </a:p>
      </dgm:t>
    </dgm:pt>
    <dgm:pt modelId="{37D56589-FE48-42DC-A06F-DA67E18A56AE}">
      <dgm:prSet/>
      <dgm:spPr/>
      <dgm:t>
        <a:bodyPr/>
        <a:lstStyle/>
        <a:p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0A88C4-421F-4DDC-AB7C-64F14FC76670}" type="parTrans" cxnId="{13F59D3F-8894-4567-96F6-E4B2A32CB1A8}">
      <dgm:prSet/>
      <dgm:spPr/>
      <dgm:t>
        <a:bodyPr/>
        <a:lstStyle/>
        <a:p>
          <a:endParaRPr lang="en-US"/>
        </a:p>
      </dgm:t>
    </dgm:pt>
    <dgm:pt modelId="{02F676EE-2D09-4C80-AE02-7118CA688609}" type="sibTrans" cxnId="{13F59D3F-8894-4567-96F6-E4B2A32CB1A8}">
      <dgm:prSet/>
      <dgm:spPr/>
      <dgm:t>
        <a:bodyPr/>
        <a:lstStyle/>
        <a:p>
          <a:endParaRPr lang="en-US"/>
        </a:p>
      </dgm:t>
    </dgm:pt>
    <dgm:pt modelId="{CC74843A-67EE-452E-A183-EBCCE6DD7F2C}" type="pres">
      <dgm:prSet presAssocID="{D3704026-1270-41DA-873E-7AB08192C283}" presName="linear" presStyleCnt="0">
        <dgm:presLayoutVars>
          <dgm:animLvl val="lvl"/>
          <dgm:resizeHandles val="exact"/>
        </dgm:presLayoutVars>
      </dgm:prSet>
      <dgm:spPr/>
    </dgm:pt>
    <dgm:pt modelId="{4DE2C570-1C9B-4003-8913-A38E5BA3E23C}" type="pres">
      <dgm:prSet presAssocID="{60FF678C-C94E-43A5-B49F-8B9EEDF044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CE7548-37CD-44A9-B7A8-C87C55093276}" type="pres">
      <dgm:prSet presAssocID="{DA766FD9-A347-45FB-97D6-45B8F9A027D2}" presName="spacer" presStyleCnt="0"/>
      <dgm:spPr/>
    </dgm:pt>
    <dgm:pt modelId="{5519BF34-5D23-424E-A787-2FA8BCED8E1A}" type="pres">
      <dgm:prSet presAssocID="{EECF3D8E-FC82-459A-8027-16B109E76EC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EBCE59-F05B-4438-9A04-AD71FF9A3860}" type="pres">
      <dgm:prSet presAssocID="{EECF3D8E-FC82-459A-8027-16B109E76EC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F59D3F-8894-4567-96F6-E4B2A32CB1A8}" srcId="{EECF3D8E-FC82-459A-8027-16B109E76EC5}" destId="{37D56589-FE48-42DC-A06F-DA67E18A56AE}" srcOrd="0" destOrd="0" parTransId="{610A88C4-421F-4DDC-AB7C-64F14FC76670}" sibTransId="{02F676EE-2D09-4C80-AE02-7118CA688609}"/>
    <dgm:cxn modelId="{E7DD9A46-58B1-41C4-B431-DC30C4BEBF6F}" srcId="{D3704026-1270-41DA-873E-7AB08192C283}" destId="{60FF678C-C94E-43A5-B49F-8B9EEDF04496}" srcOrd="0" destOrd="0" parTransId="{5AEFC7B6-46E5-4BBA-98BB-BAB63F38F54B}" sibTransId="{DA766FD9-A347-45FB-97D6-45B8F9A027D2}"/>
    <dgm:cxn modelId="{CE716559-60C2-4244-87FF-81684AA04675}" type="presOf" srcId="{D3704026-1270-41DA-873E-7AB08192C283}" destId="{CC74843A-67EE-452E-A183-EBCCE6DD7F2C}" srcOrd="0" destOrd="0" presId="urn:microsoft.com/office/officeart/2005/8/layout/vList2"/>
    <dgm:cxn modelId="{84BF92B3-C08D-4328-B1EA-E1EA5C9C83C9}" type="presOf" srcId="{37D56589-FE48-42DC-A06F-DA67E18A56AE}" destId="{3EEBCE59-F05B-4438-9A04-AD71FF9A3860}" srcOrd="0" destOrd="0" presId="urn:microsoft.com/office/officeart/2005/8/layout/vList2"/>
    <dgm:cxn modelId="{840798B4-6E6D-40EA-9DF1-4374FB2691E9}" type="presOf" srcId="{EECF3D8E-FC82-459A-8027-16B109E76EC5}" destId="{5519BF34-5D23-424E-A787-2FA8BCED8E1A}" srcOrd="0" destOrd="0" presId="urn:microsoft.com/office/officeart/2005/8/layout/vList2"/>
    <dgm:cxn modelId="{A1357CE3-50E4-4002-8EB6-049CC0186357}" srcId="{D3704026-1270-41DA-873E-7AB08192C283}" destId="{EECF3D8E-FC82-459A-8027-16B109E76EC5}" srcOrd="1" destOrd="0" parTransId="{423B86C3-EE2E-4F1A-B43E-4D7D41B7F8CA}" sibTransId="{EC0471FE-03A4-4E34-BE22-9E2ED98FD912}"/>
    <dgm:cxn modelId="{B89C16E6-0F28-4703-A9CB-48DC2BE89EC2}" type="presOf" srcId="{60FF678C-C94E-43A5-B49F-8B9EEDF04496}" destId="{4DE2C570-1C9B-4003-8913-A38E5BA3E23C}" srcOrd="0" destOrd="0" presId="urn:microsoft.com/office/officeart/2005/8/layout/vList2"/>
    <dgm:cxn modelId="{50FC78FB-07DF-497A-86A1-3E0D6350CC17}" type="presParOf" srcId="{CC74843A-67EE-452E-A183-EBCCE6DD7F2C}" destId="{4DE2C570-1C9B-4003-8913-A38E5BA3E23C}" srcOrd="0" destOrd="0" presId="urn:microsoft.com/office/officeart/2005/8/layout/vList2"/>
    <dgm:cxn modelId="{33B62993-4111-4EC1-9F06-856AB9E35FB9}" type="presParOf" srcId="{CC74843A-67EE-452E-A183-EBCCE6DD7F2C}" destId="{4ECE7548-37CD-44A9-B7A8-C87C55093276}" srcOrd="1" destOrd="0" presId="urn:microsoft.com/office/officeart/2005/8/layout/vList2"/>
    <dgm:cxn modelId="{1BD4858F-6590-479C-B55E-8748CEC2957D}" type="presParOf" srcId="{CC74843A-67EE-452E-A183-EBCCE6DD7F2C}" destId="{5519BF34-5D23-424E-A787-2FA8BCED8E1A}" srcOrd="2" destOrd="0" presId="urn:microsoft.com/office/officeart/2005/8/layout/vList2"/>
    <dgm:cxn modelId="{D60EFDBE-3578-4112-AF46-8735B19338D8}" type="presParOf" srcId="{CC74843A-67EE-452E-A183-EBCCE6DD7F2C}" destId="{3EEBCE59-F05B-4438-9A04-AD71FF9A38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C594A3-5AFD-474F-8266-9C7DC22152AE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C1C502-9D7D-4562-9F5A-01B138FDF3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Bullet</a:t>
          </a:r>
        </a:p>
      </dgm:t>
    </dgm:pt>
    <dgm:pt modelId="{D76E9520-9CA0-47AB-98AB-375EC76C1343}" type="parTrans" cxnId="{0CDBDA3F-7F74-43F0-BD41-5859BBE6F056}">
      <dgm:prSet/>
      <dgm:spPr/>
      <dgm:t>
        <a:bodyPr/>
        <a:lstStyle/>
        <a:p>
          <a:endParaRPr lang="en-US"/>
        </a:p>
      </dgm:t>
    </dgm:pt>
    <dgm:pt modelId="{A2F3863B-B67C-4A50-9250-C8ECB83BADEA}" type="sibTrans" cxnId="{0CDBDA3F-7F74-43F0-BD41-5859BBE6F056}">
      <dgm:prSet/>
      <dgm:spPr/>
      <dgm:t>
        <a:bodyPr/>
        <a:lstStyle/>
        <a:p>
          <a:endParaRPr lang="en-US"/>
        </a:p>
      </dgm:t>
    </dgm:pt>
    <dgm:pt modelId="{4C7E69F0-4669-47BD-ADEC-CC543924114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Moving the bullet towards the enemy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to destroy the enemy object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416BD3-94DE-4D44-9A30-20A6EBFE7316}" type="parTrans" cxnId="{6F4016DE-1C84-463F-8B68-87EB536326C7}">
      <dgm:prSet/>
      <dgm:spPr/>
      <dgm:t>
        <a:bodyPr/>
        <a:lstStyle/>
        <a:p>
          <a:endParaRPr lang="en-US"/>
        </a:p>
      </dgm:t>
    </dgm:pt>
    <dgm:pt modelId="{7537E78A-E157-4820-B1DF-50A6C0B62341}" type="sibTrans" cxnId="{6F4016DE-1C84-463F-8B68-87EB536326C7}">
      <dgm:prSet/>
      <dgm:spPr/>
      <dgm:t>
        <a:bodyPr/>
        <a:lstStyle/>
        <a:p>
          <a:endParaRPr lang="en-US"/>
        </a:p>
      </dgm:t>
    </dgm:pt>
    <dgm:pt modelId="{2CD114D9-B62B-4275-9CF0-6D3DB5785B87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Killing the Bullet game-object after certain time even if it doesn’t hit enemy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1FD26E-B296-4BB5-A030-D44784BDC5AD}" type="parTrans" cxnId="{B8F334E2-ED51-43F3-B43F-1859397A7577}">
      <dgm:prSet/>
      <dgm:spPr/>
      <dgm:t>
        <a:bodyPr/>
        <a:lstStyle/>
        <a:p>
          <a:endParaRPr lang="en-US"/>
        </a:p>
      </dgm:t>
    </dgm:pt>
    <dgm:pt modelId="{AB9A912A-1E0C-4290-A781-9EA595C40E41}" type="sibTrans" cxnId="{B8F334E2-ED51-43F3-B43F-1859397A7577}">
      <dgm:prSet/>
      <dgm:spPr/>
      <dgm:t>
        <a:bodyPr/>
        <a:lstStyle/>
        <a:p>
          <a:endParaRPr lang="en-US"/>
        </a:p>
      </dgm:t>
    </dgm:pt>
    <dgm:pt modelId="{438AE543-7D0C-4D6E-BA27-ABB858AB364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Enemy</a:t>
          </a:r>
        </a:p>
      </dgm:t>
    </dgm:pt>
    <dgm:pt modelId="{D3FA3ED7-3139-4A5D-9FE1-8DCB40D1CF79}" type="parTrans" cxnId="{EBE980D7-D88C-44C8-893C-16C98465E3EB}">
      <dgm:prSet/>
      <dgm:spPr/>
      <dgm:t>
        <a:bodyPr/>
        <a:lstStyle/>
        <a:p>
          <a:endParaRPr lang="en-US"/>
        </a:p>
      </dgm:t>
    </dgm:pt>
    <dgm:pt modelId="{4A9C429E-D23D-48A8-B74D-E4A3EC0F3527}" type="sibTrans" cxnId="{EBE980D7-D88C-44C8-893C-16C98465E3EB}">
      <dgm:prSet/>
      <dgm:spPr/>
      <dgm:t>
        <a:bodyPr/>
        <a:lstStyle/>
        <a:p>
          <a:endParaRPr lang="en-US"/>
        </a:p>
      </dgm:t>
    </dgm:pt>
    <dgm:pt modelId="{85610B10-F87B-4B3E-8DEB-9290BA9F4A19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Defines the spawning position of the enemy prefab</a:t>
          </a:r>
        </a:p>
      </dgm:t>
    </dgm:pt>
    <dgm:pt modelId="{8DC7E70F-B455-4CA7-B8DD-8EF7FA645BAF}" type="parTrans" cxnId="{140D5494-81A6-4C8E-83F2-2BAD1E75EFDE}">
      <dgm:prSet/>
      <dgm:spPr/>
      <dgm:t>
        <a:bodyPr/>
        <a:lstStyle/>
        <a:p>
          <a:endParaRPr lang="en-US"/>
        </a:p>
      </dgm:t>
    </dgm:pt>
    <dgm:pt modelId="{394A6A1D-FBD4-4D0C-955A-13481EAE8C34}" type="sibTrans" cxnId="{140D5494-81A6-4C8E-83F2-2BAD1E75EFDE}">
      <dgm:prSet/>
      <dgm:spPr/>
      <dgm:t>
        <a:bodyPr/>
        <a:lstStyle/>
        <a:p>
          <a:endParaRPr lang="en-US"/>
        </a:p>
      </dgm:t>
    </dgm:pt>
    <dgm:pt modelId="{361022A6-36F1-42C8-8FD4-03A55CE9032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Score</a:t>
          </a:r>
        </a:p>
      </dgm:t>
    </dgm:pt>
    <dgm:pt modelId="{41DB427A-741E-486C-8C4E-BFA7346BFC63}" type="parTrans" cxnId="{CE5C3E6D-E13E-4D48-8508-AAFC3C16B08C}">
      <dgm:prSet/>
      <dgm:spPr/>
      <dgm:t>
        <a:bodyPr/>
        <a:lstStyle/>
        <a:p>
          <a:endParaRPr lang="en-US"/>
        </a:p>
      </dgm:t>
    </dgm:pt>
    <dgm:pt modelId="{A2CFD5B7-9104-4B34-ADF4-0C073B0E2F47}" type="sibTrans" cxnId="{CE5C3E6D-E13E-4D48-8508-AAFC3C16B08C}">
      <dgm:prSet/>
      <dgm:spPr/>
      <dgm:t>
        <a:bodyPr/>
        <a:lstStyle/>
        <a:p>
          <a:endParaRPr lang="en-US"/>
        </a:p>
      </dgm:t>
    </dgm:pt>
    <dgm:pt modelId="{2425951A-A71E-42E3-B42D-C42DA2303DF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Increment score as the target/enemy is destroyed</a:t>
          </a:r>
        </a:p>
      </dgm:t>
    </dgm:pt>
    <dgm:pt modelId="{6AE4CC99-49B2-4200-B022-752D5F187DC0}" type="parTrans" cxnId="{012A3AAD-B70E-4BED-A601-D50D188A2CC5}">
      <dgm:prSet/>
      <dgm:spPr/>
      <dgm:t>
        <a:bodyPr/>
        <a:lstStyle/>
        <a:p>
          <a:endParaRPr lang="en-US"/>
        </a:p>
      </dgm:t>
    </dgm:pt>
    <dgm:pt modelId="{102C4AFA-42A0-4D94-8ABF-85B50A60C3D3}" type="sibTrans" cxnId="{012A3AAD-B70E-4BED-A601-D50D188A2CC5}">
      <dgm:prSet/>
      <dgm:spPr/>
      <dgm:t>
        <a:bodyPr/>
        <a:lstStyle/>
        <a:p>
          <a:endParaRPr lang="en-US"/>
        </a:p>
      </dgm:t>
    </dgm:pt>
    <dgm:pt modelId="{DB6F4D33-3E5D-4ADB-9889-3B92A414B01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Level</a:t>
          </a:r>
        </a:p>
      </dgm:t>
    </dgm:pt>
    <dgm:pt modelId="{0B452499-98C1-41F0-A6A0-0B972616149B}" type="parTrans" cxnId="{5C12A71B-9C52-49DA-9976-C2195284551E}">
      <dgm:prSet/>
      <dgm:spPr/>
      <dgm:t>
        <a:bodyPr/>
        <a:lstStyle/>
        <a:p>
          <a:endParaRPr lang="en-US"/>
        </a:p>
      </dgm:t>
    </dgm:pt>
    <dgm:pt modelId="{412B2D6C-5100-415C-9132-0120CC6DB141}" type="sibTrans" cxnId="{5C12A71B-9C52-49DA-9976-C2195284551E}">
      <dgm:prSet/>
      <dgm:spPr/>
      <dgm:t>
        <a:bodyPr/>
        <a:lstStyle/>
        <a:p>
          <a:endParaRPr lang="en-US"/>
        </a:p>
      </dgm:t>
    </dgm:pt>
    <dgm:pt modelId="{44877548-1B56-4E57-A601-3E37CFEFF7C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Increment the difficulty level of the game</a:t>
          </a:r>
        </a:p>
      </dgm:t>
    </dgm:pt>
    <dgm:pt modelId="{87F344BE-D83D-4295-8BD8-F1B0CB696238}" type="parTrans" cxnId="{8CB772B6-8F45-487E-AFB9-17052A0A8A18}">
      <dgm:prSet/>
      <dgm:spPr/>
      <dgm:t>
        <a:bodyPr/>
        <a:lstStyle/>
        <a:p>
          <a:endParaRPr lang="en-US"/>
        </a:p>
      </dgm:t>
    </dgm:pt>
    <dgm:pt modelId="{02EB8733-77BC-4404-AF42-D15DB1826483}" type="sibTrans" cxnId="{8CB772B6-8F45-487E-AFB9-17052A0A8A18}">
      <dgm:prSet/>
      <dgm:spPr/>
      <dgm:t>
        <a:bodyPr/>
        <a:lstStyle/>
        <a:p>
          <a:endParaRPr lang="en-US"/>
        </a:p>
      </dgm:t>
    </dgm:pt>
    <dgm:pt modelId="{3BEB11CB-3C0F-4BB1-B4CE-5264F1BB48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Timer</a:t>
          </a:r>
        </a:p>
      </dgm:t>
    </dgm:pt>
    <dgm:pt modelId="{0F086950-1A70-4FF8-980F-3867B9204026}" type="parTrans" cxnId="{5C68EA21-5DA0-4C31-81F7-89F8FB7908B4}">
      <dgm:prSet/>
      <dgm:spPr/>
      <dgm:t>
        <a:bodyPr/>
        <a:lstStyle/>
        <a:p>
          <a:endParaRPr lang="en-US"/>
        </a:p>
      </dgm:t>
    </dgm:pt>
    <dgm:pt modelId="{B1723583-FA45-4052-8AA9-8FC324AE43EE}" type="sibTrans" cxnId="{5C68EA21-5DA0-4C31-81F7-89F8FB7908B4}">
      <dgm:prSet/>
      <dgm:spPr/>
      <dgm:t>
        <a:bodyPr/>
        <a:lstStyle/>
        <a:p>
          <a:endParaRPr lang="en-US"/>
        </a:p>
      </dgm:t>
    </dgm:pt>
    <dgm:pt modelId="{68135BA9-165E-4B3A-8B6E-D7D1A996BAA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 count down timer to change the game level</a:t>
          </a:r>
        </a:p>
      </dgm:t>
    </dgm:pt>
    <dgm:pt modelId="{2D47DF17-4A4B-494C-A74D-10A7C494A089}" type="parTrans" cxnId="{37CDB602-06A3-433C-8683-C25A3D51A357}">
      <dgm:prSet/>
      <dgm:spPr/>
      <dgm:t>
        <a:bodyPr/>
        <a:lstStyle/>
        <a:p>
          <a:endParaRPr lang="en-US"/>
        </a:p>
      </dgm:t>
    </dgm:pt>
    <dgm:pt modelId="{C406190A-D151-443B-8E1F-7D8255375A68}" type="sibTrans" cxnId="{37CDB602-06A3-433C-8683-C25A3D51A357}">
      <dgm:prSet/>
      <dgm:spPr/>
      <dgm:t>
        <a:bodyPr/>
        <a:lstStyle/>
        <a:p>
          <a:endParaRPr lang="en-US"/>
        </a:p>
      </dgm:t>
    </dgm:pt>
    <dgm:pt modelId="{D0C455BE-4284-4AB1-AA52-BFA1B85E6349}" type="pres">
      <dgm:prSet presAssocID="{6DC594A3-5AFD-474F-8266-9C7DC22152AE}" presName="vert0" presStyleCnt="0">
        <dgm:presLayoutVars>
          <dgm:dir/>
          <dgm:animOne val="branch"/>
          <dgm:animLvl val="lvl"/>
        </dgm:presLayoutVars>
      </dgm:prSet>
      <dgm:spPr/>
    </dgm:pt>
    <dgm:pt modelId="{4C6494A6-B44A-4980-A728-5CD16DB2316C}" type="pres">
      <dgm:prSet presAssocID="{F6C1C502-9D7D-4562-9F5A-01B138FDF3CE}" presName="thickLine" presStyleLbl="alignNode1" presStyleIdx="0" presStyleCnt="5"/>
      <dgm:spPr/>
    </dgm:pt>
    <dgm:pt modelId="{C65D65D5-9AEE-4062-B977-4A08FAB2C715}" type="pres">
      <dgm:prSet presAssocID="{F6C1C502-9D7D-4562-9F5A-01B138FDF3CE}" presName="horz1" presStyleCnt="0"/>
      <dgm:spPr/>
    </dgm:pt>
    <dgm:pt modelId="{6D7A5AEB-160E-4415-A650-46696A3AE68A}" type="pres">
      <dgm:prSet presAssocID="{F6C1C502-9D7D-4562-9F5A-01B138FDF3CE}" presName="tx1" presStyleLbl="revTx" presStyleIdx="0" presStyleCnt="11"/>
      <dgm:spPr/>
    </dgm:pt>
    <dgm:pt modelId="{82746B7C-74BE-4365-96FB-85BE3AD9E8CD}" type="pres">
      <dgm:prSet presAssocID="{F6C1C502-9D7D-4562-9F5A-01B138FDF3CE}" presName="vert1" presStyleCnt="0"/>
      <dgm:spPr/>
    </dgm:pt>
    <dgm:pt modelId="{298762F9-F962-4416-9DE6-CAA12FA6CAAC}" type="pres">
      <dgm:prSet presAssocID="{4C7E69F0-4669-47BD-ADEC-CC543924114E}" presName="vertSpace2a" presStyleCnt="0"/>
      <dgm:spPr/>
    </dgm:pt>
    <dgm:pt modelId="{8476683A-C89A-458C-A073-B4CFAFBF242D}" type="pres">
      <dgm:prSet presAssocID="{4C7E69F0-4669-47BD-ADEC-CC543924114E}" presName="horz2" presStyleCnt="0"/>
      <dgm:spPr/>
    </dgm:pt>
    <dgm:pt modelId="{5BCA9F81-1954-4F2D-AC5B-1505A6C2B3D4}" type="pres">
      <dgm:prSet presAssocID="{4C7E69F0-4669-47BD-ADEC-CC543924114E}" presName="horzSpace2" presStyleCnt="0"/>
      <dgm:spPr/>
    </dgm:pt>
    <dgm:pt modelId="{968DA368-27C4-4ADD-9C01-FCD8F4B987C8}" type="pres">
      <dgm:prSet presAssocID="{4C7E69F0-4669-47BD-ADEC-CC543924114E}" presName="tx2" presStyleLbl="revTx" presStyleIdx="1" presStyleCnt="11" custScaleY="345980"/>
      <dgm:spPr/>
    </dgm:pt>
    <dgm:pt modelId="{A487EFED-BCA4-45DD-82B8-E1A90B18A9C1}" type="pres">
      <dgm:prSet presAssocID="{4C7E69F0-4669-47BD-ADEC-CC543924114E}" presName="vert2" presStyleCnt="0"/>
      <dgm:spPr/>
    </dgm:pt>
    <dgm:pt modelId="{6042B9E6-674F-4C7B-B5CB-AC529DA65CD6}" type="pres">
      <dgm:prSet presAssocID="{4C7E69F0-4669-47BD-ADEC-CC543924114E}" presName="thinLine2b" presStyleLbl="callout" presStyleIdx="0" presStyleCnt="6"/>
      <dgm:spPr/>
    </dgm:pt>
    <dgm:pt modelId="{5525D006-30CC-4705-9D33-15488F561CD9}" type="pres">
      <dgm:prSet presAssocID="{4C7E69F0-4669-47BD-ADEC-CC543924114E}" presName="vertSpace2b" presStyleCnt="0"/>
      <dgm:spPr/>
    </dgm:pt>
    <dgm:pt modelId="{5975CC47-535B-46A2-AA2D-C4BC80FBE057}" type="pres">
      <dgm:prSet presAssocID="{2CD114D9-B62B-4275-9CF0-6D3DB5785B87}" presName="horz2" presStyleCnt="0"/>
      <dgm:spPr/>
    </dgm:pt>
    <dgm:pt modelId="{002D7ECA-24F2-475B-A7F2-A1D05BE4FE20}" type="pres">
      <dgm:prSet presAssocID="{2CD114D9-B62B-4275-9CF0-6D3DB5785B87}" presName="horzSpace2" presStyleCnt="0"/>
      <dgm:spPr/>
    </dgm:pt>
    <dgm:pt modelId="{6D984616-7572-4FB9-83C1-BC7E655EEED3}" type="pres">
      <dgm:prSet presAssocID="{2CD114D9-B62B-4275-9CF0-6D3DB5785B87}" presName="tx2" presStyleLbl="revTx" presStyleIdx="2" presStyleCnt="11" custScaleY="345980"/>
      <dgm:spPr/>
    </dgm:pt>
    <dgm:pt modelId="{04B0F1D7-2FC8-4DF2-A077-E436D3832A07}" type="pres">
      <dgm:prSet presAssocID="{2CD114D9-B62B-4275-9CF0-6D3DB5785B87}" presName="vert2" presStyleCnt="0"/>
      <dgm:spPr/>
    </dgm:pt>
    <dgm:pt modelId="{41B0ABE6-9C87-4A40-8649-A622180D18F4}" type="pres">
      <dgm:prSet presAssocID="{2CD114D9-B62B-4275-9CF0-6D3DB5785B87}" presName="thinLine2b" presStyleLbl="callout" presStyleIdx="1" presStyleCnt="6"/>
      <dgm:spPr/>
    </dgm:pt>
    <dgm:pt modelId="{34C2BACC-DDD0-41D0-A9AB-3FE983058685}" type="pres">
      <dgm:prSet presAssocID="{2CD114D9-B62B-4275-9CF0-6D3DB5785B87}" presName="vertSpace2b" presStyleCnt="0"/>
      <dgm:spPr/>
    </dgm:pt>
    <dgm:pt modelId="{191BAF02-5525-4F0F-881C-C458FFFFB388}" type="pres">
      <dgm:prSet presAssocID="{438AE543-7D0C-4D6E-BA27-ABB858AB3640}" presName="thickLine" presStyleLbl="alignNode1" presStyleIdx="1" presStyleCnt="5"/>
      <dgm:spPr/>
    </dgm:pt>
    <dgm:pt modelId="{B707567E-5C66-4540-9831-FD13EDDFB77A}" type="pres">
      <dgm:prSet presAssocID="{438AE543-7D0C-4D6E-BA27-ABB858AB3640}" presName="horz1" presStyleCnt="0"/>
      <dgm:spPr/>
    </dgm:pt>
    <dgm:pt modelId="{2A1FFBC6-7057-4238-8BA6-652F04478EAA}" type="pres">
      <dgm:prSet presAssocID="{438AE543-7D0C-4D6E-BA27-ABB858AB3640}" presName="tx1" presStyleLbl="revTx" presStyleIdx="3" presStyleCnt="11"/>
      <dgm:spPr/>
    </dgm:pt>
    <dgm:pt modelId="{6D939F6D-FE7B-420B-9828-1E0242A604CA}" type="pres">
      <dgm:prSet presAssocID="{438AE543-7D0C-4D6E-BA27-ABB858AB3640}" presName="vert1" presStyleCnt="0"/>
      <dgm:spPr/>
    </dgm:pt>
    <dgm:pt modelId="{588194F5-6819-48F4-ACD1-C2EDFD444A8A}" type="pres">
      <dgm:prSet presAssocID="{85610B10-F87B-4B3E-8DEB-9290BA9F4A19}" presName="vertSpace2a" presStyleCnt="0"/>
      <dgm:spPr/>
    </dgm:pt>
    <dgm:pt modelId="{7988DD97-68B0-4AEA-8D2D-210A433B5392}" type="pres">
      <dgm:prSet presAssocID="{85610B10-F87B-4B3E-8DEB-9290BA9F4A19}" presName="horz2" presStyleCnt="0"/>
      <dgm:spPr/>
    </dgm:pt>
    <dgm:pt modelId="{C152AFBA-F895-420B-B70B-E035E892003C}" type="pres">
      <dgm:prSet presAssocID="{85610B10-F87B-4B3E-8DEB-9290BA9F4A19}" presName="horzSpace2" presStyleCnt="0"/>
      <dgm:spPr/>
    </dgm:pt>
    <dgm:pt modelId="{2E6315A0-7384-44C8-8CC4-3968C723E92D}" type="pres">
      <dgm:prSet presAssocID="{85610B10-F87B-4B3E-8DEB-9290BA9F4A19}" presName="tx2" presStyleLbl="revTx" presStyleIdx="4" presStyleCnt="11" custScaleY="345980"/>
      <dgm:spPr/>
    </dgm:pt>
    <dgm:pt modelId="{E6043830-E391-4960-B2C1-2EEA29CD9C0C}" type="pres">
      <dgm:prSet presAssocID="{85610B10-F87B-4B3E-8DEB-9290BA9F4A19}" presName="vert2" presStyleCnt="0"/>
      <dgm:spPr/>
    </dgm:pt>
    <dgm:pt modelId="{638823DF-49A9-4BE6-86B8-1EAC2005FA4C}" type="pres">
      <dgm:prSet presAssocID="{85610B10-F87B-4B3E-8DEB-9290BA9F4A19}" presName="thinLine2b" presStyleLbl="callout" presStyleIdx="2" presStyleCnt="6"/>
      <dgm:spPr/>
    </dgm:pt>
    <dgm:pt modelId="{9279C631-6B6A-425D-BC2B-A5AFAECD9B4D}" type="pres">
      <dgm:prSet presAssocID="{85610B10-F87B-4B3E-8DEB-9290BA9F4A19}" presName="vertSpace2b" presStyleCnt="0"/>
      <dgm:spPr/>
    </dgm:pt>
    <dgm:pt modelId="{988D9486-1311-423C-A197-7A20FFDE636A}" type="pres">
      <dgm:prSet presAssocID="{361022A6-36F1-42C8-8FD4-03A55CE90327}" presName="thickLine" presStyleLbl="alignNode1" presStyleIdx="2" presStyleCnt="5"/>
      <dgm:spPr/>
    </dgm:pt>
    <dgm:pt modelId="{052C8B01-FAA9-46DC-BBB6-20120E8498EB}" type="pres">
      <dgm:prSet presAssocID="{361022A6-36F1-42C8-8FD4-03A55CE90327}" presName="horz1" presStyleCnt="0"/>
      <dgm:spPr/>
    </dgm:pt>
    <dgm:pt modelId="{EB934CA5-26B8-426E-9375-AD3EB19E352D}" type="pres">
      <dgm:prSet presAssocID="{361022A6-36F1-42C8-8FD4-03A55CE90327}" presName="tx1" presStyleLbl="revTx" presStyleIdx="5" presStyleCnt="11"/>
      <dgm:spPr/>
    </dgm:pt>
    <dgm:pt modelId="{13A98FC5-87F2-4A86-B5DC-D22BBF9C6743}" type="pres">
      <dgm:prSet presAssocID="{361022A6-36F1-42C8-8FD4-03A55CE90327}" presName="vert1" presStyleCnt="0"/>
      <dgm:spPr/>
    </dgm:pt>
    <dgm:pt modelId="{291181E0-9933-498F-A45A-D406E7490134}" type="pres">
      <dgm:prSet presAssocID="{2425951A-A71E-42E3-B42D-C42DA2303DF6}" presName="vertSpace2a" presStyleCnt="0"/>
      <dgm:spPr/>
    </dgm:pt>
    <dgm:pt modelId="{EFFF089D-F336-4866-93DE-E743D4B64B88}" type="pres">
      <dgm:prSet presAssocID="{2425951A-A71E-42E3-B42D-C42DA2303DF6}" presName="horz2" presStyleCnt="0"/>
      <dgm:spPr/>
    </dgm:pt>
    <dgm:pt modelId="{C3816287-C242-493A-B6B4-41C5E909CEC7}" type="pres">
      <dgm:prSet presAssocID="{2425951A-A71E-42E3-B42D-C42DA2303DF6}" presName="horzSpace2" presStyleCnt="0"/>
      <dgm:spPr/>
    </dgm:pt>
    <dgm:pt modelId="{952FFE12-F080-40B5-B130-A1574B89F987}" type="pres">
      <dgm:prSet presAssocID="{2425951A-A71E-42E3-B42D-C42DA2303DF6}" presName="tx2" presStyleLbl="revTx" presStyleIdx="6" presStyleCnt="11" custScaleY="345980"/>
      <dgm:spPr/>
    </dgm:pt>
    <dgm:pt modelId="{E3F73E0C-99A2-4DF7-BBA7-A7D4B75333E8}" type="pres">
      <dgm:prSet presAssocID="{2425951A-A71E-42E3-B42D-C42DA2303DF6}" presName="vert2" presStyleCnt="0"/>
      <dgm:spPr/>
    </dgm:pt>
    <dgm:pt modelId="{6BAC5C12-E571-4CE9-9C5F-1332CB00DA48}" type="pres">
      <dgm:prSet presAssocID="{2425951A-A71E-42E3-B42D-C42DA2303DF6}" presName="thinLine2b" presStyleLbl="callout" presStyleIdx="3" presStyleCnt="6"/>
      <dgm:spPr/>
    </dgm:pt>
    <dgm:pt modelId="{310A3E64-2C51-466A-AD12-1657051E0312}" type="pres">
      <dgm:prSet presAssocID="{2425951A-A71E-42E3-B42D-C42DA2303DF6}" presName="vertSpace2b" presStyleCnt="0"/>
      <dgm:spPr/>
    </dgm:pt>
    <dgm:pt modelId="{213C4FB4-6433-4AE7-95B3-30ABA896F7ED}" type="pres">
      <dgm:prSet presAssocID="{DB6F4D33-3E5D-4ADB-9889-3B92A414B011}" presName="thickLine" presStyleLbl="alignNode1" presStyleIdx="3" presStyleCnt="5"/>
      <dgm:spPr/>
    </dgm:pt>
    <dgm:pt modelId="{33658ADD-9042-4BC4-B9FE-5C6B3AD42785}" type="pres">
      <dgm:prSet presAssocID="{DB6F4D33-3E5D-4ADB-9889-3B92A414B011}" presName="horz1" presStyleCnt="0"/>
      <dgm:spPr/>
    </dgm:pt>
    <dgm:pt modelId="{F185FFA1-B91F-4B31-924A-E770549B8880}" type="pres">
      <dgm:prSet presAssocID="{DB6F4D33-3E5D-4ADB-9889-3B92A414B011}" presName="tx1" presStyleLbl="revTx" presStyleIdx="7" presStyleCnt="11"/>
      <dgm:spPr/>
    </dgm:pt>
    <dgm:pt modelId="{BFC45375-DF0E-4E0F-83BD-85C520A528C2}" type="pres">
      <dgm:prSet presAssocID="{DB6F4D33-3E5D-4ADB-9889-3B92A414B011}" presName="vert1" presStyleCnt="0"/>
      <dgm:spPr/>
    </dgm:pt>
    <dgm:pt modelId="{57B5F7A5-6520-48DC-B57E-A098B0547D32}" type="pres">
      <dgm:prSet presAssocID="{44877548-1B56-4E57-A601-3E37CFEFF7C6}" presName="vertSpace2a" presStyleCnt="0"/>
      <dgm:spPr/>
    </dgm:pt>
    <dgm:pt modelId="{BD7D1132-DDC8-45BC-9F29-3DD69EFEF927}" type="pres">
      <dgm:prSet presAssocID="{44877548-1B56-4E57-A601-3E37CFEFF7C6}" presName="horz2" presStyleCnt="0"/>
      <dgm:spPr/>
    </dgm:pt>
    <dgm:pt modelId="{9D92512D-8C95-4BC2-8499-A3E48E54C89C}" type="pres">
      <dgm:prSet presAssocID="{44877548-1B56-4E57-A601-3E37CFEFF7C6}" presName="horzSpace2" presStyleCnt="0"/>
      <dgm:spPr/>
    </dgm:pt>
    <dgm:pt modelId="{A42B1694-A72D-46E4-8207-B0146D753F3B}" type="pres">
      <dgm:prSet presAssocID="{44877548-1B56-4E57-A601-3E37CFEFF7C6}" presName="tx2" presStyleLbl="revTx" presStyleIdx="8" presStyleCnt="11" custScaleY="345980"/>
      <dgm:spPr/>
    </dgm:pt>
    <dgm:pt modelId="{715B486F-D536-458C-BF97-3DA72C1B489A}" type="pres">
      <dgm:prSet presAssocID="{44877548-1B56-4E57-A601-3E37CFEFF7C6}" presName="vert2" presStyleCnt="0"/>
      <dgm:spPr/>
    </dgm:pt>
    <dgm:pt modelId="{BC22A917-E5F3-4F98-81C9-3FE969DB2DD7}" type="pres">
      <dgm:prSet presAssocID="{44877548-1B56-4E57-A601-3E37CFEFF7C6}" presName="thinLine2b" presStyleLbl="callout" presStyleIdx="4" presStyleCnt="6"/>
      <dgm:spPr/>
    </dgm:pt>
    <dgm:pt modelId="{F94D95E2-A0D2-4553-898A-DC39A5D4E918}" type="pres">
      <dgm:prSet presAssocID="{44877548-1B56-4E57-A601-3E37CFEFF7C6}" presName="vertSpace2b" presStyleCnt="0"/>
      <dgm:spPr/>
    </dgm:pt>
    <dgm:pt modelId="{70AFCCC1-EA3C-4787-9D73-323945D777C1}" type="pres">
      <dgm:prSet presAssocID="{3BEB11CB-3C0F-4BB1-B4CE-5264F1BB4835}" presName="thickLine" presStyleLbl="alignNode1" presStyleIdx="4" presStyleCnt="5"/>
      <dgm:spPr/>
    </dgm:pt>
    <dgm:pt modelId="{1CF938A2-751D-459C-8FB7-7D94888BDB42}" type="pres">
      <dgm:prSet presAssocID="{3BEB11CB-3C0F-4BB1-B4CE-5264F1BB4835}" presName="horz1" presStyleCnt="0"/>
      <dgm:spPr/>
    </dgm:pt>
    <dgm:pt modelId="{7E813893-3049-4BD3-8ABD-8EFFE24850F4}" type="pres">
      <dgm:prSet presAssocID="{3BEB11CB-3C0F-4BB1-B4CE-5264F1BB4835}" presName="tx1" presStyleLbl="revTx" presStyleIdx="9" presStyleCnt="11"/>
      <dgm:spPr/>
    </dgm:pt>
    <dgm:pt modelId="{2F67893F-7C0B-4B54-952C-47B741AE0B1B}" type="pres">
      <dgm:prSet presAssocID="{3BEB11CB-3C0F-4BB1-B4CE-5264F1BB4835}" presName="vert1" presStyleCnt="0"/>
      <dgm:spPr/>
    </dgm:pt>
    <dgm:pt modelId="{8070F755-82DC-477E-9ECD-B90D169D54CC}" type="pres">
      <dgm:prSet presAssocID="{68135BA9-165E-4B3A-8B6E-D7D1A996BAA2}" presName="vertSpace2a" presStyleCnt="0"/>
      <dgm:spPr/>
    </dgm:pt>
    <dgm:pt modelId="{9C4D6613-12E6-44CE-8CD7-2A7311C14317}" type="pres">
      <dgm:prSet presAssocID="{68135BA9-165E-4B3A-8B6E-D7D1A996BAA2}" presName="horz2" presStyleCnt="0"/>
      <dgm:spPr/>
    </dgm:pt>
    <dgm:pt modelId="{8951C5C9-AC0D-48B6-B74A-A66B7FB8C05B}" type="pres">
      <dgm:prSet presAssocID="{68135BA9-165E-4B3A-8B6E-D7D1A996BAA2}" presName="horzSpace2" presStyleCnt="0"/>
      <dgm:spPr/>
    </dgm:pt>
    <dgm:pt modelId="{7DA63392-8467-44AB-8B80-F179EE5B14D1}" type="pres">
      <dgm:prSet presAssocID="{68135BA9-165E-4B3A-8B6E-D7D1A996BAA2}" presName="tx2" presStyleLbl="revTx" presStyleIdx="10" presStyleCnt="11" custScaleY="345980"/>
      <dgm:spPr/>
    </dgm:pt>
    <dgm:pt modelId="{8A3339A9-6B91-4F9F-AF1D-220E1FAB8BFA}" type="pres">
      <dgm:prSet presAssocID="{68135BA9-165E-4B3A-8B6E-D7D1A996BAA2}" presName="vert2" presStyleCnt="0"/>
      <dgm:spPr/>
    </dgm:pt>
    <dgm:pt modelId="{AA8EE515-EAEF-43E9-A024-FE1D5EA0A3E7}" type="pres">
      <dgm:prSet presAssocID="{68135BA9-165E-4B3A-8B6E-D7D1A996BAA2}" presName="thinLine2b" presStyleLbl="callout" presStyleIdx="5" presStyleCnt="6"/>
      <dgm:spPr/>
    </dgm:pt>
    <dgm:pt modelId="{93F5208E-E51E-44AC-BAE0-2E76756771FC}" type="pres">
      <dgm:prSet presAssocID="{68135BA9-165E-4B3A-8B6E-D7D1A996BAA2}" presName="vertSpace2b" presStyleCnt="0"/>
      <dgm:spPr/>
    </dgm:pt>
  </dgm:ptLst>
  <dgm:cxnLst>
    <dgm:cxn modelId="{37CDB602-06A3-433C-8683-C25A3D51A357}" srcId="{3BEB11CB-3C0F-4BB1-B4CE-5264F1BB4835}" destId="{68135BA9-165E-4B3A-8B6E-D7D1A996BAA2}" srcOrd="0" destOrd="0" parTransId="{2D47DF17-4A4B-494C-A74D-10A7C494A089}" sibTransId="{C406190A-D151-443B-8E1F-7D8255375A68}"/>
    <dgm:cxn modelId="{5C12A71B-9C52-49DA-9976-C2195284551E}" srcId="{6DC594A3-5AFD-474F-8266-9C7DC22152AE}" destId="{DB6F4D33-3E5D-4ADB-9889-3B92A414B011}" srcOrd="3" destOrd="0" parTransId="{0B452499-98C1-41F0-A6A0-0B972616149B}" sibTransId="{412B2D6C-5100-415C-9132-0120CC6DB141}"/>
    <dgm:cxn modelId="{5C68EA21-5DA0-4C31-81F7-89F8FB7908B4}" srcId="{6DC594A3-5AFD-474F-8266-9C7DC22152AE}" destId="{3BEB11CB-3C0F-4BB1-B4CE-5264F1BB4835}" srcOrd="4" destOrd="0" parTransId="{0F086950-1A70-4FF8-980F-3867B9204026}" sibTransId="{B1723583-FA45-4052-8AA9-8FC324AE43EE}"/>
    <dgm:cxn modelId="{FC04D327-D490-4450-89CB-6123D1161792}" type="presOf" srcId="{6DC594A3-5AFD-474F-8266-9C7DC22152AE}" destId="{D0C455BE-4284-4AB1-AA52-BFA1B85E6349}" srcOrd="0" destOrd="0" presId="urn:microsoft.com/office/officeart/2008/layout/LinedList"/>
    <dgm:cxn modelId="{25ACB228-438D-4B70-9163-C1FA63EE074A}" type="presOf" srcId="{438AE543-7D0C-4D6E-BA27-ABB858AB3640}" destId="{2A1FFBC6-7057-4238-8BA6-652F04478EAA}" srcOrd="0" destOrd="0" presId="urn:microsoft.com/office/officeart/2008/layout/LinedList"/>
    <dgm:cxn modelId="{984EFC36-1B08-4A80-BBBB-AD4080523FA2}" type="presOf" srcId="{85610B10-F87B-4B3E-8DEB-9290BA9F4A19}" destId="{2E6315A0-7384-44C8-8CC4-3968C723E92D}" srcOrd="0" destOrd="0" presId="urn:microsoft.com/office/officeart/2008/layout/LinedList"/>
    <dgm:cxn modelId="{0CDBDA3F-7F74-43F0-BD41-5859BBE6F056}" srcId="{6DC594A3-5AFD-474F-8266-9C7DC22152AE}" destId="{F6C1C502-9D7D-4562-9F5A-01B138FDF3CE}" srcOrd="0" destOrd="0" parTransId="{D76E9520-9CA0-47AB-98AB-375EC76C1343}" sibTransId="{A2F3863B-B67C-4A50-9250-C8ECB83BADEA}"/>
    <dgm:cxn modelId="{CE5C3E6D-E13E-4D48-8508-AAFC3C16B08C}" srcId="{6DC594A3-5AFD-474F-8266-9C7DC22152AE}" destId="{361022A6-36F1-42C8-8FD4-03A55CE90327}" srcOrd="2" destOrd="0" parTransId="{41DB427A-741E-486C-8C4E-BFA7346BFC63}" sibTransId="{A2CFD5B7-9104-4B34-ADF4-0C073B0E2F47}"/>
    <dgm:cxn modelId="{140D5494-81A6-4C8E-83F2-2BAD1E75EFDE}" srcId="{438AE543-7D0C-4D6E-BA27-ABB858AB3640}" destId="{85610B10-F87B-4B3E-8DEB-9290BA9F4A19}" srcOrd="0" destOrd="0" parTransId="{8DC7E70F-B455-4CA7-B8DD-8EF7FA645BAF}" sibTransId="{394A6A1D-FBD4-4D0C-955A-13481EAE8C34}"/>
    <dgm:cxn modelId="{012A3AAD-B70E-4BED-A601-D50D188A2CC5}" srcId="{361022A6-36F1-42C8-8FD4-03A55CE90327}" destId="{2425951A-A71E-42E3-B42D-C42DA2303DF6}" srcOrd="0" destOrd="0" parTransId="{6AE4CC99-49B2-4200-B022-752D5F187DC0}" sibTransId="{102C4AFA-42A0-4D94-8ABF-85B50A60C3D3}"/>
    <dgm:cxn modelId="{D7F5CCB2-5E9E-4E2C-AA49-13040C3449DF}" type="presOf" srcId="{3BEB11CB-3C0F-4BB1-B4CE-5264F1BB4835}" destId="{7E813893-3049-4BD3-8ABD-8EFFE24850F4}" srcOrd="0" destOrd="0" presId="urn:microsoft.com/office/officeart/2008/layout/LinedList"/>
    <dgm:cxn modelId="{8CB772B6-8F45-487E-AFB9-17052A0A8A18}" srcId="{DB6F4D33-3E5D-4ADB-9889-3B92A414B011}" destId="{44877548-1B56-4E57-A601-3E37CFEFF7C6}" srcOrd="0" destOrd="0" parTransId="{87F344BE-D83D-4295-8BD8-F1B0CB696238}" sibTransId="{02EB8733-77BC-4404-AF42-D15DB1826483}"/>
    <dgm:cxn modelId="{DCFD68B9-DC3F-49B2-B675-19DF2C670B06}" type="presOf" srcId="{F6C1C502-9D7D-4562-9F5A-01B138FDF3CE}" destId="{6D7A5AEB-160E-4415-A650-46696A3AE68A}" srcOrd="0" destOrd="0" presId="urn:microsoft.com/office/officeart/2008/layout/LinedList"/>
    <dgm:cxn modelId="{420611C9-5339-4D8B-BDDE-8C284D36E6EB}" type="presOf" srcId="{2CD114D9-B62B-4275-9CF0-6D3DB5785B87}" destId="{6D984616-7572-4FB9-83C1-BC7E655EEED3}" srcOrd="0" destOrd="0" presId="urn:microsoft.com/office/officeart/2008/layout/LinedList"/>
    <dgm:cxn modelId="{19CDC8CA-88B9-4509-A30F-97CCB3F52829}" type="presOf" srcId="{4C7E69F0-4669-47BD-ADEC-CC543924114E}" destId="{968DA368-27C4-4ADD-9C01-FCD8F4B987C8}" srcOrd="0" destOrd="0" presId="urn:microsoft.com/office/officeart/2008/layout/LinedList"/>
    <dgm:cxn modelId="{A1D7F5D6-F908-4D9D-9262-5C466DE1685F}" type="presOf" srcId="{361022A6-36F1-42C8-8FD4-03A55CE90327}" destId="{EB934CA5-26B8-426E-9375-AD3EB19E352D}" srcOrd="0" destOrd="0" presId="urn:microsoft.com/office/officeart/2008/layout/LinedList"/>
    <dgm:cxn modelId="{EBE980D7-D88C-44C8-893C-16C98465E3EB}" srcId="{6DC594A3-5AFD-474F-8266-9C7DC22152AE}" destId="{438AE543-7D0C-4D6E-BA27-ABB858AB3640}" srcOrd="1" destOrd="0" parTransId="{D3FA3ED7-3139-4A5D-9FE1-8DCB40D1CF79}" sibTransId="{4A9C429E-D23D-48A8-B74D-E4A3EC0F3527}"/>
    <dgm:cxn modelId="{6F4016DE-1C84-463F-8B68-87EB536326C7}" srcId="{F6C1C502-9D7D-4562-9F5A-01B138FDF3CE}" destId="{4C7E69F0-4669-47BD-ADEC-CC543924114E}" srcOrd="0" destOrd="0" parTransId="{9C416BD3-94DE-4D44-9A30-20A6EBFE7316}" sibTransId="{7537E78A-E157-4820-B1DF-50A6C0B62341}"/>
    <dgm:cxn modelId="{B8F334E2-ED51-43F3-B43F-1859397A7577}" srcId="{F6C1C502-9D7D-4562-9F5A-01B138FDF3CE}" destId="{2CD114D9-B62B-4275-9CF0-6D3DB5785B87}" srcOrd="1" destOrd="0" parTransId="{FC1FD26E-B296-4BB5-A030-D44784BDC5AD}" sibTransId="{AB9A912A-1E0C-4290-A781-9EA595C40E41}"/>
    <dgm:cxn modelId="{9DFF9CE7-3340-4D7D-BFA3-530F6CB869DB}" type="presOf" srcId="{DB6F4D33-3E5D-4ADB-9889-3B92A414B011}" destId="{F185FFA1-B91F-4B31-924A-E770549B8880}" srcOrd="0" destOrd="0" presId="urn:microsoft.com/office/officeart/2008/layout/LinedList"/>
    <dgm:cxn modelId="{6666B9E7-E076-4B55-AE9A-FE14FA0E1432}" type="presOf" srcId="{68135BA9-165E-4B3A-8B6E-D7D1A996BAA2}" destId="{7DA63392-8467-44AB-8B80-F179EE5B14D1}" srcOrd="0" destOrd="0" presId="urn:microsoft.com/office/officeart/2008/layout/LinedList"/>
    <dgm:cxn modelId="{8EA938F3-A932-4FB6-A988-6A4B3EF66044}" type="presOf" srcId="{2425951A-A71E-42E3-B42D-C42DA2303DF6}" destId="{952FFE12-F080-40B5-B130-A1574B89F987}" srcOrd="0" destOrd="0" presId="urn:microsoft.com/office/officeart/2008/layout/LinedList"/>
    <dgm:cxn modelId="{CF008AF5-D039-4837-B8C8-80F859641AD2}" type="presOf" srcId="{44877548-1B56-4E57-A601-3E37CFEFF7C6}" destId="{A42B1694-A72D-46E4-8207-B0146D753F3B}" srcOrd="0" destOrd="0" presId="urn:microsoft.com/office/officeart/2008/layout/LinedList"/>
    <dgm:cxn modelId="{5AF7B8DE-EAB4-4B0B-8894-430B71CC7BEE}" type="presParOf" srcId="{D0C455BE-4284-4AB1-AA52-BFA1B85E6349}" destId="{4C6494A6-B44A-4980-A728-5CD16DB2316C}" srcOrd="0" destOrd="0" presId="urn:microsoft.com/office/officeart/2008/layout/LinedList"/>
    <dgm:cxn modelId="{5AF46B23-18CC-48EE-878E-7B96713ACE48}" type="presParOf" srcId="{D0C455BE-4284-4AB1-AA52-BFA1B85E6349}" destId="{C65D65D5-9AEE-4062-B977-4A08FAB2C715}" srcOrd="1" destOrd="0" presId="urn:microsoft.com/office/officeart/2008/layout/LinedList"/>
    <dgm:cxn modelId="{9C5F0618-6A04-47F2-A887-F1BA8A159892}" type="presParOf" srcId="{C65D65D5-9AEE-4062-B977-4A08FAB2C715}" destId="{6D7A5AEB-160E-4415-A650-46696A3AE68A}" srcOrd="0" destOrd="0" presId="urn:microsoft.com/office/officeart/2008/layout/LinedList"/>
    <dgm:cxn modelId="{8D8F38F6-8006-4C1D-84C4-FF4F4D1BF9A1}" type="presParOf" srcId="{C65D65D5-9AEE-4062-B977-4A08FAB2C715}" destId="{82746B7C-74BE-4365-96FB-85BE3AD9E8CD}" srcOrd="1" destOrd="0" presId="urn:microsoft.com/office/officeart/2008/layout/LinedList"/>
    <dgm:cxn modelId="{EE767246-72D3-4056-A96A-939D92D54F2C}" type="presParOf" srcId="{82746B7C-74BE-4365-96FB-85BE3AD9E8CD}" destId="{298762F9-F962-4416-9DE6-CAA12FA6CAAC}" srcOrd="0" destOrd="0" presId="urn:microsoft.com/office/officeart/2008/layout/LinedList"/>
    <dgm:cxn modelId="{7D6386F9-033D-435C-AEEE-ADA419046A05}" type="presParOf" srcId="{82746B7C-74BE-4365-96FB-85BE3AD9E8CD}" destId="{8476683A-C89A-458C-A073-B4CFAFBF242D}" srcOrd="1" destOrd="0" presId="urn:microsoft.com/office/officeart/2008/layout/LinedList"/>
    <dgm:cxn modelId="{2FA63A29-9753-4FD7-BBB6-0AA527873C13}" type="presParOf" srcId="{8476683A-C89A-458C-A073-B4CFAFBF242D}" destId="{5BCA9F81-1954-4F2D-AC5B-1505A6C2B3D4}" srcOrd="0" destOrd="0" presId="urn:microsoft.com/office/officeart/2008/layout/LinedList"/>
    <dgm:cxn modelId="{FE7ED9AC-593C-4817-847C-95FFD1D07664}" type="presParOf" srcId="{8476683A-C89A-458C-A073-B4CFAFBF242D}" destId="{968DA368-27C4-4ADD-9C01-FCD8F4B987C8}" srcOrd="1" destOrd="0" presId="urn:microsoft.com/office/officeart/2008/layout/LinedList"/>
    <dgm:cxn modelId="{D97AFC1B-AB20-4B55-9FDC-6EF63407D42F}" type="presParOf" srcId="{8476683A-C89A-458C-A073-B4CFAFBF242D}" destId="{A487EFED-BCA4-45DD-82B8-E1A90B18A9C1}" srcOrd="2" destOrd="0" presId="urn:microsoft.com/office/officeart/2008/layout/LinedList"/>
    <dgm:cxn modelId="{B49340DF-EEBD-4DD3-9F14-EB20FC069880}" type="presParOf" srcId="{82746B7C-74BE-4365-96FB-85BE3AD9E8CD}" destId="{6042B9E6-674F-4C7B-B5CB-AC529DA65CD6}" srcOrd="2" destOrd="0" presId="urn:microsoft.com/office/officeart/2008/layout/LinedList"/>
    <dgm:cxn modelId="{2F8DAF25-8676-4938-8A03-3F179336893A}" type="presParOf" srcId="{82746B7C-74BE-4365-96FB-85BE3AD9E8CD}" destId="{5525D006-30CC-4705-9D33-15488F561CD9}" srcOrd="3" destOrd="0" presId="urn:microsoft.com/office/officeart/2008/layout/LinedList"/>
    <dgm:cxn modelId="{27C42821-8554-406E-858B-0D27E7B897CB}" type="presParOf" srcId="{82746B7C-74BE-4365-96FB-85BE3AD9E8CD}" destId="{5975CC47-535B-46A2-AA2D-C4BC80FBE057}" srcOrd="4" destOrd="0" presId="urn:microsoft.com/office/officeart/2008/layout/LinedList"/>
    <dgm:cxn modelId="{F8207ADC-3900-42C1-803E-7082B01261A3}" type="presParOf" srcId="{5975CC47-535B-46A2-AA2D-C4BC80FBE057}" destId="{002D7ECA-24F2-475B-A7F2-A1D05BE4FE20}" srcOrd="0" destOrd="0" presId="urn:microsoft.com/office/officeart/2008/layout/LinedList"/>
    <dgm:cxn modelId="{36EA38A7-D027-4F01-97DF-3ABB96B4B29C}" type="presParOf" srcId="{5975CC47-535B-46A2-AA2D-C4BC80FBE057}" destId="{6D984616-7572-4FB9-83C1-BC7E655EEED3}" srcOrd="1" destOrd="0" presId="urn:microsoft.com/office/officeart/2008/layout/LinedList"/>
    <dgm:cxn modelId="{585B0ECC-4F38-48F9-ADB9-B183DF6E7BF0}" type="presParOf" srcId="{5975CC47-535B-46A2-AA2D-C4BC80FBE057}" destId="{04B0F1D7-2FC8-4DF2-A077-E436D3832A07}" srcOrd="2" destOrd="0" presId="urn:microsoft.com/office/officeart/2008/layout/LinedList"/>
    <dgm:cxn modelId="{5A0F7446-0BEC-404A-90C5-2FF8F69D6765}" type="presParOf" srcId="{82746B7C-74BE-4365-96FB-85BE3AD9E8CD}" destId="{41B0ABE6-9C87-4A40-8649-A622180D18F4}" srcOrd="5" destOrd="0" presId="urn:microsoft.com/office/officeart/2008/layout/LinedList"/>
    <dgm:cxn modelId="{ED2A7D40-9CD4-4D36-8EA8-BA1E3E3407D1}" type="presParOf" srcId="{82746B7C-74BE-4365-96FB-85BE3AD9E8CD}" destId="{34C2BACC-DDD0-41D0-A9AB-3FE983058685}" srcOrd="6" destOrd="0" presId="urn:microsoft.com/office/officeart/2008/layout/LinedList"/>
    <dgm:cxn modelId="{C091071E-A33F-4956-9A0E-7A6D353CA4B5}" type="presParOf" srcId="{D0C455BE-4284-4AB1-AA52-BFA1B85E6349}" destId="{191BAF02-5525-4F0F-881C-C458FFFFB388}" srcOrd="2" destOrd="0" presId="urn:microsoft.com/office/officeart/2008/layout/LinedList"/>
    <dgm:cxn modelId="{D240DE7A-4949-47EA-8FDC-9DBDA2FA6EA2}" type="presParOf" srcId="{D0C455BE-4284-4AB1-AA52-BFA1B85E6349}" destId="{B707567E-5C66-4540-9831-FD13EDDFB77A}" srcOrd="3" destOrd="0" presId="urn:microsoft.com/office/officeart/2008/layout/LinedList"/>
    <dgm:cxn modelId="{31ECD749-9217-4C6D-A278-3B77AA2CC4D0}" type="presParOf" srcId="{B707567E-5C66-4540-9831-FD13EDDFB77A}" destId="{2A1FFBC6-7057-4238-8BA6-652F04478EAA}" srcOrd="0" destOrd="0" presId="urn:microsoft.com/office/officeart/2008/layout/LinedList"/>
    <dgm:cxn modelId="{DEE79C4F-690E-4BE7-80E4-748F912A9EA3}" type="presParOf" srcId="{B707567E-5C66-4540-9831-FD13EDDFB77A}" destId="{6D939F6D-FE7B-420B-9828-1E0242A604CA}" srcOrd="1" destOrd="0" presId="urn:microsoft.com/office/officeart/2008/layout/LinedList"/>
    <dgm:cxn modelId="{71ABBFCA-6D1B-48A7-8F3D-8ADC95A389D1}" type="presParOf" srcId="{6D939F6D-FE7B-420B-9828-1E0242A604CA}" destId="{588194F5-6819-48F4-ACD1-C2EDFD444A8A}" srcOrd="0" destOrd="0" presId="urn:microsoft.com/office/officeart/2008/layout/LinedList"/>
    <dgm:cxn modelId="{B298EB2C-5D70-4FE6-8E3F-C1AC645B276D}" type="presParOf" srcId="{6D939F6D-FE7B-420B-9828-1E0242A604CA}" destId="{7988DD97-68B0-4AEA-8D2D-210A433B5392}" srcOrd="1" destOrd="0" presId="urn:microsoft.com/office/officeart/2008/layout/LinedList"/>
    <dgm:cxn modelId="{B8BD91A7-17AC-4959-A107-60978E9D91A2}" type="presParOf" srcId="{7988DD97-68B0-4AEA-8D2D-210A433B5392}" destId="{C152AFBA-F895-420B-B70B-E035E892003C}" srcOrd="0" destOrd="0" presId="urn:microsoft.com/office/officeart/2008/layout/LinedList"/>
    <dgm:cxn modelId="{39880213-DA60-4121-95DE-B83A65A034B5}" type="presParOf" srcId="{7988DD97-68B0-4AEA-8D2D-210A433B5392}" destId="{2E6315A0-7384-44C8-8CC4-3968C723E92D}" srcOrd="1" destOrd="0" presId="urn:microsoft.com/office/officeart/2008/layout/LinedList"/>
    <dgm:cxn modelId="{A96FBB34-B282-4C0F-8536-73061173601F}" type="presParOf" srcId="{7988DD97-68B0-4AEA-8D2D-210A433B5392}" destId="{E6043830-E391-4960-B2C1-2EEA29CD9C0C}" srcOrd="2" destOrd="0" presId="urn:microsoft.com/office/officeart/2008/layout/LinedList"/>
    <dgm:cxn modelId="{ED9CA699-0A1A-4CE8-ACA1-273012C84317}" type="presParOf" srcId="{6D939F6D-FE7B-420B-9828-1E0242A604CA}" destId="{638823DF-49A9-4BE6-86B8-1EAC2005FA4C}" srcOrd="2" destOrd="0" presId="urn:microsoft.com/office/officeart/2008/layout/LinedList"/>
    <dgm:cxn modelId="{A6638F22-7B3B-415F-A163-E79DA232655E}" type="presParOf" srcId="{6D939F6D-FE7B-420B-9828-1E0242A604CA}" destId="{9279C631-6B6A-425D-BC2B-A5AFAECD9B4D}" srcOrd="3" destOrd="0" presId="urn:microsoft.com/office/officeart/2008/layout/LinedList"/>
    <dgm:cxn modelId="{AF1452FD-8C11-44B2-96BA-FC5F7E68DB1A}" type="presParOf" srcId="{D0C455BE-4284-4AB1-AA52-BFA1B85E6349}" destId="{988D9486-1311-423C-A197-7A20FFDE636A}" srcOrd="4" destOrd="0" presId="urn:microsoft.com/office/officeart/2008/layout/LinedList"/>
    <dgm:cxn modelId="{4A567103-CB87-4CE0-9A90-A65D3887BE7C}" type="presParOf" srcId="{D0C455BE-4284-4AB1-AA52-BFA1B85E6349}" destId="{052C8B01-FAA9-46DC-BBB6-20120E8498EB}" srcOrd="5" destOrd="0" presId="urn:microsoft.com/office/officeart/2008/layout/LinedList"/>
    <dgm:cxn modelId="{45E2231E-3FC4-49EA-AB61-531BF9D8E7C2}" type="presParOf" srcId="{052C8B01-FAA9-46DC-BBB6-20120E8498EB}" destId="{EB934CA5-26B8-426E-9375-AD3EB19E352D}" srcOrd="0" destOrd="0" presId="urn:microsoft.com/office/officeart/2008/layout/LinedList"/>
    <dgm:cxn modelId="{542F5A85-C761-4B43-BE87-46817BF0A696}" type="presParOf" srcId="{052C8B01-FAA9-46DC-BBB6-20120E8498EB}" destId="{13A98FC5-87F2-4A86-B5DC-D22BBF9C6743}" srcOrd="1" destOrd="0" presId="urn:microsoft.com/office/officeart/2008/layout/LinedList"/>
    <dgm:cxn modelId="{120D124C-5297-4184-86C2-99C571546047}" type="presParOf" srcId="{13A98FC5-87F2-4A86-B5DC-D22BBF9C6743}" destId="{291181E0-9933-498F-A45A-D406E7490134}" srcOrd="0" destOrd="0" presId="urn:microsoft.com/office/officeart/2008/layout/LinedList"/>
    <dgm:cxn modelId="{8B486279-4C3D-4061-A10A-111517DD6A57}" type="presParOf" srcId="{13A98FC5-87F2-4A86-B5DC-D22BBF9C6743}" destId="{EFFF089D-F336-4866-93DE-E743D4B64B88}" srcOrd="1" destOrd="0" presId="urn:microsoft.com/office/officeart/2008/layout/LinedList"/>
    <dgm:cxn modelId="{D8CE9966-6EB3-453D-BF0A-6A85FB6FC304}" type="presParOf" srcId="{EFFF089D-F336-4866-93DE-E743D4B64B88}" destId="{C3816287-C242-493A-B6B4-41C5E909CEC7}" srcOrd="0" destOrd="0" presId="urn:microsoft.com/office/officeart/2008/layout/LinedList"/>
    <dgm:cxn modelId="{F5277732-C33B-4BDA-A480-7E2D2A2A5831}" type="presParOf" srcId="{EFFF089D-F336-4866-93DE-E743D4B64B88}" destId="{952FFE12-F080-40B5-B130-A1574B89F987}" srcOrd="1" destOrd="0" presId="urn:microsoft.com/office/officeart/2008/layout/LinedList"/>
    <dgm:cxn modelId="{20C2E848-059F-4528-87E2-F70C4B298B0F}" type="presParOf" srcId="{EFFF089D-F336-4866-93DE-E743D4B64B88}" destId="{E3F73E0C-99A2-4DF7-BBA7-A7D4B75333E8}" srcOrd="2" destOrd="0" presId="urn:microsoft.com/office/officeart/2008/layout/LinedList"/>
    <dgm:cxn modelId="{09F8F44B-99AD-4506-9BCA-6F65873D5D0A}" type="presParOf" srcId="{13A98FC5-87F2-4A86-B5DC-D22BBF9C6743}" destId="{6BAC5C12-E571-4CE9-9C5F-1332CB00DA48}" srcOrd="2" destOrd="0" presId="urn:microsoft.com/office/officeart/2008/layout/LinedList"/>
    <dgm:cxn modelId="{C11A8D56-B213-4456-B6B4-6A59C365F17E}" type="presParOf" srcId="{13A98FC5-87F2-4A86-B5DC-D22BBF9C6743}" destId="{310A3E64-2C51-466A-AD12-1657051E0312}" srcOrd="3" destOrd="0" presId="urn:microsoft.com/office/officeart/2008/layout/LinedList"/>
    <dgm:cxn modelId="{DFBFCC6D-9B81-4878-93ED-4CFA4C37E172}" type="presParOf" srcId="{D0C455BE-4284-4AB1-AA52-BFA1B85E6349}" destId="{213C4FB4-6433-4AE7-95B3-30ABA896F7ED}" srcOrd="6" destOrd="0" presId="urn:microsoft.com/office/officeart/2008/layout/LinedList"/>
    <dgm:cxn modelId="{D0644447-7B39-483C-9D21-E89201B62A61}" type="presParOf" srcId="{D0C455BE-4284-4AB1-AA52-BFA1B85E6349}" destId="{33658ADD-9042-4BC4-B9FE-5C6B3AD42785}" srcOrd="7" destOrd="0" presId="urn:microsoft.com/office/officeart/2008/layout/LinedList"/>
    <dgm:cxn modelId="{4DBED4CB-AE7C-419D-A129-A2C12E2C6D8B}" type="presParOf" srcId="{33658ADD-9042-4BC4-B9FE-5C6B3AD42785}" destId="{F185FFA1-B91F-4B31-924A-E770549B8880}" srcOrd="0" destOrd="0" presId="urn:microsoft.com/office/officeart/2008/layout/LinedList"/>
    <dgm:cxn modelId="{FEA0A093-9ED9-4154-9228-9DB427ED3ED4}" type="presParOf" srcId="{33658ADD-9042-4BC4-B9FE-5C6B3AD42785}" destId="{BFC45375-DF0E-4E0F-83BD-85C520A528C2}" srcOrd="1" destOrd="0" presId="urn:microsoft.com/office/officeart/2008/layout/LinedList"/>
    <dgm:cxn modelId="{FA04963D-B745-4B70-AF0E-14B7496BAF7B}" type="presParOf" srcId="{BFC45375-DF0E-4E0F-83BD-85C520A528C2}" destId="{57B5F7A5-6520-48DC-B57E-A098B0547D32}" srcOrd="0" destOrd="0" presId="urn:microsoft.com/office/officeart/2008/layout/LinedList"/>
    <dgm:cxn modelId="{DDB8AE63-EA1B-4823-9FEE-72F764016ECF}" type="presParOf" srcId="{BFC45375-DF0E-4E0F-83BD-85C520A528C2}" destId="{BD7D1132-DDC8-45BC-9F29-3DD69EFEF927}" srcOrd="1" destOrd="0" presId="urn:microsoft.com/office/officeart/2008/layout/LinedList"/>
    <dgm:cxn modelId="{D3CEE655-1619-439D-9898-CFA667CB73F7}" type="presParOf" srcId="{BD7D1132-DDC8-45BC-9F29-3DD69EFEF927}" destId="{9D92512D-8C95-4BC2-8499-A3E48E54C89C}" srcOrd="0" destOrd="0" presId="urn:microsoft.com/office/officeart/2008/layout/LinedList"/>
    <dgm:cxn modelId="{C78A759E-97A5-4DF3-BA48-0A7D7388723F}" type="presParOf" srcId="{BD7D1132-DDC8-45BC-9F29-3DD69EFEF927}" destId="{A42B1694-A72D-46E4-8207-B0146D753F3B}" srcOrd="1" destOrd="0" presId="urn:microsoft.com/office/officeart/2008/layout/LinedList"/>
    <dgm:cxn modelId="{A719CBBB-41C2-48E6-904A-1B4F573F93CE}" type="presParOf" srcId="{BD7D1132-DDC8-45BC-9F29-3DD69EFEF927}" destId="{715B486F-D536-458C-BF97-3DA72C1B489A}" srcOrd="2" destOrd="0" presId="urn:microsoft.com/office/officeart/2008/layout/LinedList"/>
    <dgm:cxn modelId="{23DB32D6-6EFA-4D14-848C-AE8419C4CD73}" type="presParOf" srcId="{BFC45375-DF0E-4E0F-83BD-85C520A528C2}" destId="{BC22A917-E5F3-4F98-81C9-3FE969DB2DD7}" srcOrd="2" destOrd="0" presId="urn:microsoft.com/office/officeart/2008/layout/LinedList"/>
    <dgm:cxn modelId="{6FE71EA2-9182-4BA0-9903-0F29AC8018AE}" type="presParOf" srcId="{BFC45375-DF0E-4E0F-83BD-85C520A528C2}" destId="{F94D95E2-A0D2-4553-898A-DC39A5D4E918}" srcOrd="3" destOrd="0" presId="urn:microsoft.com/office/officeart/2008/layout/LinedList"/>
    <dgm:cxn modelId="{266D31E6-4E9C-4974-8A25-AFA678515C2B}" type="presParOf" srcId="{D0C455BE-4284-4AB1-AA52-BFA1B85E6349}" destId="{70AFCCC1-EA3C-4787-9D73-323945D777C1}" srcOrd="8" destOrd="0" presId="urn:microsoft.com/office/officeart/2008/layout/LinedList"/>
    <dgm:cxn modelId="{A25111BD-09E2-4858-9DC8-6E4713C370C0}" type="presParOf" srcId="{D0C455BE-4284-4AB1-AA52-BFA1B85E6349}" destId="{1CF938A2-751D-459C-8FB7-7D94888BDB42}" srcOrd="9" destOrd="0" presId="urn:microsoft.com/office/officeart/2008/layout/LinedList"/>
    <dgm:cxn modelId="{6DBD581B-F72D-40A9-AA41-A4382AC73B8B}" type="presParOf" srcId="{1CF938A2-751D-459C-8FB7-7D94888BDB42}" destId="{7E813893-3049-4BD3-8ABD-8EFFE24850F4}" srcOrd="0" destOrd="0" presId="urn:microsoft.com/office/officeart/2008/layout/LinedList"/>
    <dgm:cxn modelId="{131F8784-6DF2-4155-A666-2AD0EE5C7E47}" type="presParOf" srcId="{1CF938A2-751D-459C-8FB7-7D94888BDB42}" destId="{2F67893F-7C0B-4B54-952C-47B741AE0B1B}" srcOrd="1" destOrd="0" presId="urn:microsoft.com/office/officeart/2008/layout/LinedList"/>
    <dgm:cxn modelId="{2E31DC4E-C9FC-468B-9D63-052ADA54DE5E}" type="presParOf" srcId="{2F67893F-7C0B-4B54-952C-47B741AE0B1B}" destId="{8070F755-82DC-477E-9ECD-B90D169D54CC}" srcOrd="0" destOrd="0" presId="urn:microsoft.com/office/officeart/2008/layout/LinedList"/>
    <dgm:cxn modelId="{5076C30A-B053-46CC-941C-D8B5CC4FBBF7}" type="presParOf" srcId="{2F67893F-7C0B-4B54-952C-47B741AE0B1B}" destId="{9C4D6613-12E6-44CE-8CD7-2A7311C14317}" srcOrd="1" destOrd="0" presId="urn:microsoft.com/office/officeart/2008/layout/LinedList"/>
    <dgm:cxn modelId="{873096BC-1511-4DCD-8B76-DE8C9D023401}" type="presParOf" srcId="{9C4D6613-12E6-44CE-8CD7-2A7311C14317}" destId="{8951C5C9-AC0D-48B6-B74A-A66B7FB8C05B}" srcOrd="0" destOrd="0" presId="urn:microsoft.com/office/officeart/2008/layout/LinedList"/>
    <dgm:cxn modelId="{82CF7B65-96CA-4DE9-918E-B5BF907A2696}" type="presParOf" srcId="{9C4D6613-12E6-44CE-8CD7-2A7311C14317}" destId="{7DA63392-8467-44AB-8B80-F179EE5B14D1}" srcOrd="1" destOrd="0" presId="urn:microsoft.com/office/officeart/2008/layout/LinedList"/>
    <dgm:cxn modelId="{BA94EEFC-284D-4BA5-856E-2C722192751A}" type="presParOf" srcId="{9C4D6613-12E6-44CE-8CD7-2A7311C14317}" destId="{8A3339A9-6B91-4F9F-AF1D-220E1FAB8BFA}" srcOrd="2" destOrd="0" presId="urn:microsoft.com/office/officeart/2008/layout/LinedList"/>
    <dgm:cxn modelId="{3380188D-A927-4D64-9D71-7442E90E6847}" type="presParOf" srcId="{2F67893F-7C0B-4B54-952C-47B741AE0B1B}" destId="{AA8EE515-EAEF-43E9-A024-FE1D5EA0A3E7}" srcOrd="2" destOrd="0" presId="urn:microsoft.com/office/officeart/2008/layout/LinedList"/>
    <dgm:cxn modelId="{20CEF2AF-C893-493D-85E1-1D167656F783}" type="presParOf" srcId="{2F67893F-7C0B-4B54-952C-47B741AE0B1B}" destId="{93F5208E-E51E-44AC-BAE0-2E76756771FC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168F5-1EB3-40FD-9630-601854A3A29E}">
      <dsp:nvSpPr>
        <dsp:cNvPr id="0" name=""/>
        <dsp:cNvSpPr/>
      </dsp:nvSpPr>
      <dsp:spPr>
        <a:xfrm>
          <a:off x="0" y="440070"/>
          <a:ext cx="6492875" cy="2170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41528" rIns="50391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 Channel EMG pods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Recognizes 5 types of hand gestures (Fist, Finger Spread, Wave left, Wave right, Double tap)</a:t>
          </a:r>
        </a:p>
      </dsp:txBody>
      <dsp:txXfrm>
        <a:off x="0" y="440070"/>
        <a:ext cx="6492875" cy="2170350"/>
      </dsp:txXfrm>
    </dsp:sp>
    <dsp:sp modelId="{E457A775-C51C-4102-8194-F43E1A0CE0D3}">
      <dsp:nvSpPr>
        <dsp:cNvPr id="0" name=""/>
        <dsp:cNvSpPr/>
      </dsp:nvSpPr>
      <dsp:spPr>
        <a:xfrm>
          <a:off x="324643" y="71714"/>
          <a:ext cx="454501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EMG Signals</a:t>
          </a:r>
        </a:p>
      </dsp:txBody>
      <dsp:txXfrm>
        <a:off x="362110" y="109181"/>
        <a:ext cx="4470078" cy="692586"/>
      </dsp:txXfrm>
    </dsp:sp>
    <dsp:sp modelId="{F289571C-A6CC-4FC4-A9BF-D5EFE04C9A98}">
      <dsp:nvSpPr>
        <dsp:cNvPr id="0" name=""/>
        <dsp:cNvSpPr/>
      </dsp:nvSpPr>
      <dsp:spPr>
        <a:xfrm>
          <a:off x="0" y="3149985"/>
          <a:ext cx="6492875" cy="188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541528" rIns="50391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Accelerometer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Gyroscope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Magnetometer </a:t>
          </a:r>
        </a:p>
      </dsp:txBody>
      <dsp:txXfrm>
        <a:off x="0" y="3149985"/>
        <a:ext cx="6492875" cy="1883700"/>
      </dsp:txXfrm>
    </dsp:sp>
    <dsp:sp modelId="{B0233F44-4136-4A11-8DBB-79FD4334DDB7}">
      <dsp:nvSpPr>
        <dsp:cNvPr id="0" name=""/>
        <dsp:cNvSpPr/>
      </dsp:nvSpPr>
      <dsp:spPr>
        <a:xfrm>
          <a:off x="304652" y="2750820"/>
          <a:ext cx="4545012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 axis IMU data</a:t>
          </a:r>
        </a:p>
      </dsp:txBody>
      <dsp:txXfrm>
        <a:off x="342119" y="2788287"/>
        <a:ext cx="4470078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3EF0A-1AE9-4574-B202-DE7E67873F1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B4C6F-DDE9-45FE-8008-2341D563B8A1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0C7C8-E368-4F3A-8131-89098F3ED246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Terrain</a:t>
          </a:r>
        </a:p>
      </dsp:txBody>
      <dsp:txXfrm>
        <a:off x="1429899" y="2442"/>
        <a:ext cx="2931121" cy="1238008"/>
      </dsp:txXfrm>
    </dsp:sp>
    <dsp:sp modelId="{E89BB050-7E4A-4B34-9D20-14CD1D9BA120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Fixed game object</a:t>
          </a:r>
        </a:p>
      </dsp:txBody>
      <dsp:txXfrm>
        <a:off x="4361021" y="2442"/>
        <a:ext cx="2152582" cy="1238008"/>
      </dsp:txXfrm>
    </dsp:sp>
    <dsp:sp modelId="{108048C0-6255-4D3F-9208-A1E547F3202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CFAAC-FEBA-4415-931C-5799B9DFF6C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47CCF-4426-411E-92FB-117A9F966097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Enemies</a:t>
          </a:r>
        </a:p>
      </dsp:txBody>
      <dsp:txXfrm>
        <a:off x="1429899" y="1549953"/>
        <a:ext cx="2931121" cy="1238008"/>
      </dsp:txXfrm>
    </dsp:sp>
    <dsp:sp modelId="{EE7E1662-62A9-4605-BA21-25AC32805C56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Spawned after a certain time</a:t>
          </a:r>
        </a:p>
      </dsp:txBody>
      <dsp:txXfrm>
        <a:off x="4361021" y="1549953"/>
        <a:ext cx="2152582" cy="1238008"/>
      </dsp:txXfrm>
    </dsp:sp>
    <dsp:sp modelId="{DFFDB7B9-FE78-478D-9A8E-68696A7297E9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E07DA-A372-4970-9590-CCCB2E86830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F1732-C27E-4CB6-B8CE-3DF005C83FFF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Bullets</a:t>
          </a:r>
        </a:p>
      </dsp:txBody>
      <dsp:txXfrm>
        <a:off x="1429899" y="3097464"/>
        <a:ext cx="2931121" cy="1238008"/>
      </dsp:txXfrm>
    </dsp:sp>
    <dsp:sp modelId="{989A77E8-6FBC-4181-AA59-34D6AA799BFB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Spawned after you aim at enemies and make a fist gesture</a:t>
          </a:r>
        </a:p>
      </dsp:txBody>
      <dsp:txXfrm>
        <a:off x="4361021" y="3097464"/>
        <a:ext cx="2152582" cy="1238008"/>
      </dsp:txXfrm>
    </dsp:sp>
    <dsp:sp modelId="{4BCB1DAF-0F0C-42FE-A24B-D93CCAF73A62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F8F41-2C68-41C2-8DDB-2B6948647F4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BB2B1-EBE1-4B46-961A-BF793F4608F1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Myo object (empty game object)</a:t>
          </a:r>
        </a:p>
      </dsp:txBody>
      <dsp:txXfrm>
        <a:off x="1429899" y="4644974"/>
        <a:ext cx="2931121" cy="1238008"/>
      </dsp:txXfrm>
    </dsp:sp>
    <dsp:sp modelId="{ABD5202E-B1E6-4AE0-B8BF-621B3E2E6065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 object of myo arm band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6FC83-4B38-4329-9DE6-0599CF0246DB}">
      <dsp:nvSpPr>
        <dsp:cNvPr id="0" name=""/>
        <dsp:cNvSpPr/>
      </dsp:nvSpPr>
      <dsp:spPr>
        <a:xfrm>
          <a:off x="0" y="1513"/>
          <a:ext cx="6513603" cy="889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 Controller</a:t>
          </a:r>
        </a:p>
      </dsp:txBody>
      <dsp:txXfrm>
        <a:off x="43407" y="44920"/>
        <a:ext cx="6426789" cy="802386"/>
      </dsp:txXfrm>
    </dsp:sp>
    <dsp:sp modelId="{F61C020A-648F-4D8D-816D-7F53CC40C1E6}">
      <dsp:nvSpPr>
        <dsp:cNvPr id="0" name=""/>
        <dsp:cNvSpPr/>
      </dsp:nvSpPr>
      <dsp:spPr>
        <a:xfrm>
          <a:off x="0" y="1000153"/>
          <a:ext cx="6513603" cy="88920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Bullet</a:t>
          </a:r>
        </a:p>
      </dsp:txBody>
      <dsp:txXfrm>
        <a:off x="43407" y="1043560"/>
        <a:ext cx="6426789" cy="802386"/>
      </dsp:txXfrm>
    </dsp:sp>
    <dsp:sp modelId="{7B9FB06D-85BB-4F19-A25F-B6B17332D567}">
      <dsp:nvSpPr>
        <dsp:cNvPr id="0" name=""/>
        <dsp:cNvSpPr/>
      </dsp:nvSpPr>
      <dsp:spPr>
        <a:xfrm>
          <a:off x="0" y="1998793"/>
          <a:ext cx="6513603" cy="88920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Enemies</a:t>
          </a:r>
        </a:p>
      </dsp:txBody>
      <dsp:txXfrm>
        <a:off x="43407" y="2042200"/>
        <a:ext cx="6426789" cy="802386"/>
      </dsp:txXfrm>
    </dsp:sp>
    <dsp:sp modelId="{E800000F-AFBE-4044-BDC6-E786A6F888CB}">
      <dsp:nvSpPr>
        <dsp:cNvPr id="0" name=""/>
        <dsp:cNvSpPr/>
      </dsp:nvSpPr>
      <dsp:spPr>
        <a:xfrm>
          <a:off x="0" y="2997433"/>
          <a:ext cx="6513603" cy="88920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Score</a:t>
          </a:r>
        </a:p>
      </dsp:txBody>
      <dsp:txXfrm>
        <a:off x="43407" y="3040840"/>
        <a:ext cx="6426789" cy="802386"/>
      </dsp:txXfrm>
    </dsp:sp>
    <dsp:sp modelId="{E4085686-C480-44BF-82C2-AEE82F77F9B3}">
      <dsp:nvSpPr>
        <dsp:cNvPr id="0" name=""/>
        <dsp:cNvSpPr/>
      </dsp:nvSpPr>
      <dsp:spPr>
        <a:xfrm>
          <a:off x="0" y="3996073"/>
          <a:ext cx="6513603" cy="88920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Level</a:t>
          </a:r>
        </a:p>
      </dsp:txBody>
      <dsp:txXfrm>
        <a:off x="43407" y="4039480"/>
        <a:ext cx="6426789" cy="802386"/>
      </dsp:txXfrm>
    </dsp:sp>
    <dsp:sp modelId="{08CD2F3C-3C01-4FEA-8540-B7322A65B4EA}">
      <dsp:nvSpPr>
        <dsp:cNvPr id="0" name=""/>
        <dsp:cNvSpPr/>
      </dsp:nvSpPr>
      <dsp:spPr>
        <a:xfrm>
          <a:off x="0" y="4994712"/>
          <a:ext cx="6513603" cy="8892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Timer</a:t>
          </a:r>
        </a:p>
      </dsp:txBody>
      <dsp:txXfrm>
        <a:off x="43407" y="5038119"/>
        <a:ext cx="6426789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2C570-1C9B-4003-8913-A38E5BA3E23C}">
      <dsp:nvSpPr>
        <dsp:cNvPr id="0" name=""/>
        <dsp:cNvSpPr/>
      </dsp:nvSpPr>
      <dsp:spPr>
        <a:xfrm>
          <a:off x="0" y="40171"/>
          <a:ext cx="10515600" cy="1805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Accessing all the other scripts to attain certain functionality</a:t>
          </a:r>
        </a:p>
      </dsp:txBody>
      <dsp:txXfrm>
        <a:off x="88114" y="128285"/>
        <a:ext cx="10339372" cy="1628789"/>
      </dsp:txXfrm>
    </dsp:sp>
    <dsp:sp modelId="{5519BF34-5D23-424E-A787-2FA8BCED8E1A}">
      <dsp:nvSpPr>
        <dsp:cNvPr id="0" name=""/>
        <dsp:cNvSpPr/>
      </dsp:nvSpPr>
      <dsp:spPr>
        <a:xfrm>
          <a:off x="0" y="1943109"/>
          <a:ext cx="10515600" cy="180501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Syntax: </a:t>
          </a:r>
          <a:r>
            <a:rPr lang="en-US" sz="3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34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  <a:r>
            <a:rPr lang="en-US" sz="3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(</a:t>
          </a:r>
          <a:r>
            <a:rPr lang="en-US" sz="34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 Variable</a:t>
          </a:r>
          <a:r>
            <a:rPr lang="en-US" sz="3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)= </a:t>
          </a:r>
          <a:r>
            <a:rPr lang="en-US" sz="3400" b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GameObject</a:t>
          </a:r>
          <a:r>
            <a:rPr lang="en-US" sz="3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.GetComponent</a:t>
          </a:r>
          <a:r>
            <a:rPr lang="en-US" sz="3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&lt;</a:t>
          </a:r>
          <a:r>
            <a:rPr lang="en-US" sz="34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script attached to the object</a:t>
          </a:r>
          <a:r>
            <a:rPr lang="en-US" sz="3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&gt;();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114" y="2031223"/>
        <a:ext cx="10339372" cy="1628789"/>
      </dsp:txXfrm>
    </dsp:sp>
    <dsp:sp modelId="{3EEBCE59-F05B-4438-9A04-AD71FF9A3860}">
      <dsp:nvSpPr>
        <dsp:cNvPr id="0" name=""/>
        <dsp:cNvSpPr/>
      </dsp:nvSpPr>
      <dsp:spPr>
        <a:xfrm>
          <a:off x="0" y="3748126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48126"/>
        <a:ext cx="10515600" cy="563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494A6-B44A-4980-A728-5CD16DB2316C}">
      <dsp:nvSpPr>
        <dsp:cNvPr id="0" name=""/>
        <dsp:cNvSpPr/>
      </dsp:nvSpPr>
      <dsp:spPr>
        <a:xfrm>
          <a:off x="0" y="65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7A5AEB-160E-4415-A650-46696A3AE68A}">
      <dsp:nvSpPr>
        <dsp:cNvPr id="0" name=""/>
        <dsp:cNvSpPr/>
      </dsp:nvSpPr>
      <dsp:spPr>
        <a:xfrm>
          <a:off x="0" y="650"/>
          <a:ext cx="1298575" cy="1065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Bullet</a:t>
          </a:r>
        </a:p>
      </dsp:txBody>
      <dsp:txXfrm>
        <a:off x="0" y="650"/>
        <a:ext cx="1298575" cy="1065587"/>
      </dsp:txXfrm>
    </dsp:sp>
    <dsp:sp modelId="{968DA368-27C4-4ADD-9C01-FCD8F4B987C8}">
      <dsp:nvSpPr>
        <dsp:cNvPr id="0" name=""/>
        <dsp:cNvSpPr/>
      </dsp:nvSpPr>
      <dsp:spPr>
        <a:xfrm>
          <a:off x="1395968" y="8181"/>
          <a:ext cx="5096906" cy="52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Moving the bullet towards the enemy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destroy the enemy object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95968" y="8181"/>
        <a:ext cx="5096906" cy="521145"/>
      </dsp:txXfrm>
    </dsp:sp>
    <dsp:sp modelId="{6042B9E6-674F-4C7B-B5CB-AC529DA65CD6}">
      <dsp:nvSpPr>
        <dsp:cNvPr id="0" name=""/>
        <dsp:cNvSpPr/>
      </dsp:nvSpPr>
      <dsp:spPr>
        <a:xfrm>
          <a:off x="1298574" y="529327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984616-7572-4FB9-83C1-BC7E655EEED3}">
      <dsp:nvSpPr>
        <dsp:cNvPr id="0" name=""/>
        <dsp:cNvSpPr/>
      </dsp:nvSpPr>
      <dsp:spPr>
        <a:xfrm>
          <a:off x="1395968" y="536858"/>
          <a:ext cx="5096906" cy="52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Killing the Bullet game-object after certain time even if it doesn’t hit enemy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95968" y="536858"/>
        <a:ext cx="5096906" cy="521145"/>
      </dsp:txXfrm>
    </dsp:sp>
    <dsp:sp modelId="{41B0ABE6-9C87-4A40-8649-A622180D18F4}">
      <dsp:nvSpPr>
        <dsp:cNvPr id="0" name=""/>
        <dsp:cNvSpPr/>
      </dsp:nvSpPr>
      <dsp:spPr>
        <a:xfrm>
          <a:off x="1298574" y="1058003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91BAF02-5525-4F0F-881C-C458FFFFB388}">
      <dsp:nvSpPr>
        <dsp:cNvPr id="0" name=""/>
        <dsp:cNvSpPr/>
      </dsp:nvSpPr>
      <dsp:spPr>
        <a:xfrm>
          <a:off x="0" y="1066237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1FFBC6-7057-4238-8BA6-652F04478EAA}">
      <dsp:nvSpPr>
        <dsp:cNvPr id="0" name=""/>
        <dsp:cNvSpPr/>
      </dsp:nvSpPr>
      <dsp:spPr>
        <a:xfrm>
          <a:off x="0" y="1066237"/>
          <a:ext cx="1298575" cy="1065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Enemy</a:t>
          </a:r>
        </a:p>
      </dsp:txBody>
      <dsp:txXfrm>
        <a:off x="0" y="1066237"/>
        <a:ext cx="1298575" cy="1065587"/>
      </dsp:txXfrm>
    </dsp:sp>
    <dsp:sp modelId="{2E6315A0-7384-44C8-8CC4-3968C723E92D}">
      <dsp:nvSpPr>
        <dsp:cNvPr id="0" name=""/>
        <dsp:cNvSpPr/>
      </dsp:nvSpPr>
      <dsp:spPr>
        <a:xfrm>
          <a:off x="1395968" y="1081196"/>
          <a:ext cx="5096906" cy="103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Defines the spawning position of the enemy prefab</a:t>
          </a:r>
        </a:p>
      </dsp:txBody>
      <dsp:txXfrm>
        <a:off x="1395968" y="1081196"/>
        <a:ext cx="5096906" cy="1035089"/>
      </dsp:txXfrm>
    </dsp:sp>
    <dsp:sp modelId="{638823DF-49A9-4BE6-86B8-1EAC2005FA4C}">
      <dsp:nvSpPr>
        <dsp:cNvPr id="0" name=""/>
        <dsp:cNvSpPr/>
      </dsp:nvSpPr>
      <dsp:spPr>
        <a:xfrm>
          <a:off x="1298574" y="2116285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88D9486-1311-423C-A197-7A20FFDE636A}">
      <dsp:nvSpPr>
        <dsp:cNvPr id="0" name=""/>
        <dsp:cNvSpPr/>
      </dsp:nvSpPr>
      <dsp:spPr>
        <a:xfrm>
          <a:off x="0" y="213182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934CA5-26B8-426E-9375-AD3EB19E352D}">
      <dsp:nvSpPr>
        <dsp:cNvPr id="0" name=""/>
        <dsp:cNvSpPr/>
      </dsp:nvSpPr>
      <dsp:spPr>
        <a:xfrm>
          <a:off x="0" y="2131824"/>
          <a:ext cx="1298575" cy="1065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Score</a:t>
          </a:r>
        </a:p>
      </dsp:txBody>
      <dsp:txXfrm>
        <a:off x="0" y="2131824"/>
        <a:ext cx="1298575" cy="1065587"/>
      </dsp:txXfrm>
    </dsp:sp>
    <dsp:sp modelId="{952FFE12-F080-40B5-B130-A1574B89F987}">
      <dsp:nvSpPr>
        <dsp:cNvPr id="0" name=""/>
        <dsp:cNvSpPr/>
      </dsp:nvSpPr>
      <dsp:spPr>
        <a:xfrm>
          <a:off x="1395968" y="2146783"/>
          <a:ext cx="5096906" cy="103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Increment score as the target/enemy is destroyed</a:t>
          </a:r>
        </a:p>
      </dsp:txBody>
      <dsp:txXfrm>
        <a:off x="1395968" y="2146783"/>
        <a:ext cx="5096906" cy="1035089"/>
      </dsp:txXfrm>
    </dsp:sp>
    <dsp:sp modelId="{6BAC5C12-E571-4CE9-9C5F-1332CB00DA48}">
      <dsp:nvSpPr>
        <dsp:cNvPr id="0" name=""/>
        <dsp:cNvSpPr/>
      </dsp:nvSpPr>
      <dsp:spPr>
        <a:xfrm>
          <a:off x="1298574" y="3181873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3C4FB4-6433-4AE7-95B3-30ABA896F7ED}">
      <dsp:nvSpPr>
        <dsp:cNvPr id="0" name=""/>
        <dsp:cNvSpPr/>
      </dsp:nvSpPr>
      <dsp:spPr>
        <a:xfrm>
          <a:off x="0" y="3197412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85FFA1-B91F-4B31-924A-E770549B8880}">
      <dsp:nvSpPr>
        <dsp:cNvPr id="0" name=""/>
        <dsp:cNvSpPr/>
      </dsp:nvSpPr>
      <dsp:spPr>
        <a:xfrm>
          <a:off x="0" y="3197412"/>
          <a:ext cx="1298575" cy="1065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Level</a:t>
          </a:r>
        </a:p>
      </dsp:txBody>
      <dsp:txXfrm>
        <a:off x="0" y="3197412"/>
        <a:ext cx="1298575" cy="1065587"/>
      </dsp:txXfrm>
    </dsp:sp>
    <dsp:sp modelId="{A42B1694-A72D-46E4-8207-B0146D753F3B}">
      <dsp:nvSpPr>
        <dsp:cNvPr id="0" name=""/>
        <dsp:cNvSpPr/>
      </dsp:nvSpPr>
      <dsp:spPr>
        <a:xfrm>
          <a:off x="1395968" y="3212370"/>
          <a:ext cx="5096906" cy="103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Increment the difficulty level of the game</a:t>
          </a:r>
        </a:p>
      </dsp:txBody>
      <dsp:txXfrm>
        <a:off x="1395968" y="3212370"/>
        <a:ext cx="5096906" cy="1035089"/>
      </dsp:txXfrm>
    </dsp:sp>
    <dsp:sp modelId="{BC22A917-E5F3-4F98-81C9-3FE969DB2DD7}">
      <dsp:nvSpPr>
        <dsp:cNvPr id="0" name=""/>
        <dsp:cNvSpPr/>
      </dsp:nvSpPr>
      <dsp:spPr>
        <a:xfrm>
          <a:off x="1298574" y="4247460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0AFCCC1-EA3C-4787-9D73-323945D777C1}">
      <dsp:nvSpPr>
        <dsp:cNvPr id="0" name=""/>
        <dsp:cNvSpPr/>
      </dsp:nvSpPr>
      <dsp:spPr>
        <a:xfrm>
          <a:off x="0" y="426299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813893-3049-4BD3-8ABD-8EFFE24850F4}">
      <dsp:nvSpPr>
        <dsp:cNvPr id="0" name=""/>
        <dsp:cNvSpPr/>
      </dsp:nvSpPr>
      <dsp:spPr>
        <a:xfrm>
          <a:off x="0" y="4262999"/>
          <a:ext cx="1298575" cy="1065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Timer</a:t>
          </a:r>
        </a:p>
      </dsp:txBody>
      <dsp:txXfrm>
        <a:off x="0" y="4262999"/>
        <a:ext cx="1298575" cy="1065587"/>
      </dsp:txXfrm>
    </dsp:sp>
    <dsp:sp modelId="{7DA63392-8467-44AB-8B80-F179EE5B14D1}">
      <dsp:nvSpPr>
        <dsp:cNvPr id="0" name=""/>
        <dsp:cNvSpPr/>
      </dsp:nvSpPr>
      <dsp:spPr>
        <a:xfrm>
          <a:off x="1395968" y="4277958"/>
          <a:ext cx="5096906" cy="1035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count down timer to change the game level</a:t>
          </a:r>
        </a:p>
      </dsp:txBody>
      <dsp:txXfrm>
        <a:off x="1395968" y="4277958"/>
        <a:ext cx="5096906" cy="1035089"/>
      </dsp:txXfrm>
    </dsp:sp>
    <dsp:sp modelId="{AA8EE515-EAEF-43E9-A024-FE1D5EA0A3E7}">
      <dsp:nvSpPr>
        <dsp:cNvPr id="0" name=""/>
        <dsp:cNvSpPr/>
      </dsp:nvSpPr>
      <dsp:spPr>
        <a:xfrm>
          <a:off x="1298574" y="5313047"/>
          <a:ext cx="51943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63A2B-2987-41BE-8B82-62DDA1AFDA7E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D11C0-2CAC-4686-A14E-1AC5EFEB8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D11C0-2CAC-4686-A14E-1AC5EFEB8A1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34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D11C0-2CAC-4686-A14E-1AC5EFEB8A1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15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449A-2ECC-458B-9BEE-6D16B76D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D579D-2E70-45DD-A066-FF2AD7DA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9A8B7-4381-455B-842C-465A3D1A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5E89-D514-4583-AD1E-3F1BF2D1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BE29-A645-42F8-9308-6DDE638D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7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3C1C-6609-40B0-BAD0-70C58FF1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05985-A2A8-4C15-8381-D35FD2A91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AF27F-D0B9-48E1-9AF5-CB332FFD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DBF1-2F54-4993-A505-27629B91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9180-F971-4F00-92BC-889249E7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4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8FB21-4006-4588-964A-4A904552E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43068-4BDC-4B17-A4A1-BC6009AC3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5DA9-2BCB-4128-A315-CFCB07D2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BD88-2E63-4E69-B58B-A50EBC50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7FED-9627-4365-BED4-DED37465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7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A7CF-7CE4-41E6-BEBF-B79C0977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B8A2-CEEE-4F10-A715-CAE062D8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8F8D-2658-49C4-BEBA-61D4CD47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4C32-70AA-4E06-A54E-BE60AC26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934B-EE3B-45A3-AEC0-5C79A7CB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2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53A9-EB52-4F88-8118-C33BA1BD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74F93-1641-4C0B-88AC-661F51A2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529A-E197-4DC0-9ABF-1B629001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A6512-464A-4CE2-BE18-432CBB06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95A7-BB89-40F2-A847-C1C9731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5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FABA-43B5-40B9-BC1C-39871754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15C7-BDBA-45CD-9D54-3B1968F63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3FA97-177E-4C3F-B737-C6E79B601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A4B37-0D47-4D01-8BE2-E58AA339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B7FD-4772-42B5-9D47-E4909806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2D6FF-3857-4468-96A5-D2D4D07D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7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6AFC-86C5-448B-A44F-A603DF27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4EB3-E089-4F46-9EED-A92B514F8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3DB15-A78A-4057-8D05-1E3BED61B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B3FDB-A502-417B-BA95-D331CA8B0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6CC24-0EF3-4C71-88D9-27D549359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18FFA-DA6A-4F62-B66B-6D5F4ABF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9E08F-CC24-47FB-91DE-EC661DC0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4A58E-8572-4ECD-B2C1-0A812107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E7E9-770A-47BB-A771-35A22837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271B6-CF05-4015-9DCB-107BA922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198EE-CB36-4F00-A9BB-4060F117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A8354-99B6-41D9-AA28-34347D0A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5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795F3-3E92-4EA2-B6C1-AD465185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7006D-61E9-4402-87D2-1B46448E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211A3-871B-4C8D-92FB-9E35F535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3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F37-FF83-4CFA-B0A6-9725FC8F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27DE-3443-4D6C-8F0D-922A5024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F68EF-5C1E-4B64-AE2F-24AE90C4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37E9-65C9-47CB-AB62-1B2277BF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07E6-6227-4618-917E-6E21BB8A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3DE68-2408-4885-916F-A0D1A7FE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9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5C7-3B6E-4BDC-8AE0-D6EA416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CEDBD-A6D1-46E6-999D-874A6CD23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F8FD3-A823-4688-91B5-CAF947E42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DE511-A19D-4D7E-9B11-595CF35A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3C05D-BC40-4285-99FC-94EE880F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2D93D-1C2D-4FD0-8896-109F3C7C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52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14BA7-B520-45AA-B205-ADBE8BFB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35EAF-B542-47BD-AEDC-F2AA54FC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5B19-361C-48A9-AB59-80B1DC53E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2A0F-3114-431B-9B92-F45F06A23994}" type="datetimeFigureOut">
              <a:rPr lang="en-IN" smtClean="0"/>
              <a:t>30-08-2019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F5AC-C4D3-49E5-8C52-D6D8F7266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D2E0-812F-4848-9464-5C90239CB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41916-6827-4067-AD75-AC62F982D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4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fPjKI0ypE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FAD4A-D3CD-45E8-B330-C4A20F66C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7" y="1783959"/>
            <a:ext cx="5578675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 Armband Controlled Gaming for Task Specific Stroke Rehabilitation </a:t>
            </a:r>
            <a:endParaRPr lang="en-IN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camera&#10;&#10;Description automatically generated">
            <a:extLst>
              <a:ext uri="{FF2B5EF4-FFF2-40B4-BE49-F238E27FC236}">
                <a16:creationId xmlns:a16="http://schemas.microsoft.com/office/drawing/2014/main" id="{1CAC2314-ECCD-4D53-A915-5E1E8ECED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34" y="1420837"/>
            <a:ext cx="3716843" cy="32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1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D131F-00EF-4523-A1B9-0BE03A0D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u="sng">
                <a:latin typeface="Times New Roman" panose="02020603050405020304" pitchFamily="18" charset="0"/>
                <a:cs typeface="Times New Roman" panose="02020603050405020304" pitchFamily="18" charset="0"/>
              </a:rPr>
              <a:t>Game Controller- Main C# script</a:t>
            </a:r>
            <a:endParaRPr lang="en-IN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846E-2EC1-4A2B-855A-A9907691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Spawning the enemies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Instantiating the enemy prefab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rate of spawning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area of spawning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the enemy object towards the player or camera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1421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05C74-486C-413B-A2AE-39181EC6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Controller- Main C# script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72E54-57C0-4A9B-87EB-F2CC3B3B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853246" cy="332725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Spawning Bullet object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Spawn only when ray-cast hits the desired target i.e. enemy tag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only when player perform Fist gesture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spawned at origin of the camera</a:t>
            </a:r>
          </a:p>
        </p:txBody>
      </p:sp>
    </p:spTree>
    <p:extLst>
      <p:ext uri="{BB962C8B-B14F-4D97-AF65-F5344CB8AC3E}">
        <p14:creationId xmlns:p14="http://schemas.microsoft.com/office/powerpoint/2010/main" val="166190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05A4-638C-40E8-B403-115735B6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112" y="1286934"/>
            <a:ext cx="9923954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Controller- Main C# script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0848-A333-4451-9B4B-93749925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2" y="2391508"/>
            <a:ext cx="9923954" cy="412183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MYO game-object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myo game-object, need to call myo script ( i.e.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ThalmicMyo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to manipulate the object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the orientation of the myo armband with XYZ frame of the game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right gesture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rotation function of the object to make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motion. (used to aim at enemy)</a:t>
            </a:r>
          </a:p>
          <a:p>
            <a:pPr marL="457200" lvl="1" indent="0">
              <a:buNone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770A3-4093-4FD9-9968-FE6420A6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13" y="3587262"/>
            <a:ext cx="10229775" cy="6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D8DA7-0F48-43DA-B2F3-C45DA401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C# script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EEE9A-E597-450B-86FC-BDB6D61F9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080381"/>
              </p:ext>
            </p:extLst>
          </p:nvPr>
        </p:nvGraphicFramePr>
        <p:xfrm>
          <a:off x="5122691" y="713934"/>
          <a:ext cx="6492875" cy="532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96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9836-2A22-46B3-85C2-C594855D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 to the Video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https://youtu.be/yfPjKI0ypEw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52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E1ACE-5B56-4374-9C01-80A3F91A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43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657C40-3B3F-46E5-9939-4696B62D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 Armband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3A9C9A-0EBF-42F1-81BF-1AF98A620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09421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4E8C3-3478-4481-BE7C-00DBC7D5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244297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 Game Engine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491AA-D504-4347-94E8-BEE0417C4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7135"/>
            <a:ext cx="12192000" cy="58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3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D266-3D37-4B68-9F77-370FA5E2B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647" y="1088111"/>
            <a:ext cx="5408696" cy="4016813"/>
          </a:xfrm>
        </p:spPr>
        <p:txBody>
          <a:bodyPr anchor="ctr">
            <a:normAutofit/>
          </a:bodyPr>
          <a:lstStyle/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physical 3D models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(Classes – functions and variables)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Scenes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Prefabs (Pre-defined unity objects)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571D9-2E8A-4226-81D3-5FAA92A4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29" y="232475"/>
            <a:ext cx="1838325" cy="142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5F2AB-B5AA-4B38-B350-B9B3F78EE7B9}"/>
              </a:ext>
            </a:extLst>
          </p:cNvPr>
          <p:cNvSpPr txBox="1"/>
          <p:nvPr/>
        </p:nvSpPr>
        <p:spPr>
          <a:xfrm>
            <a:off x="1946941" y="1577117"/>
            <a:ext cx="1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Enemy Prefab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C1E01-91E2-4538-B1E5-F18EC0343C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5" r="16750" b="28402"/>
          <a:stretch/>
        </p:blipFill>
        <p:spPr>
          <a:xfrm>
            <a:off x="0" y="1946449"/>
            <a:ext cx="2354750" cy="1589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31A2E-A601-4D87-A26E-DAEB6789A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565" y="2082945"/>
            <a:ext cx="1179871" cy="131601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7D2219E-5967-4BBC-901D-D8B7663DD8C3}"/>
              </a:ext>
            </a:extLst>
          </p:cNvPr>
          <p:cNvSpPr/>
          <p:nvPr/>
        </p:nvSpPr>
        <p:spPr>
          <a:xfrm>
            <a:off x="2534227" y="2578718"/>
            <a:ext cx="855406" cy="32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5DF08B-F7DC-44E0-88BD-4288F9BACA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985" r="12056"/>
          <a:stretch/>
        </p:blipFill>
        <p:spPr>
          <a:xfrm>
            <a:off x="0" y="3711287"/>
            <a:ext cx="7371471" cy="1447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18F3AD-ED7A-4AF2-B533-404B2A79F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67311"/>
            <a:ext cx="8791575" cy="1381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5CBD48-3C8B-44EF-9F77-E4A639BF40ED}"/>
              </a:ext>
            </a:extLst>
          </p:cNvPr>
          <p:cNvSpPr txBox="1"/>
          <p:nvPr/>
        </p:nvSpPr>
        <p:spPr>
          <a:xfrm>
            <a:off x="6295292" y="640333"/>
            <a:ext cx="4944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63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ED0E79D5-E309-48A1-B218-ED627C11C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2" t="11606" r="9879" b="22503"/>
          <a:stretch/>
        </p:blipFill>
        <p:spPr>
          <a:xfrm>
            <a:off x="490537" y="184316"/>
            <a:ext cx="11210925" cy="52838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E09B6-2069-457D-8797-475EB846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6" y="5546333"/>
            <a:ext cx="11210925" cy="8403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Gaming Interface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50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4ED62-0C4A-48B8-8498-A5DB2D4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61" y="693168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MYO + Unity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BA18-442E-4E7B-8060-3A7BB019A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715073"/>
            <a:ext cx="9013052" cy="325669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MYO Unity scene from SDK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MYO libraries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libmyo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Myo,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EventTypes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Prefabs of Myo hub object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the myo armband with the unity game engine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 consisting functions like quaternion, vector, pose, orientation, etc.</a:t>
            </a:r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28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785C3-3967-43A5-8F8F-EC0167FF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objects</a:t>
            </a:r>
            <a:endParaRPr lang="en-IN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AA7B2F-A61E-481F-AE33-CE817057D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959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7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89786-999B-4E22-ACFF-5EC0E78E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Scripts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5058D5-B26B-4B2E-921B-14F01893B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4875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73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71C9-B430-4CDE-AC18-CBA2D341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Controller- Main C# script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FE5B77-566B-423F-8E27-F4C8CA855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1303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79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420</Words>
  <Application>Microsoft Office PowerPoint</Application>
  <PresentationFormat>Widescreen</PresentationFormat>
  <Paragraphs>78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Myo Armband Controlled Gaming for Task Specific Stroke Rehabilitation </vt:lpstr>
      <vt:lpstr>Myo Armband</vt:lpstr>
      <vt:lpstr>Unity Game Engine</vt:lpstr>
      <vt:lpstr>PowerPoint Presentation</vt:lpstr>
      <vt:lpstr>Gaming Interface</vt:lpstr>
      <vt:lpstr>MYO + Unity</vt:lpstr>
      <vt:lpstr>Game objects</vt:lpstr>
      <vt:lpstr>C# Scripts</vt:lpstr>
      <vt:lpstr>Game Controller- Main C# script</vt:lpstr>
      <vt:lpstr>Game Controller- Main C# script</vt:lpstr>
      <vt:lpstr>Game Controller- Main C# script</vt:lpstr>
      <vt:lpstr>Game Controller- Main C# script</vt:lpstr>
      <vt:lpstr>Other C# script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Myo Armband Controlled Gaming for Task Specific Stroke Rehabilitation </dc:title>
  <dc:creator>Chaitanya Kabade</dc:creator>
  <cp:lastModifiedBy>Chaitanya Kabade</cp:lastModifiedBy>
  <cp:revision>13</cp:revision>
  <dcterms:created xsi:type="dcterms:W3CDTF">2019-05-13T14:58:49Z</dcterms:created>
  <dcterms:modified xsi:type="dcterms:W3CDTF">2019-08-30T04:50:57Z</dcterms:modified>
</cp:coreProperties>
</file>