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i40qhWNZetUAJeNl6n2T9j7S+j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674730ed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c674730e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7" y="0"/>
            <a:ext cx="1217648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0378" y="-1031132"/>
            <a:ext cx="10671243" cy="892026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>
            <a:spLocks noGrp="1"/>
          </p:cNvSpPr>
          <p:nvPr>
            <p:ph type="ctrTitle"/>
          </p:nvPr>
        </p:nvSpPr>
        <p:spPr>
          <a:xfrm>
            <a:off x="3193050" y="1070825"/>
            <a:ext cx="58059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BRIEF DESCRIPTION OF YOUR IDEA</a:t>
            </a:r>
            <a:endParaRPr sz="26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0" y="0"/>
            <a:ext cx="12192000" cy="932330"/>
          </a:xfrm>
          <a:prstGeom prst="rect">
            <a:avLst/>
          </a:prstGeom>
          <a:solidFill>
            <a:srgbClr val="4C21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4862865" y="144930"/>
            <a:ext cx="2466270" cy="64247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221371" y="144930"/>
            <a:ext cx="796616" cy="64247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4C21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F86DF6-3B23-0E63-4B9E-DAA0531EBE39}"/>
              </a:ext>
            </a:extLst>
          </p:cNvPr>
          <p:cNvSpPr txBox="1"/>
          <p:nvPr/>
        </p:nvSpPr>
        <p:spPr>
          <a:xfrm>
            <a:off x="760377" y="1845733"/>
            <a:ext cx="943348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Hackathon Project: Project </a:t>
            </a:r>
            <a:r>
              <a:rPr lang="en-IN" b="0" i="0" dirty="0" err="1">
                <a:solidFill>
                  <a:srgbClr val="1F1F1F"/>
                </a:solidFill>
                <a:effectLst/>
                <a:latin typeface="Google Sans"/>
              </a:rPr>
              <a:t>GreenBin</a:t>
            </a: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 - AI-powered Waste Management with Resource Recovery</a:t>
            </a:r>
          </a:p>
          <a:p>
            <a:pPr algn="l"/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Concept: Project </a:t>
            </a:r>
            <a:r>
              <a:rPr lang="en-IN" b="0" i="0" dirty="0" err="1">
                <a:solidFill>
                  <a:srgbClr val="1F1F1F"/>
                </a:solidFill>
                <a:effectLst/>
                <a:latin typeface="Google Sans"/>
              </a:rPr>
              <a:t>GreenBin</a:t>
            </a: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 utilizes AI and Internet of Things (IoT) technology to optimize waste collection, improve sorting accuracy, and promote sustainable resource utilization within communities.</a:t>
            </a:r>
          </a:p>
          <a:p>
            <a:pPr algn="l"/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Components:</a:t>
            </a:r>
          </a:p>
          <a:p>
            <a:pPr algn="l"/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Smart Bins with AI Recognition:</a:t>
            </a:r>
          </a:p>
          <a:p>
            <a:pPr algn="l"/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Equipped with cameras and AI image recognition software.</a:t>
            </a:r>
          </a:p>
          <a:p>
            <a:pPr algn="l"/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Cameras capture images of waste items deposited in the bin.</a:t>
            </a:r>
          </a:p>
          <a:p>
            <a:pPr algn="l"/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AI software </a:t>
            </a:r>
            <a:r>
              <a:rPr lang="en-IN" b="0" i="0" dirty="0" err="1">
                <a:solidFill>
                  <a:srgbClr val="1F1F1F"/>
                </a:solidFill>
                <a:effectLst/>
                <a:latin typeface="Google Sans"/>
              </a:rPr>
              <a:t>analyzes</a:t>
            </a: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 the images, identifying material types (plastic, metal, glass, organics, etc.).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9DFD-5F35-C9AF-09C1-3D04E0B8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</a:t>
            </a:r>
            <a:r>
              <a:rPr lang="en-IN" b="1" i="0" dirty="0" err="1">
                <a:solidFill>
                  <a:srgbClr val="07131A"/>
                </a:solidFill>
                <a:effectLst/>
                <a:latin typeface="Nunito Sans" panose="020F0502020204030204" pitchFamily="2" charset="0"/>
              </a:rPr>
              <a:t>DamageCTRL</a:t>
            </a:r>
            <a:br>
              <a:rPr lang="en-IN" b="1" i="0" dirty="0">
                <a:solidFill>
                  <a:srgbClr val="07131A"/>
                </a:solidFill>
                <a:effectLst/>
                <a:latin typeface="Nunito Sans" panose="020F0502020204030204" pitchFamily="2" charset="0"/>
              </a:rPr>
            </a:br>
            <a:r>
              <a:rPr lang="en-IN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59609-3293-DA16-C368-434382D06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i="0" dirty="0" err="1">
                <a:solidFill>
                  <a:srgbClr val="5C686D"/>
                </a:solidFill>
                <a:effectLst/>
                <a:latin typeface="Nunito Sans" panose="020F0502020204030204" pitchFamily="2" charset="0"/>
              </a:rPr>
              <a:t>Anitej</a:t>
            </a:r>
            <a:r>
              <a:rPr lang="en-IN" b="1" i="0" dirty="0">
                <a:solidFill>
                  <a:srgbClr val="5C686D"/>
                </a:solidFill>
                <a:effectLst/>
                <a:latin typeface="Nunito Sans" panose="020F0502020204030204" pitchFamily="2" charset="0"/>
              </a:rPr>
              <a:t> Mishra</a:t>
            </a:r>
          </a:p>
          <a:p>
            <a:r>
              <a:rPr lang="en-IN" b="1" i="0" dirty="0">
                <a:solidFill>
                  <a:srgbClr val="5C686D"/>
                </a:solidFill>
                <a:effectLst/>
                <a:latin typeface="Nunito Sans" panose="020F0502020204030204" pitchFamily="2" charset="0"/>
              </a:rPr>
              <a:t>Prem </a:t>
            </a:r>
            <a:r>
              <a:rPr lang="en-IN" b="1" i="0" dirty="0" err="1">
                <a:solidFill>
                  <a:srgbClr val="5C686D"/>
                </a:solidFill>
                <a:effectLst/>
                <a:latin typeface="Nunito Sans" panose="020F0502020204030204" pitchFamily="2" charset="0"/>
              </a:rPr>
              <a:t>Lohia</a:t>
            </a:r>
            <a:endParaRPr lang="en-IN" b="1" dirty="0">
              <a:solidFill>
                <a:srgbClr val="5C686D"/>
              </a:solidFill>
              <a:latin typeface="Nunito Sans" panose="020F0502020204030204" pitchFamily="2" charset="0"/>
            </a:endParaRPr>
          </a:p>
          <a:p>
            <a:r>
              <a:rPr lang="en-IN" b="1" i="0" dirty="0">
                <a:solidFill>
                  <a:srgbClr val="5C686D"/>
                </a:solidFill>
                <a:effectLst/>
                <a:latin typeface="Nunito Sans" panose="020F0502020204030204" pitchFamily="2" charset="0"/>
              </a:rPr>
              <a:t>AADIT VINAYAK</a:t>
            </a:r>
          </a:p>
          <a:p>
            <a:r>
              <a:rPr lang="en-IN" b="1" i="0" dirty="0">
                <a:solidFill>
                  <a:srgbClr val="5C686D"/>
                </a:solidFill>
                <a:effectLst/>
                <a:latin typeface="Nunito Sans" panose="020F0502020204030204" pitchFamily="2" charset="0"/>
              </a:rPr>
              <a:t>CHIRANJEEV Kumar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63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/>
          <p:nvPr/>
        </p:nvSpPr>
        <p:spPr>
          <a:xfrm>
            <a:off x="0" y="0"/>
            <a:ext cx="12192000" cy="932330"/>
          </a:xfrm>
          <a:prstGeom prst="rect">
            <a:avLst/>
          </a:prstGeom>
          <a:solidFill>
            <a:srgbClr val="4C21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4862865" y="144930"/>
            <a:ext cx="2466270" cy="6424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221371" y="144930"/>
            <a:ext cx="796616" cy="64247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4C21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 txBox="1">
            <a:spLocks noGrp="1"/>
          </p:cNvSpPr>
          <p:nvPr>
            <p:ph type="ctrTitle"/>
          </p:nvPr>
        </p:nvSpPr>
        <p:spPr>
          <a:xfrm>
            <a:off x="3903100" y="1091725"/>
            <a:ext cx="41322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6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CURRENT SOLUTIONS</a:t>
            </a:r>
            <a:endParaRPr sz="26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0378" y="-1031132"/>
            <a:ext cx="10671243" cy="89202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ED5867-F271-2A7C-8C59-60E67F355471}"/>
              </a:ext>
            </a:extLst>
          </p:cNvPr>
          <p:cNvSpPr txBox="1"/>
          <p:nvPr/>
        </p:nvSpPr>
        <p:spPr>
          <a:xfrm>
            <a:off x="1278467" y="2192868"/>
            <a:ext cx="786553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Current Solutions in Waste Management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While Project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GreenBin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offers a comprehensive AI-powered approach, various existing solutions address aspects of waste management: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1. Sorting Technologies: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Optical Sorting Systems: These use cameras and sensors like near-infrared (NIR) to identify and separate materials based on their reflectance properties. They are effective for sorting plastics, metals, and paper.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Manual Sorting Facilities: Despite limitations, manual sorting by trained personnel remains prevalent, especially for mixed waste streams.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/>
          <p:nvPr/>
        </p:nvSpPr>
        <p:spPr>
          <a:xfrm>
            <a:off x="0" y="0"/>
            <a:ext cx="12192000" cy="932400"/>
          </a:xfrm>
          <a:prstGeom prst="rect">
            <a:avLst/>
          </a:prstGeom>
          <a:solidFill>
            <a:srgbClr val="4C21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4862865" y="144930"/>
            <a:ext cx="2466270" cy="6424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221371" y="144930"/>
            <a:ext cx="796500" cy="642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0378" y="-1031132"/>
            <a:ext cx="10671243" cy="892026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4C21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 txBox="1">
            <a:spLocks noGrp="1"/>
          </p:cNvSpPr>
          <p:nvPr>
            <p:ph type="ctrTitle"/>
          </p:nvPr>
        </p:nvSpPr>
        <p:spPr>
          <a:xfrm>
            <a:off x="2536200" y="992475"/>
            <a:ext cx="71196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PROPOSED SOLUTION AND ITS BENEFITS</a:t>
            </a:r>
            <a:endParaRPr sz="26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DA810A-AEF5-B825-D981-9D1570A6813E}"/>
              </a:ext>
            </a:extLst>
          </p:cNvPr>
          <p:cNvSpPr txBox="1"/>
          <p:nvPr/>
        </p:nvSpPr>
        <p:spPr>
          <a:xfrm>
            <a:off x="3047999" y="1348363"/>
            <a:ext cx="857673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Benefits: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Increased Recycling Rates: Improved sorting accuracy through AI leads to higher quality recyclables.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Reduced Landfill Waste: Diversion of recyclables from landfills conserves valuable resources and reduces environmental impact.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Optimized Collection Efficiency: AI-powered route planning minimizes fuel consumption and emissions.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Resident Engagement: The mobile app fosters awareness and promotes responsible waste management practices.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Data-driven Decision Making: Real-time data provides insights for optimizing waste management strategies and resource recovery efforts.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Hackathon Focus: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Develop a functional prototype of the AI image recognition system for waste classification.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Design a user-friendly mobile app for resident interaction.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Showcase a proof-of-concept for data visualization and route optimization using simulated 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/>
          <p:nvPr/>
        </p:nvSpPr>
        <p:spPr>
          <a:xfrm>
            <a:off x="0" y="0"/>
            <a:ext cx="12192000" cy="932400"/>
          </a:xfrm>
          <a:prstGeom prst="rect">
            <a:avLst/>
          </a:prstGeom>
          <a:solidFill>
            <a:srgbClr val="4C21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4862865" y="144930"/>
            <a:ext cx="2466270" cy="6424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221371" y="144930"/>
            <a:ext cx="796616" cy="64247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4C21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 txBox="1">
            <a:spLocks noGrp="1"/>
          </p:cNvSpPr>
          <p:nvPr>
            <p:ph type="ctrTitle"/>
          </p:nvPr>
        </p:nvSpPr>
        <p:spPr>
          <a:xfrm>
            <a:off x="3058500" y="1052023"/>
            <a:ext cx="60750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PROPOSED SOLUTION</a:t>
            </a:r>
            <a:br>
              <a:rPr lang="en-US" sz="2600" b="1">
                <a:latin typeface="Arial"/>
                <a:ea typeface="Arial"/>
                <a:cs typeface="Arial"/>
                <a:sym typeface="Arial"/>
              </a:rPr>
            </a:b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( Implementation And Technology Used )</a:t>
            </a:r>
            <a:endParaRPr sz="26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5578" y="-963399"/>
            <a:ext cx="10671243" cy="89202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0641DA-1C9B-B9BE-E7D4-C45485789C27}"/>
              </a:ext>
            </a:extLst>
          </p:cNvPr>
          <p:cNvSpPr txBox="1"/>
          <p:nvPr/>
        </p:nvSpPr>
        <p:spPr>
          <a:xfrm>
            <a:off x="1286933" y="2167467"/>
            <a:ext cx="1044948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Implementation Road Map: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Data Collection and Model Training: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Gather a large and diverse dataset of waste item images for various materials and waste streams.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Train the AI image recognition model using the collected data to achieve high accuracy in waste classification.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Smart Bin Prototype Development: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Integrate camera, sensors, and a secure communication module into a prototype bin.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Develop software to capture images, transmit data to the cloud platform, and interact with the central system.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Mobile App Development: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Design a user-friendly and informative app for residents.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Integrate features for waste sorting education, bin status updates, and gamification (optional).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Cloud Platform and Data Management: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Establish a secure cloud platform to handle data storage, processing, and communication between bins, mobile app, and waste management software.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Pilot Testing and Refinement: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Deploy the Project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GreenBin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system in a controlled environment for testing and evaluation.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Monitor system performance, including AI classification accuracy, data collection efficiency, and resident engagement through the mobile app.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Refine the system based on real-world data and user feedback.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674730eda_0_0"/>
          <p:cNvSpPr/>
          <p:nvPr/>
        </p:nvSpPr>
        <p:spPr>
          <a:xfrm>
            <a:off x="0" y="0"/>
            <a:ext cx="12192000" cy="932400"/>
          </a:xfrm>
          <a:prstGeom prst="rect">
            <a:avLst/>
          </a:prstGeom>
          <a:solidFill>
            <a:srgbClr val="4C21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2c674730eda_0_0"/>
          <p:cNvSpPr/>
          <p:nvPr/>
        </p:nvSpPr>
        <p:spPr>
          <a:xfrm>
            <a:off x="4862865" y="144930"/>
            <a:ext cx="2466300" cy="642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2c674730eda_0_0"/>
          <p:cNvSpPr/>
          <p:nvPr/>
        </p:nvSpPr>
        <p:spPr>
          <a:xfrm>
            <a:off x="221371" y="144930"/>
            <a:ext cx="796500" cy="642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2c674730eda_0_0"/>
          <p:cNvSpPr/>
          <p:nvPr/>
        </p:nvSpPr>
        <p:spPr>
          <a:xfrm>
            <a:off x="0" y="6604000"/>
            <a:ext cx="12192000" cy="254100"/>
          </a:xfrm>
          <a:prstGeom prst="rect">
            <a:avLst/>
          </a:prstGeom>
          <a:solidFill>
            <a:srgbClr val="4C21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2c674730eda_0_0"/>
          <p:cNvSpPr txBox="1">
            <a:spLocks noGrp="1"/>
          </p:cNvSpPr>
          <p:nvPr>
            <p:ph type="ctrTitle"/>
          </p:nvPr>
        </p:nvSpPr>
        <p:spPr>
          <a:xfrm>
            <a:off x="3058500" y="1101655"/>
            <a:ext cx="60750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FUTURE SCOPE AND SCALABILITY</a:t>
            </a:r>
            <a:endParaRPr sz="26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g2c674730eda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0378" y="-1031132"/>
            <a:ext cx="10671243" cy="89202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A6C789-990D-615C-AE02-25B3AF829D2C}"/>
              </a:ext>
            </a:extLst>
          </p:cNvPr>
          <p:cNvSpPr txBox="1"/>
          <p:nvPr/>
        </p:nvSpPr>
        <p:spPr>
          <a:xfrm>
            <a:off x="3048000" y="2641025"/>
            <a:ext cx="6096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Future Outlook:</a:t>
            </a: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Project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GreenBin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has the potential to become a global leader in AI-powered waste management. By continuously improving its technology, expanding its capabilities, and fostering collaboration, it can contribute significantly to a more sustainable future for our planet.</a:t>
            </a:r>
          </a:p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Scalability Advantages:</a:t>
            </a: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Project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GreenBin's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modular design allows for easy adaptation to different city layouts and waste management practices.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cloud-based platform facilitates data management and scalability for deployment across larger regions.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mobile app can be easily distributed and scaled to accommodate a growing user base.</a:t>
            </a:r>
          </a:p>
          <a:p>
            <a:pPr algn="l"/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</Words>
  <Application>Microsoft Office PowerPoint</Application>
  <PresentationFormat>Widescreen</PresentationFormat>
  <Paragraphs>55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Google Sans</vt:lpstr>
      <vt:lpstr>Nunito Sans</vt:lpstr>
      <vt:lpstr>Office Theme</vt:lpstr>
      <vt:lpstr>PowerPoint Presentation</vt:lpstr>
      <vt:lpstr>BRIEF DESCRIPTION OF YOUR IDEA</vt:lpstr>
      <vt:lpstr>Team DamageCTRL  </vt:lpstr>
      <vt:lpstr> CURRENT SOLUTIONS</vt:lpstr>
      <vt:lpstr>PROPOSED SOLUTION AND ITS BENEFITS</vt:lpstr>
      <vt:lpstr>PROPOSED SOLUTION ( Implementation And Technology Used )</vt:lpstr>
      <vt:lpstr>FUTURE SCOPE AND SCALABILITY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singh</dc:creator>
  <cp:lastModifiedBy>chiranjeev kumar</cp:lastModifiedBy>
  <cp:revision>1</cp:revision>
  <dcterms:created xsi:type="dcterms:W3CDTF">2024-03-25T13:42:17Z</dcterms:created>
  <dcterms:modified xsi:type="dcterms:W3CDTF">2024-04-01T18:01:41Z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9ACDD5B14B1F4DFC9A4A68D5F0EE3282_11</vt:lpwstr>
  </property>
  <property fmtid="{D5CDD505-2E9C-101B-9397-08002B2CF9AE}" pid="3" name="KSOProductBuildVer">
    <vt:lpwstr>1033-12.2.0.13489</vt:lpwstr>
  </property>
</Properties>
</file>