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C77F59-97B6-4F09-B166-80E0C34CCAAF}"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4CB465C-837D-4F76-A907-C1C196548E69}" type="slidenum">
              <a:rPr lang="en-IN" smtClean="0"/>
              <a:t>‹#›</a:t>
            </a:fld>
            <a:endParaRPr lang="en-IN"/>
          </a:p>
        </p:txBody>
      </p:sp>
    </p:spTree>
    <p:extLst>
      <p:ext uri="{BB962C8B-B14F-4D97-AF65-F5344CB8AC3E}">
        <p14:creationId xmlns:p14="http://schemas.microsoft.com/office/powerpoint/2010/main" val="1425192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C77F59-97B6-4F09-B166-80E0C34CCAAF}"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CB465C-837D-4F76-A907-C1C196548E69}" type="slidenum">
              <a:rPr lang="en-IN" smtClean="0"/>
              <a:t>‹#›</a:t>
            </a:fld>
            <a:endParaRPr lang="en-IN"/>
          </a:p>
        </p:txBody>
      </p:sp>
    </p:spTree>
    <p:extLst>
      <p:ext uri="{BB962C8B-B14F-4D97-AF65-F5344CB8AC3E}">
        <p14:creationId xmlns:p14="http://schemas.microsoft.com/office/powerpoint/2010/main" val="1540264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C77F59-97B6-4F09-B166-80E0C34CCAAF}"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CB465C-837D-4F76-A907-C1C196548E69}" type="slidenum">
              <a:rPr lang="en-IN" smtClean="0"/>
              <a:t>‹#›</a:t>
            </a:fld>
            <a:endParaRPr lang="en-IN"/>
          </a:p>
        </p:txBody>
      </p:sp>
    </p:spTree>
    <p:extLst>
      <p:ext uri="{BB962C8B-B14F-4D97-AF65-F5344CB8AC3E}">
        <p14:creationId xmlns:p14="http://schemas.microsoft.com/office/powerpoint/2010/main" val="4184792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C77F59-97B6-4F09-B166-80E0C34CCAAF}"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4CB465C-837D-4F76-A907-C1C196548E69}" type="slidenum">
              <a:rPr lang="en-IN" smtClean="0"/>
              <a:t>‹#›</a:t>
            </a:fld>
            <a:endParaRPr lang="en-IN"/>
          </a:p>
        </p:txBody>
      </p:sp>
    </p:spTree>
    <p:extLst>
      <p:ext uri="{BB962C8B-B14F-4D97-AF65-F5344CB8AC3E}">
        <p14:creationId xmlns:p14="http://schemas.microsoft.com/office/powerpoint/2010/main" val="2129294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93C77F59-97B6-4F09-B166-80E0C34CCAAF}" type="datetimeFigureOut">
              <a:rPr lang="en-IN" smtClean="0"/>
              <a:t>20-04-2023</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4CB465C-837D-4F76-A907-C1C196548E69}" type="slidenum">
              <a:rPr lang="en-IN" smtClean="0"/>
              <a:t>‹#›</a:t>
            </a:fld>
            <a:endParaRPr lang="en-IN"/>
          </a:p>
        </p:txBody>
      </p:sp>
    </p:spTree>
    <p:extLst>
      <p:ext uri="{BB962C8B-B14F-4D97-AF65-F5344CB8AC3E}">
        <p14:creationId xmlns:p14="http://schemas.microsoft.com/office/powerpoint/2010/main" val="165077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77F59-97B6-4F09-B166-80E0C34CCAAF}"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4CB465C-837D-4F76-A907-C1C196548E69}" type="slidenum">
              <a:rPr lang="en-IN" smtClean="0"/>
              <a:t>‹#›</a:t>
            </a:fld>
            <a:endParaRPr lang="en-IN"/>
          </a:p>
        </p:txBody>
      </p:sp>
    </p:spTree>
    <p:extLst>
      <p:ext uri="{BB962C8B-B14F-4D97-AF65-F5344CB8AC3E}">
        <p14:creationId xmlns:p14="http://schemas.microsoft.com/office/powerpoint/2010/main" val="2573053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C77F59-97B6-4F09-B166-80E0C34CCAAF}" type="datetimeFigureOut">
              <a:rPr lang="en-IN" smtClean="0"/>
              <a:t>20-04-2023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4CB465C-837D-4F76-A907-C1C196548E69}" type="slidenum">
              <a:rPr lang="en-IN" smtClean="0"/>
              <a:t>‹#›</a:t>
            </a:fld>
            <a:endParaRPr lang="en-IN"/>
          </a:p>
        </p:txBody>
      </p:sp>
    </p:spTree>
    <p:extLst>
      <p:ext uri="{BB962C8B-B14F-4D97-AF65-F5344CB8AC3E}">
        <p14:creationId xmlns:p14="http://schemas.microsoft.com/office/powerpoint/2010/main" val="2531176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C77F59-97B6-4F09-B166-80E0C34CCAAF}" type="datetimeFigureOut">
              <a:rPr lang="en-IN" smtClean="0"/>
              <a:t>20-04-2023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4CB465C-837D-4F76-A907-C1C196548E69}" type="slidenum">
              <a:rPr lang="en-IN" smtClean="0"/>
              <a:t>‹#›</a:t>
            </a:fld>
            <a:endParaRPr lang="en-IN"/>
          </a:p>
        </p:txBody>
      </p:sp>
    </p:spTree>
    <p:extLst>
      <p:ext uri="{BB962C8B-B14F-4D97-AF65-F5344CB8AC3E}">
        <p14:creationId xmlns:p14="http://schemas.microsoft.com/office/powerpoint/2010/main" val="4075715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C77F59-97B6-4F09-B166-80E0C34CCAAF}" type="datetimeFigureOut">
              <a:rPr lang="en-IN" smtClean="0"/>
              <a:t>20-04-2023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4CB465C-837D-4F76-A907-C1C196548E69}" type="slidenum">
              <a:rPr lang="en-IN" smtClean="0"/>
              <a:t>‹#›</a:t>
            </a:fld>
            <a:endParaRPr lang="en-IN"/>
          </a:p>
        </p:txBody>
      </p:sp>
    </p:spTree>
    <p:extLst>
      <p:ext uri="{BB962C8B-B14F-4D97-AF65-F5344CB8AC3E}">
        <p14:creationId xmlns:p14="http://schemas.microsoft.com/office/powerpoint/2010/main" val="2025574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C77F59-97B6-4F09-B166-80E0C34CCAAF}"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4CB465C-837D-4F76-A907-C1C196548E69}" type="slidenum">
              <a:rPr lang="en-IN" smtClean="0"/>
              <a:t>‹#›</a:t>
            </a:fld>
            <a:endParaRPr lang="en-IN"/>
          </a:p>
        </p:txBody>
      </p:sp>
    </p:spTree>
    <p:extLst>
      <p:ext uri="{BB962C8B-B14F-4D97-AF65-F5344CB8AC3E}">
        <p14:creationId xmlns:p14="http://schemas.microsoft.com/office/powerpoint/2010/main" val="1857791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C77F59-97B6-4F09-B166-80E0C34CCAAF}" type="datetimeFigureOut">
              <a:rPr lang="en-IN" smtClean="0"/>
              <a:t>20-04-2023</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4CB465C-837D-4F76-A907-C1C196548E69}" type="slidenum">
              <a:rPr lang="en-IN" smtClean="0"/>
              <a:t>‹#›</a:t>
            </a:fld>
            <a:endParaRPr lang="en-IN"/>
          </a:p>
        </p:txBody>
      </p:sp>
    </p:spTree>
    <p:extLst>
      <p:ext uri="{BB962C8B-B14F-4D97-AF65-F5344CB8AC3E}">
        <p14:creationId xmlns:p14="http://schemas.microsoft.com/office/powerpoint/2010/main" val="3882157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3C77F59-97B6-4F09-B166-80E0C34CCAAF}" type="datetimeFigureOut">
              <a:rPr lang="en-IN" smtClean="0"/>
              <a:t>20-04-2023</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4CB465C-837D-4F76-A907-C1C196548E69}" type="slidenum">
              <a:rPr lang="en-IN" smtClean="0"/>
              <a:t>‹#›</a:t>
            </a:fld>
            <a:endParaRPr lang="en-IN"/>
          </a:p>
        </p:txBody>
      </p:sp>
    </p:spTree>
    <p:extLst>
      <p:ext uri="{BB962C8B-B14F-4D97-AF65-F5344CB8AC3E}">
        <p14:creationId xmlns:p14="http://schemas.microsoft.com/office/powerpoint/2010/main" val="7411883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75F9D-5C09-9D36-CE33-3C6FEE38F4B9}"/>
              </a:ext>
            </a:extLst>
          </p:cNvPr>
          <p:cNvSpPr>
            <a:spLocks noGrp="1"/>
          </p:cNvSpPr>
          <p:nvPr>
            <p:ph type="ctrTitle"/>
          </p:nvPr>
        </p:nvSpPr>
        <p:spPr/>
        <p:txBody>
          <a:bodyPr/>
          <a:lstStyle/>
          <a:p>
            <a:r>
              <a:rPr lang="en-US" dirty="0"/>
              <a:t>OOP Project</a:t>
            </a:r>
            <a:endParaRPr lang="en-IN" dirty="0"/>
          </a:p>
        </p:txBody>
      </p:sp>
      <p:sp>
        <p:nvSpPr>
          <p:cNvPr id="3" name="Subtitle 2">
            <a:extLst>
              <a:ext uri="{FF2B5EF4-FFF2-40B4-BE49-F238E27FC236}">
                <a16:creationId xmlns:a16="http://schemas.microsoft.com/office/drawing/2014/main" id="{DFAAF66F-5287-9055-CD50-BFE7B9C41BC8}"/>
              </a:ext>
            </a:extLst>
          </p:cNvPr>
          <p:cNvSpPr>
            <a:spLocks noGrp="1"/>
          </p:cNvSpPr>
          <p:nvPr>
            <p:ph type="subTitle" idx="1"/>
          </p:nvPr>
        </p:nvSpPr>
        <p:spPr/>
        <p:txBody>
          <a:bodyPr/>
          <a:lstStyle/>
          <a:p>
            <a:r>
              <a:rPr lang="en-US" dirty="0"/>
              <a:t>Online Traffic management system</a:t>
            </a:r>
            <a:endParaRPr lang="en-IN" dirty="0"/>
          </a:p>
        </p:txBody>
      </p:sp>
    </p:spTree>
    <p:extLst>
      <p:ext uri="{BB962C8B-B14F-4D97-AF65-F5344CB8AC3E}">
        <p14:creationId xmlns:p14="http://schemas.microsoft.com/office/powerpoint/2010/main" val="1732546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9C669-1820-8687-D390-998CE05410CF}"/>
              </a:ext>
            </a:extLst>
          </p:cNvPr>
          <p:cNvSpPr>
            <a:spLocks noGrp="1"/>
          </p:cNvSpPr>
          <p:nvPr>
            <p:ph type="title"/>
          </p:nvPr>
        </p:nvSpPr>
        <p:spPr/>
        <p:txBody>
          <a:bodyPr/>
          <a:lstStyle/>
          <a:p>
            <a:r>
              <a:rPr lang="en-US" dirty="0"/>
              <a:t>TEAM MEMBERS</a:t>
            </a:r>
            <a:endParaRPr lang="en-IN" dirty="0"/>
          </a:p>
        </p:txBody>
      </p:sp>
      <p:sp>
        <p:nvSpPr>
          <p:cNvPr id="3" name="Content Placeholder 2">
            <a:extLst>
              <a:ext uri="{FF2B5EF4-FFF2-40B4-BE49-F238E27FC236}">
                <a16:creationId xmlns:a16="http://schemas.microsoft.com/office/drawing/2014/main" id="{26C753DF-7DA5-8716-1903-23316512E7A0}"/>
              </a:ext>
            </a:extLst>
          </p:cNvPr>
          <p:cNvSpPr>
            <a:spLocks noGrp="1"/>
          </p:cNvSpPr>
          <p:nvPr>
            <p:ph idx="1"/>
          </p:nvPr>
        </p:nvSpPr>
        <p:spPr/>
        <p:txBody>
          <a:bodyPr/>
          <a:lstStyle/>
          <a:p>
            <a:r>
              <a:rPr lang="en-US" dirty="0"/>
              <a:t>S Gagan (RA2211029010010)</a:t>
            </a:r>
          </a:p>
          <a:p>
            <a:r>
              <a:rPr lang="en-IN" dirty="0"/>
              <a:t>Vedant Pandey (RA2211029010013)</a:t>
            </a:r>
          </a:p>
          <a:p>
            <a:r>
              <a:rPr lang="en-IN" dirty="0"/>
              <a:t>Aryan Somanna (RA2211029010009)</a:t>
            </a:r>
          </a:p>
          <a:p>
            <a:r>
              <a:rPr lang="en-IN" dirty="0"/>
              <a:t>Chiranjeev Kumar (RA2211029010019)</a:t>
            </a:r>
          </a:p>
          <a:p>
            <a:r>
              <a:rPr lang="en-IN" dirty="0"/>
              <a:t>Satvik Sharma (RA2211029010003)</a:t>
            </a:r>
          </a:p>
        </p:txBody>
      </p:sp>
    </p:spTree>
    <p:extLst>
      <p:ext uri="{BB962C8B-B14F-4D97-AF65-F5344CB8AC3E}">
        <p14:creationId xmlns:p14="http://schemas.microsoft.com/office/powerpoint/2010/main" val="1940604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6CFDE-3C1A-03DF-E58B-8C6E3F15E749}"/>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F5C2C239-AAB4-B498-13EE-D9FB898E6F0F}"/>
              </a:ext>
            </a:extLst>
          </p:cNvPr>
          <p:cNvSpPr>
            <a:spLocks noGrp="1"/>
          </p:cNvSpPr>
          <p:nvPr>
            <p:ph idx="1"/>
          </p:nvPr>
        </p:nvSpPr>
        <p:spPr/>
        <p:txBody>
          <a:bodyPr/>
          <a:lstStyle/>
          <a:p>
            <a:pPr marL="0" indent="0">
              <a:buNone/>
            </a:pPr>
            <a:r>
              <a:rPr lang="en-US" dirty="0"/>
              <a:t>Simple online traffic defaulter identification system with the use of:</a:t>
            </a:r>
          </a:p>
          <a:p>
            <a:pPr>
              <a:buFontTx/>
              <a:buChar char="-"/>
            </a:pPr>
            <a:r>
              <a:rPr lang="en-US" dirty="0"/>
              <a:t>Structures</a:t>
            </a:r>
          </a:p>
          <a:p>
            <a:pPr>
              <a:buFontTx/>
              <a:buChar char="-"/>
            </a:pPr>
            <a:r>
              <a:rPr lang="en-US" dirty="0"/>
              <a:t>Classes and objects</a:t>
            </a:r>
          </a:p>
          <a:p>
            <a:pPr>
              <a:buFontTx/>
              <a:buChar char="-"/>
            </a:pPr>
            <a:r>
              <a:rPr lang="en-US" dirty="0"/>
              <a:t>Methods and functions</a:t>
            </a:r>
          </a:p>
          <a:p>
            <a:pPr>
              <a:buFontTx/>
              <a:buChar char="-"/>
            </a:pPr>
            <a:r>
              <a:rPr lang="en-US" dirty="0"/>
              <a:t>Looping and conditional statements</a:t>
            </a:r>
          </a:p>
        </p:txBody>
      </p:sp>
    </p:spTree>
    <p:extLst>
      <p:ext uri="{BB962C8B-B14F-4D97-AF65-F5344CB8AC3E}">
        <p14:creationId xmlns:p14="http://schemas.microsoft.com/office/powerpoint/2010/main" val="2988392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21911-AD16-C1BE-8C99-12A1101C070B}"/>
              </a:ext>
            </a:extLst>
          </p:cNvPr>
          <p:cNvSpPr>
            <a:spLocks noGrp="1"/>
          </p:cNvSpPr>
          <p:nvPr>
            <p:ph type="title"/>
          </p:nvPr>
        </p:nvSpPr>
        <p:spPr/>
        <p:txBody>
          <a:bodyPr/>
          <a:lstStyle/>
          <a:p>
            <a:r>
              <a:rPr lang="en-US" dirty="0"/>
              <a:t>WHY WE CHOSE THE TOPIC</a:t>
            </a:r>
            <a:endParaRPr lang="en-IN" dirty="0"/>
          </a:p>
        </p:txBody>
      </p:sp>
      <p:sp>
        <p:nvSpPr>
          <p:cNvPr id="3" name="Content Placeholder 2">
            <a:extLst>
              <a:ext uri="{FF2B5EF4-FFF2-40B4-BE49-F238E27FC236}">
                <a16:creationId xmlns:a16="http://schemas.microsoft.com/office/drawing/2014/main" id="{F80E066B-9627-099A-476C-9918A2FF9E7E}"/>
              </a:ext>
            </a:extLst>
          </p:cNvPr>
          <p:cNvSpPr>
            <a:spLocks noGrp="1"/>
          </p:cNvSpPr>
          <p:nvPr>
            <p:ph idx="1"/>
          </p:nvPr>
        </p:nvSpPr>
        <p:spPr/>
        <p:txBody>
          <a:bodyPr/>
          <a:lstStyle/>
          <a:p>
            <a:pPr marL="0" indent="0">
              <a:buNone/>
            </a:pPr>
            <a:r>
              <a:rPr lang="en-US" dirty="0"/>
              <a:t>Traffic management in our country is poor. There are so many defaulters but close to none get penalized exception being during the end of every month.</a:t>
            </a:r>
          </a:p>
          <a:p>
            <a:pPr marL="0" indent="0">
              <a:buNone/>
            </a:pPr>
            <a:r>
              <a:rPr lang="en-US" dirty="0"/>
              <a:t>We thought we could create a simple yet clean program with the knowledge we gained from OOP in this semester.</a:t>
            </a:r>
          </a:p>
          <a:p>
            <a:pPr marL="0" indent="0">
              <a:buNone/>
            </a:pPr>
            <a:r>
              <a:rPr lang="en-US" dirty="0"/>
              <a:t>The project aims to manage the data of the cars such as model, make, registration plate and traveling speed and ask for fine by those traveling faster than 100 miles an hour by identifying the registration plate.</a:t>
            </a:r>
          </a:p>
        </p:txBody>
      </p:sp>
    </p:spTree>
    <p:extLst>
      <p:ext uri="{BB962C8B-B14F-4D97-AF65-F5344CB8AC3E}">
        <p14:creationId xmlns:p14="http://schemas.microsoft.com/office/powerpoint/2010/main" val="1368837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5C69C-BC90-FB2E-D58B-45EC54BDD8E3}"/>
              </a:ext>
            </a:extLst>
          </p:cNvPr>
          <p:cNvSpPr>
            <a:spLocks noGrp="1"/>
          </p:cNvSpPr>
          <p:nvPr>
            <p:ph type="title"/>
          </p:nvPr>
        </p:nvSpPr>
        <p:spPr/>
        <p:txBody>
          <a:bodyPr/>
          <a:lstStyle/>
          <a:p>
            <a:r>
              <a:rPr lang="en-US" dirty="0"/>
              <a:t>CODE AND OUTPUT</a:t>
            </a:r>
            <a:endParaRPr lang="en-IN" dirty="0"/>
          </a:p>
        </p:txBody>
      </p:sp>
      <p:sp>
        <p:nvSpPr>
          <p:cNvPr id="3" name="Content Placeholder 2">
            <a:extLst>
              <a:ext uri="{FF2B5EF4-FFF2-40B4-BE49-F238E27FC236}">
                <a16:creationId xmlns:a16="http://schemas.microsoft.com/office/drawing/2014/main" id="{07DDFD98-9F70-D767-B205-DB2F02FE1C3A}"/>
              </a:ext>
            </a:extLst>
          </p:cNvPr>
          <p:cNvSpPr>
            <a:spLocks noGrp="1"/>
          </p:cNvSpPr>
          <p:nvPr>
            <p:ph idx="1"/>
          </p:nvPr>
        </p:nvSpPr>
        <p:spPr/>
        <p:txBody>
          <a:bodyPr/>
          <a:lstStyle/>
          <a:p>
            <a:pPr marL="0" indent="0">
              <a:buNone/>
            </a:pPr>
            <a:r>
              <a:rPr lang="en-US" dirty="0"/>
              <a:t>We will us </a:t>
            </a:r>
            <a:r>
              <a:rPr lang="en-US"/>
              <a:t>Visual Studio </a:t>
            </a:r>
            <a:r>
              <a:rPr lang="en-US" dirty="0"/>
              <a:t>Code to present this.</a:t>
            </a:r>
            <a:endParaRPr lang="en-IN" dirty="0"/>
          </a:p>
        </p:txBody>
      </p:sp>
    </p:spTree>
    <p:extLst>
      <p:ext uri="{BB962C8B-B14F-4D97-AF65-F5344CB8AC3E}">
        <p14:creationId xmlns:p14="http://schemas.microsoft.com/office/powerpoint/2010/main" val="3663946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D2CAA-F6B3-DBDB-9046-3DD371912016}"/>
              </a:ext>
            </a:extLst>
          </p:cNvPr>
          <p:cNvSpPr>
            <a:spLocks noGrp="1"/>
          </p:cNvSpPr>
          <p:nvPr>
            <p:ph type="title"/>
          </p:nvPr>
        </p:nvSpPr>
        <p:spPr/>
        <p:txBody>
          <a:bodyPr/>
          <a:lstStyle/>
          <a:p>
            <a:r>
              <a:rPr lang="en-US" dirty="0"/>
              <a:t>Results and conclusion</a:t>
            </a:r>
            <a:endParaRPr lang="en-IN" dirty="0"/>
          </a:p>
        </p:txBody>
      </p:sp>
      <p:sp>
        <p:nvSpPr>
          <p:cNvPr id="3" name="Content Placeholder 2">
            <a:extLst>
              <a:ext uri="{FF2B5EF4-FFF2-40B4-BE49-F238E27FC236}">
                <a16:creationId xmlns:a16="http://schemas.microsoft.com/office/drawing/2014/main" id="{EA30FF63-412C-8781-DD8C-DEC35E7BBBCD}"/>
              </a:ext>
            </a:extLst>
          </p:cNvPr>
          <p:cNvSpPr>
            <a:spLocks noGrp="1"/>
          </p:cNvSpPr>
          <p:nvPr>
            <p:ph idx="1"/>
          </p:nvPr>
        </p:nvSpPr>
        <p:spPr/>
        <p:txBody>
          <a:bodyPr>
            <a:normAutofit/>
          </a:bodyPr>
          <a:lstStyle/>
          <a:p>
            <a:r>
              <a:rPr lang="en-US" dirty="0"/>
              <a:t>A simple traffic defaulter identification system is achieved using C++</a:t>
            </a:r>
          </a:p>
          <a:p>
            <a:endParaRPr lang="en-US" dirty="0"/>
          </a:p>
          <a:p>
            <a:r>
              <a:rPr lang="en-US" dirty="0"/>
              <a:t>The program can be improved extensively to:</a:t>
            </a:r>
            <a:r>
              <a:rPr lang="en-IN" dirty="0"/>
              <a:t> </a:t>
            </a:r>
          </a:p>
          <a:p>
            <a:pPr lvl="1"/>
            <a:r>
              <a:rPr lang="en-IN" dirty="0"/>
              <a:t>Change the traffic lights by analysing the junction crowd</a:t>
            </a:r>
          </a:p>
          <a:p>
            <a:pPr lvl="1"/>
            <a:r>
              <a:rPr lang="en-IN" dirty="0"/>
              <a:t>Using AI to identify the drivers</a:t>
            </a:r>
          </a:p>
          <a:p>
            <a:pPr lvl="1"/>
            <a:r>
              <a:rPr lang="en-IN" dirty="0"/>
              <a:t>Maintain defaulter database by using officiated e-challan system</a:t>
            </a:r>
          </a:p>
          <a:p>
            <a:pPr marL="0" indent="0">
              <a:lnSpc>
                <a:spcPct val="115000"/>
              </a:lnSpc>
              <a:spcAft>
                <a:spcPts val="1000"/>
              </a:spcAft>
              <a:buNone/>
            </a:pPr>
            <a:r>
              <a:rPr lang="en-US" sz="1800" dirty="0">
                <a:solidFill>
                  <a:srgbClr val="000000"/>
                </a:solidFill>
                <a:effectLst/>
                <a:ea typeface="Calibri" panose="020F0502020204030204" pitchFamily="34" charset="0"/>
                <a:cs typeface="Times New Roman" panose="02020603050405020304" pitchFamily="18" charset="0"/>
              </a:rPr>
              <a:t>Due to time constraint, we were not able to attempt including the above mentioned.</a:t>
            </a:r>
            <a:r>
              <a:rPr lang="en-IN" sz="1800" dirty="0">
                <a:ea typeface="Calibri" panose="020F0502020204030204" pitchFamily="34" charset="0"/>
                <a:cs typeface="Times New Roman" panose="02020603050405020304" pitchFamily="18" charset="0"/>
              </a:rPr>
              <a:t>                                  </a:t>
            </a:r>
          </a:p>
          <a:p>
            <a:pPr marL="0" indent="0">
              <a:lnSpc>
                <a:spcPct val="115000"/>
              </a:lnSpc>
              <a:spcAft>
                <a:spcPts val="1000"/>
              </a:spcAft>
              <a:buNone/>
            </a:pPr>
            <a:r>
              <a:rPr lang="en-US" sz="1800" dirty="0">
                <a:solidFill>
                  <a:srgbClr val="000000"/>
                </a:solidFill>
                <a:effectLst/>
                <a:ea typeface="Calibri" panose="020F0502020204030204" pitchFamily="34" charset="0"/>
                <a:cs typeface="Times New Roman" panose="02020603050405020304" pitchFamily="18" charset="0"/>
              </a:rPr>
              <a:t>We will learn more and try to develop this in the future years!</a:t>
            </a:r>
            <a:endParaRPr lang="en-IN" sz="1800" dirty="0">
              <a:effectLst/>
              <a:ea typeface="Calibri" panose="020F0502020204030204" pitchFamily="34" charset="0"/>
              <a:cs typeface="Times New Roman" panose="02020603050405020304" pitchFamily="18" charset="0"/>
            </a:endParaRPr>
          </a:p>
          <a:p>
            <a:pPr marL="274320" lvl="1" indent="0">
              <a:buNone/>
            </a:pPr>
            <a:endParaRPr lang="en-IN" dirty="0"/>
          </a:p>
        </p:txBody>
      </p:sp>
    </p:spTree>
    <p:extLst>
      <p:ext uri="{BB962C8B-B14F-4D97-AF65-F5344CB8AC3E}">
        <p14:creationId xmlns:p14="http://schemas.microsoft.com/office/powerpoint/2010/main" val="2251516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81789-30B4-584A-6C7C-861A7F69480E}"/>
              </a:ext>
            </a:extLst>
          </p:cNvPr>
          <p:cNvSpPr>
            <a:spLocks noGrp="1"/>
          </p:cNvSpPr>
          <p:nvPr>
            <p:ph type="title"/>
          </p:nvPr>
        </p:nvSpPr>
        <p:spPr>
          <a:xfrm>
            <a:off x="1069848" y="484631"/>
            <a:ext cx="10058400" cy="4553533"/>
          </a:xfrm>
        </p:spPr>
        <p:txBody>
          <a:bodyPr/>
          <a:lstStyle/>
          <a:p>
            <a:pPr algn="ctr"/>
            <a:r>
              <a:rPr lang="en-US" dirty="0"/>
              <a:t>THANK YOU!</a:t>
            </a:r>
            <a:endParaRPr lang="en-IN" dirty="0"/>
          </a:p>
        </p:txBody>
      </p:sp>
    </p:spTree>
    <p:extLst>
      <p:ext uri="{BB962C8B-B14F-4D97-AF65-F5344CB8AC3E}">
        <p14:creationId xmlns:p14="http://schemas.microsoft.com/office/powerpoint/2010/main" val="3501518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73</TotalTime>
  <Words>242</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Rockwell</vt:lpstr>
      <vt:lpstr>Rockwell Condensed</vt:lpstr>
      <vt:lpstr>Wingdings</vt:lpstr>
      <vt:lpstr>Wood Type</vt:lpstr>
      <vt:lpstr>OOP Project</vt:lpstr>
      <vt:lpstr>TEAM MEMBERS</vt:lpstr>
      <vt:lpstr>Problem statement</vt:lpstr>
      <vt:lpstr>WHY WE CHOSE THE TOPIC</vt:lpstr>
      <vt:lpstr>CODE AND OUTPUT</vt:lpstr>
      <vt:lpstr>Results and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 Project</dc:title>
  <dc:creator>Gagan S Kannan</dc:creator>
  <cp:lastModifiedBy>Gagan S Kannan</cp:lastModifiedBy>
  <cp:revision>6</cp:revision>
  <dcterms:created xsi:type="dcterms:W3CDTF">2023-04-19T23:58:23Z</dcterms:created>
  <dcterms:modified xsi:type="dcterms:W3CDTF">2023-04-20T06:03:36Z</dcterms:modified>
</cp:coreProperties>
</file>