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3" r:id="rId2"/>
    <p:sldId id="362" r:id="rId3"/>
    <p:sldId id="363" r:id="rId4"/>
    <p:sldId id="365" r:id="rId5"/>
    <p:sldId id="366" r:id="rId6"/>
    <p:sldId id="364" r:id="rId7"/>
    <p:sldId id="336" r:id="rId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84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93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31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13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56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49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08" y="6452051"/>
            <a:ext cx="1047750" cy="12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Rakuten Pay iOS MVVM + Clean Architecture </a:t>
            </a:r>
            <a:br>
              <a:rPr kumimoji="1" lang="en-US" altLang="ja-JP" dirty="0"/>
            </a:br>
            <a:r>
              <a:rPr kumimoji="1" lang="en-US" altLang="ja-JP" dirty="0"/>
              <a:t>Part 1 </a:t>
            </a:r>
            <a:r>
              <a:rPr lang="en-US" altLang="ja-JP" dirty="0"/>
              <a:t>-</a:t>
            </a:r>
            <a:r>
              <a:rPr kumimoji="1" lang="en-US" altLang="ja-JP" dirty="0"/>
              <a:t> Unit Testing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2"/>
          </p:nvPr>
        </p:nvSpPr>
        <p:spPr>
          <a:xfrm>
            <a:off x="1080000" y="3107530"/>
            <a:ext cx="4170488" cy="18454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0" dirty="0">
                <a:latin typeface="Arial" panose="020B0604020202020204" pitchFamily="34" charset="0"/>
              </a:rPr>
              <a:t>Oct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2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th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2023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 panose="02000503000000020004" pitchFamily="2" charset="0"/>
              </a:rPr>
              <a:t>Chang </a:t>
            </a:r>
            <a:r>
              <a:rPr lang="en-US" dirty="0" err="1">
                <a:latin typeface="Helvetica Neue" panose="02000503000000020004" pitchFamily="2" charset="0"/>
              </a:rPr>
              <a:t>Chih</a:t>
            </a:r>
            <a:r>
              <a:rPr lang="en-US" dirty="0">
                <a:latin typeface="Helvetica Neue" panose="02000503000000020004" pitchFamily="2" charset="0"/>
              </a:rPr>
              <a:t> Hsiang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Rakuten Payment, Inc.</a:t>
            </a:r>
            <a:endParaRPr lang="en-US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235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kern="0" dirty="0"/>
              <a:t>Memory leak detection - 1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504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Test it in playground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Materials &gt; </a:t>
            </a:r>
            <a:r>
              <a:rPr lang="en-US" dirty="0" err="1"/>
              <a:t>TestingObject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a concrete dependency inside </a:t>
            </a:r>
            <a:r>
              <a:rPr lang="en-US" dirty="0" err="1"/>
              <a:t>RetainCycleObject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Invoke start method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Dependency has retain cycle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Copy Materials to project</a:t>
            </a:r>
            <a:endParaRPr lang="en-US" b="1" dirty="0">
              <a:effectLst/>
            </a:endParaRP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new folder &gt; </a:t>
            </a:r>
            <a:r>
              <a:rPr lang="en-US" dirty="0" err="1"/>
              <a:t>MemoryLeak</a:t>
            </a:r>
            <a:endParaRPr lang="en-US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Test naming convention</a:t>
            </a:r>
            <a:endParaRPr lang="en-US" b="1" dirty="0">
              <a:effectLst/>
            </a:endParaRP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Test</a:t>
            </a:r>
            <a:r>
              <a:rPr lang="en-US" dirty="0" err="1"/>
              <a:t>_</a:t>
            </a:r>
            <a:r>
              <a:rPr lang="en-US" dirty="0" err="1">
                <a:solidFill>
                  <a:srgbClr val="FF0000"/>
                </a:solidFill>
              </a:rPr>
              <a:t>Scenarios</a:t>
            </a:r>
            <a:r>
              <a:rPr lang="en-US" dirty="0" err="1"/>
              <a:t>_</a:t>
            </a:r>
            <a:r>
              <a:rPr lang="en-US" dirty="0" err="1">
                <a:solidFill>
                  <a:srgbClr val="FF0000"/>
                </a:solidFill>
              </a:rPr>
              <a:t>Parameters</a:t>
            </a:r>
            <a:r>
              <a:rPr lang="en-US" dirty="0" err="1"/>
              <a:t>_</a:t>
            </a:r>
            <a:r>
              <a:rPr lang="en-US" dirty="0" err="1">
                <a:solidFill>
                  <a:srgbClr val="FF0000"/>
                </a:solidFill>
              </a:rPr>
              <a:t>Result</a:t>
            </a:r>
            <a:r>
              <a:rPr lang="en-US" dirty="0"/>
              <a:t> . e.g. </a:t>
            </a:r>
            <a:r>
              <a:rPr lang="en-US" b="1" dirty="0" err="1"/>
              <a:t>test_RetrieveBarcode_WithoutEasyID_SuccessResult</a:t>
            </a:r>
            <a:endParaRPr lang="en-US" b="1" dirty="0"/>
          </a:p>
          <a:p>
            <a:pPr marL="342900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Objects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</a:t>
            </a:r>
            <a:r>
              <a:rPr lang="en-US" b="1" dirty="0" err="1"/>
              <a:t>tearDownBlock</a:t>
            </a:r>
            <a:r>
              <a:rPr lang="en-US" b="1" dirty="0"/>
              <a:t> for checking </a:t>
            </a:r>
            <a:r>
              <a:rPr lang="en-US" b="1" dirty="0" err="1"/>
              <a:t>dealloc</a:t>
            </a:r>
            <a:r>
              <a:rPr lang="en-US" b="1" dirty="0"/>
              <a:t> object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 err="1"/>
              <a:t>AssertNil</a:t>
            </a:r>
            <a:endParaRPr lang="en-US" b="1" dirty="0"/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Testing case will be always strong reference 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Declare weak </a:t>
            </a:r>
          </a:p>
        </p:txBody>
      </p:sp>
    </p:spTree>
    <p:extLst>
      <p:ext uri="{BB962C8B-B14F-4D97-AF65-F5344CB8AC3E}">
        <p14:creationId xmlns:p14="http://schemas.microsoft.com/office/powerpoint/2010/main" val="505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kern="0" dirty="0"/>
              <a:t>Memory leak detection - 2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272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Invoke leak method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Run again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Assert both dependency and main object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Extract to method 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Make SUT (system under test)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Memory leak private method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add path : </a:t>
            </a:r>
            <a:r>
              <a:rPr lang="en-US" b="1" dirty="0" err="1"/>
              <a:t>StaticString</a:t>
            </a:r>
            <a:r>
              <a:rPr lang="en-US" b="1" dirty="0"/>
              <a:t> #</a:t>
            </a:r>
            <a:r>
              <a:rPr lang="en-US" b="1" dirty="0" err="1"/>
              <a:t>filePath</a:t>
            </a:r>
            <a:r>
              <a:rPr lang="en-US" b="1" dirty="0"/>
              <a:t> and </a:t>
            </a:r>
            <a:r>
              <a:rPr lang="en-US" b="1" dirty="0" err="1"/>
              <a:t>codeLine:Uint</a:t>
            </a:r>
            <a:r>
              <a:rPr lang="en-US" b="1" dirty="0"/>
              <a:t>  #line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8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kern="0" dirty="0" err="1"/>
              <a:t>SnapShot</a:t>
            </a:r>
            <a:r>
              <a:rPr lang="en-US" altLang="ja-JP" sz="3600" b="1" kern="0" dirty="0"/>
              <a:t> Test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438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Add dependency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pointfreeco</a:t>
            </a:r>
            <a:r>
              <a:rPr lang="en-US" b="1" dirty="0"/>
              <a:t>/swift-snapshot-</a:t>
            </a:r>
            <a:r>
              <a:rPr lang="en-US" b="1" dirty="0" err="1"/>
              <a:t>testing.git</a:t>
            </a:r>
            <a:endParaRPr lang="en-US" b="1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Add Snapshot Testing to Test target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new testing class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Import library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Set record in setup method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Set </a:t>
            </a:r>
            <a:r>
              <a:rPr lang="en-US" b="1" dirty="0" err="1"/>
              <a:t>isRecording</a:t>
            </a:r>
            <a:r>
              <a:rPr lang="en-US" b="1" dirty="0"/>
              <a:t> variable as true in setup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</a:t>
            </a:r>
            <a:r>
              <a:rPr lang="en-US" b="1" dirty="0" err="1"/>
              <a:t>viewcontroller</a:t>
            </a:r>
            <a:r>
              <a:rPr lang="en-US" b="1" dirty="0"/>
              <a:t> for testing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 err="1"/>
              <a:t>assertSnapshot</a:t>
            </a:r>
            <a:r>
              <a:rPr lang="en-US" b="1" dirty="0"/>
              <a:t> by image to obtain static image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Check image in the folder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Close </a:t>
            </a:r>
            <a:r>
              <a:rPr lang="en-US" b="1" dirty="0" err="1"/>
              <a:t>isRecording</a:t>
            </a:r>
            <a:r>
              <a:rPr lang="en-US" b="1" dirty="0"/>
              <a:t> variable to test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Change padding in </a:t>
            </a:r>
            <a:r>
              <a:rPr lang="en-US" b="1" dirty="0" err="1"/>
              <a:t>viewcontroller</a:t>
            </a:r>
            <a:r>
              <a:rPr lang="en-US" b="1" dirty="0"/>
              <a:t> to test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09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Unit </a:t>
            </a:r>
            <a:r>
              <a:rPr lang="en-US" altLang="ja-JP" sz="3600" b="1" dirty="0" err="1"/>
              <a:t>TestCase</a:t>
            </a:r>
            <a:r>
              <a:rPr lang="en-US" altLang="ja-JP" sz="3600" b="1" dirty="0"/>
              <a:t> - 1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538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Run Testing at first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Check code coverage 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Scheme &gt; Test &gt; Options &gt; Gather coverage for all target 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Copy main to main project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Delete annotation in </a:t>
            </a:r>
            <a:r>
              <a:rPr lang="en-US" b="1" dirty="0" err="1"/>
              <a:t>AppDelegate</a:t>
            </a:r>
            <a:endParaRPr lang="en-US" b="1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Copy mock Test </a:t>
            </a:r>
            <a:r>
              <a:rPr lang="en-US" b="1" dirty="0" err="1"/>
              <a:t>AppDelegate</a:t>
            </a:r>
            <a:r>
              <a:rPr lang="en-US" b="1" dirty="0"/>
              <a:t> into Test target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test class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Test </a:t>
            </a:r>
            <a:r>
              <a:rPr lang="en-US" b="1" dirty="0" err="1"/>
              <a:t>ViewModel</a:t>
            </a:r>
            <a:endParaRPr lang="en-US" b="1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Test </a:t>
            </a:r>
            <a:r>
              <a:rPr lang="en-US" b="1" dirty="0" err="1"/>
              <a:t>UseCase</a:t>
            </a:r>
            <a:endParaRPr lang="en-US" b="1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3A principle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Arrange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Make </a:t>
            </a:r>
            <a:r>
              <a:rPr lang="en-US" b="1" dirty="0" err="1"/>
              <a:t>sut</a:t>
            </a:r>
            <a:endParaRPr lang="en-US" b="1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Act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Invoke input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Assert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Assert result</a:t>
            </a:r>
          </a:p>
        </p:txBody>
      </p:sp>
    </p:spTree>
    <p:extLst>
      <p:ext uri="{BB962C8B-B14F-4D97-AF65-F5344CB8AC3E}">
        <p14:creationId xmlns:p14="http://schemas.microsoft.com/office/powerpoint/2010/main" val="254173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Unit </a:t>
            </a:r>
            <a:r>
              <a:rPr lang="en-US" altLang="ja-JP" sz="3600" b="1" dirty="0" err="1"/>
              <a:t>TestCase</a:t>
            </a:r>
            <a:r>
              <a:rPr lang="en-US" altLang="ja-JP" sz="3600" b="1" dirty="0"/>
              <a:t> - 2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30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Import target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Don’t not use @testable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Mock object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Binding output to make assertion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Add exception for wait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Add expect counts (</a:t>
            </a:r>
            <a:r>
              <a:rPr lang="en-US" b="1" dirty="0" err="1"/>
              <a:t>expectedFulfullmentCount</a:t>
            </a:r>
            <a:r>
              <a:rPr lang="en-US" b="1" dirty="0"/>
              <a:t> )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Binding with @Published will trigger description one time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 err="1"/>
              <a:t>dropFrist</a:t>
            </a:r>
            <a:r>
              <a:rPr lang="en-US" b="1" dirty="0"/>
              <a:t>()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Check coverage </a:t>
            </a:r>
          </a:p>
        </p:txBody>
      </p:sp>
    </p:spTree>
    <p:extLst>
      <p:ext uri="{BB962C8B-B14F-4D97-AF65-F5344CB8AC3E}">
        <p14:creationId xmlns:p14="http://schemas.microsoft.com/office/powerpoint/2010/main" val="328322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9445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18453</TotalTime>
  <Words>311</Words>
  <Application>Microsoft Macintosh PowerPoint</Application>
  <PresentationFormat>Widescreen</PresentationFormat>
  <Paragraphs>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Rakuten Global B</vt:lpstr>
      <vt:lpstr>Arial</vt:lpstr>
      <vt:lpstr>Calibri</vt:lpstr>
      <vt:lpstr>Helvetica Neue</vt:lpstr>
      <vt:lpstr>R-Style v3.0</vt:lpstr>
      <vt:lpstr>Rakuten Pay iOS MVVM + Clean Architecture  Part 1 - Unit Testing</vt:lpstr>
      <vt:lpstr>Memory leak detection - 1</vt:lpstr>
      <vt:lpstr>Memory leak detection - 2</vt:lpstr>
      <vt:lpstr>SnapShot Test</vt:lpstr>
      <vt:lpstr>Unit TestCase - 1</vt:lpstr>
      <vt:lpstr>Unit TestCase - 2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R-Style template v3.0</dc:title>
  <dc:creator>Chang, Chih Hsiang | Shine | RP</dc:creator>
  <cp:lastModifiedBy>Chang, Chih Hsiang | Shine | RP</cp:lastModifiedBy>
  <cp:revision>196</cp:revision>
  <cp:lastPrinted>2018-09-21T06:58:36Z</cp:lastPrinted>
  <dcterms:created xsi:type="dcterms:W3CDTF">2023-02-12T23:30:25Z</dcterms:created>
  <dcterms:modified xsi:type="dcterms:W3CDTF">2023-10-11T07:01:30Z</dcterms:modified>
</cp:coreProperties>
</file>