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02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49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A3ADB1-2493-418F-8971-E4E73DC79B1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753C7AE-036B-4212-A428-74554696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D5ED-CF4B-202B-1353-4B6614FB4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FakeHLTV.org </a:t>
            </a:r>
            <a:r>
              <a:rPr lang="sr-Latn-RS" sz="4800" b="1" dirty="0"/>
              <a:t>- </a:t>
            </a:r>
            <a:r>
              <a:rPr lang="sr-Cyrl-RS" sz="4800" dirty="0"/>
              <a:t>апликација за евидентирање професионалних </a:t>
            </a:r>
            <a:r>
              <a:rPr lang="sr-Latn-RS" sz="4800" dirty="0"/>
              <a:t>Counter-Strike 2 </a:t>
            </a:r>
            <a:r>
              <a:rPr lang="sr-Cyrl-RS" sz="4800" dirty="0"/>
              <a:t>мечева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89528-ED52-594D-F37F-9396BCEBC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Андрија Јоцић </a:t>
            </a:r>
            <a:r>
              <a:rPr lang="sr-Latn-RS" dirty="0"/>
              <a:t>IV</a:t>
            </a:r>
            <a:r>
              <a:rPr lang="sr-Latn-RS" baseline="-25000" dirty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7168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B53E-F6D3-28CB-F16A-34754265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Форма за измену података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1A222-1DD0-459D-8170-4C277B37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33182"/>
            <a:ext cx="5715798" cy="3820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F3BF1-471F-EA32-2C1C-EEE75FBF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97" y="1833182"/>
            <a:ext cx="3448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9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27B08-A226-714D-A55A-71641983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Преглед веб апликације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2A7F2-ED72-40A8-CFC0-1194830D2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94563-36F5-0289-9068-5CF2BA8E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Главни мени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A146D6-1CF3-8BB7-84D8-C51F9E1CA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60264"/>
            <a:ext cx="8594725" cy="42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815-C826-3D88-8B64-C6409A4E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Табела „Аутори“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78F9B-04B7-5186-6C20-93AF95F55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8026"/>
            <a:ext cx="8594725" cy="4292886"/>
          </a:xfrm>
        </p:spPr>
      </p:pic>
    </p:spTree>
    <p:extLst>
      <p:ext uri="{BB962C8B-B14F-4D97-AF65-F5344CB8AC3E}">
        <p14:creationId xmlns:p14="http://schemas.microsoft.com/office/powerpoint/2010/main" val="154797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C8F5-8305-5D15-267B-343EFB04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sr-Cyrl-RS" dirty="0"/>
              <a:t>абела „Играчи“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19621-3D74-63AA-5CD0-6B6E57E8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5788"/>
            <a:ext cx="8594725" cy="4297362"/>
          </a:xfrm>
        </p:spPr>
      </p:pic>
    </p:spTree>
    <p:extLst>
      <p:ext uri="{BB962C8B-B14F-4D97-AF65-F5344CB8AC3E}">
        <p14:creationId xmlns:p14="http://schemas.microsoft.com/office/powerpoint/2010/main" val="175106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8D4-43AF-4ED3-2DB9-D2F5110A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Табела „Мечеви“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6DFBD6-2EFA-D666-744A-54B5C2BC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8026"/>
            <a:ext cx="8594725" cy="4292886"/>
          </a:xfrm>
        </p:spPr>
      </p:pic>
    </p:spTree>
    <p:extLst>
      <p:ext uri="{BB962C8B-B14F-4D97-AF65-F5344CB8AC3E}">
        <p14:creationId xmlns:p14="http://schemas.microsoft.com/office/powerpoint/2010/main" val="383156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6F33-3843-93A1-9325-D92245CA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Табела „Тимови“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86A94BE-8A24-695F-7A40-92F55030F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8026"/>
            <a:ext cx="8594725" cy="4292886"/>
          </a:xfrm>
        </p:spPr>
      </p:pic>
    </p:spTree>
    <p:extLst>
      <p:ext uri="{BB962C8B-B14F-4D97-AF65-F5344CB8AC3E}">
        <p14:creationId xmlns:p14="http://schemas.microsoft.com/office/powerpoint/2010/main" val="282305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C829-0DA0-B8B2-3209-88DD9309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Табела „Трансфери“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05164-3AD3-58EA-B659-48E830536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8026"/>
            <a:ext cx="8594725" cy="4292886"/>
          </a:xfrm>
        </p:spPr>
      </p:pic>
    </p:spTree>
    <p:extLst>
      <p:ext uri="{BB962C8B-B14F-4D97-AF65-F5344CB8AC3E}">
        <p14:creationId xmlns:p14="http://schemas.microsoft.com/office/powerpoint/2010/main" val="338561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3A87-7A36-6C50-ED31-ACBD0F1C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Табела „Тренери“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08E17-DDDA-F9B9-71F6-CEE8E1585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60264"/>
            <a:ext cx="8594725" cy="4288409"/>
          </a:xfrm>
        </p:spPr>
      </p:pic>
    </p:spTree>
    <p:extLst>
      <p:ext uri="{BB962C8B-B14F-4D97-AF65-F5344CB8AC3E}">
        <p14:creationId xmlns:p14="http://schemas.microsoft.com/office/powerpoint/2010/main" val="343173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521A-D81F-241C-4B3B-AE407F8F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Табела „Турнири“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1F5FA-8CB4-8A49-1095-313F5E6C0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8026"/>
            <a:ext cx="8594725" cy="4292886"/>
          </a:xfrm>
        </p:spPr>
      </p:pic>
    </p:spTree>
    <p:extLst>
      <p:ext uri="{BB962C8B-B14F-4D97-AF65-F5344CB8AC3E}">
        <p14:creationId xmlns:p14="http://schemas.microsoft.com/office/powerpoint/2010/main" val="133541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738C-94A9-4DF9-AB39-5A95B214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</a:t>
            </a:r>
            <a:r>
              <a:rPr lang="sr-Cyrl-RS" dirty="0"/>
              <a:t>пис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06DF-DC7D-0F6D-89A4-31ED3D37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r>
              <a:rPr lang="sr-Cyrl-RS" dirty="0"/>
              <a:t>Апликација омогућава интуитиван и ефикасан приказ и менаџмент података о професионалној </a:t>
            </a:r>
            <a:r>
              <a:rPr lang="sr-Latn-RS" dirty="0"/>
              <a:t>C</a:t>
            </a:r>
            <a:r>
              <a:rPr lang="en-US" dirty="0" err="1"/>
              <a:t>ounter</a:t>
            </a:r>
            <a:r>
              <a:rPr lang="en-US" dirty="0"/>
              <a:t>-Strike 2 (CS2) </a:t>
            </a:r>
            <a:r>
              <a:rPr lang="sr-Cyrl-RS" dirty="0"/>
              <a:t>сцени у табеларном приказу.</a:t>
            </a:r>
          </a:p>
          <a:p>
            <a:r>
              <a:rPr lang="sr-Cyrl-RS" dirty="0"/>
              <a:t>Функционалности:</a:t>
            </a:r>
          </a:p>
          <a:p>
            <a:pPr lvl="1"/>
            <a:r>
              <a:rPr lang="sr-Cyrl-RS" dirty="0"/>
              <a:t>Убацивање података са валидацијом унетих података</a:t>
            </a:r>
          </a:p>
          <a:p>
            <a:pPr lvl="1"/>
            <a:r>
              <a:rPr lang="sr-Cyrl-RS" dirty="0"/>
              <a:t>Брисање података</a:t>
            </a:r>
          </a:p>
          <a:p>
            <a:pPr lvl="1"/>
            <a:r>
              <a:rPr lang="sr-Cyrl-RS" dirty="0"/>
              <a:t>Ефикасна измена података</a:t>
            </a:r>
          </a:p>
          <a:p>
            <a:pPr lvl="1"/>
            <a:r>
              <a:rPr lang="sr-Cyrl-RS" dirty="0"/>
              <a:t>Напредно филтрирање и сортирање података</a:t>
            </a:r>
          </a:p>
          <a:p>
            <a:pPr lvl="1"/>
            <a:r>
              <a:rPr lang="sr-Cyrl-RS" dirty="0"/>
              <a:t>Динамички приказ података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73C57-9DAD-27C2-7C39-6ADAFAA8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691322"/>
            <a:ext cx="3927970" cy="320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FB040-B4AA-C3A5-3747-8013F5BB74BB}"/>
              </a:ext>
            </a:extLst>
          </p:cNvPr>
          <p:cNvSpPr txBox="1"/>
          <p:nvPr/>
        </p:nvSpPr>
        <p:spPr>
          <a:xfrm>
            <a:off x="6108192" y="4999592"/>
            <a:ext cx="392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200" i="1" dirty="0">
                <a:solidFill>
                  <a:schemeClr val="bg1">
                    <a:lumMod val="50000"/>
                  </a:schemeClr>
                </a:solidFill>
              </a:rPr>
              <a:t>Релациони модел базе података на којој је апликација направљена.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8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801C-FD20-4814-B14A-682A2CD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Табела „Вести“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FDEDB-38C6-C616-A53A-D09FF2FE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8026"/>
            <a:ext cx="8594725" cy="4292886"/>
          </a:xfrm>
        </p:spPr>
      </p:pic>
    </p:spTree>
    <p:extLst>
      <p:ext uri="{BB962C8B-B14F-4D97-AF65-F5344CB8AC3E}">
        <p14:creationId xmlns:p14="http://schemas.microsoft.com/office/powerpoint/2010/main" val="99409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DF1C-E2B9-4587-643D-78105DF2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Специјалне функције и детаљни упити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5D8FE-BE22-5D49-4621-7D45D2E2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8026"/>
            <a:ext cx="8594725" cy="4292886"/>
          </a:xfrm>
        </p:spPr>
      </p:pic>
    </p:spTree>
    <p:extLst>
      <p:ext uri="{BB962C8B-B14F-4D97-AF65-F5344CB8AC3E}">
        <p14:creationId xmlns:p14="http://schemas.microsoft.com/office/powerpoint/2010/main" val="413888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E5FB-0E37-E130-98E2-FFAF380E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Хвала на пажњи!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A1C1E-2252-B76E-5747-3FB8211EC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4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4ECA-2C91-457B-3DF5-399DE13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Избор технологија и алата – десктоп део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3EF8-BBCD-FC0F-FE09-7D61A207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sr-Latn-RS" dirty="0"/>
              <a:t>Java – </a:t>
            </a:r>
            <a:r>
              <a:rPr lang="sr-Cyrl-RS" dirty="0"/>
              <a:t>објектно оријентисан програмски језик који се јавља почетком 90-их година. Одликује га подршка за широк асортиман платформи и велик број званичних библиотека за екстензију језика. </a:t>
            </a:r>
            <a:endParaRPr lang="sr-Latn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r>
              <a:rPr lang="sr-Latn-RS" dirty="0"/>
              <a:t>Jav</a:t>
            </a:r>
            <a:r>
              <a:rPr lang="sr-Cyrl-RS" dirty="0"/>
              <a:t>а</a:t>
            </a:r>
            <a:r>
              <a:rPr lang="sr-Latn-RS" dirty="0"/>
              <a:t>FX</a:t>
            </a:r>
            <a:r>
              <a:rPr lang="sr-Cyrl-RS" dirty="0"/>
              <a:t> – једна од најпопуларнијих и најразвијенијих </a:t>
            </a:r>
            <a:r>
              <a:rPr lang="sr-Latn-RS" dirty="0"/>
              <a:t>UI </a:t>
            </a:r>
            <a:r>
              <a:rPr lang="sr-Cyrl-RS" dirty="0"/>
              <a:t>библиотека у Јава</a:t>
            </a:r>
            <a:r>
              <a:rPr lang="sr-Latn-RS" dirty="0"/>
              <a:t> </a:t>
            </a:r>
            <a:r>
              <a:rPr lang="sr-Cyrl-RS" dirty="0"/>
              <a:t>екосистему. Омогућава лак и ефикасан развој страница путем синтаксе веома налик </a:t>
            </a:r>
            <a:r>
              <a:rPr lang="sr-Latn-RS" dirty="0"/>
              <a:t>HTML-</a:t>
            </a:r>
            <a:r>
              <a:rPr lang="sr-Cyrl-RS" dirty="0"/>
              <a:t>у</a:t>
            </a:r>
            <a:endParaRPr lang="sr-Latn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r>
              <a:rPr lang="sr-Latn-RS" dirty="0"/>
              <a:t>IntelliJ IDEA</a:t>
            </a:r>
            <a:r>
              <a:rPr lang="sr-Cyrl-RS" dirty="0"/>
              <a:t> – интегрисано радно окружење за рад у </a:t>
            </a:r>
            <a:r>
              <a:rPr lang="sr-Latn-RS" dirty="0"/>
              <a:t>Java </a:t>
            </a:r>
            <a:r>
              <a:rPr lang="sr-Cyrl-RS" dirty="0"/>
              <a:t>програмском језику са великом подржком за Јавине библиотеке, како званичне, тако и незваничне.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DB3E76-FF4B-3352-A18C-1B6FE6EC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49" y="4661515"/>
            <a:ext cx="824889" cy="15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8D66E3-C6CF-00BE-6F0C-8FAC1016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24" y="4951826"/>
            <a:ext cx="2218188" cy="9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elliJ IDEA - Wikipedia">
            <a:extLst>
              <a:ext uri="{FF2B5EF4-FFF2-40B4-BE49-F238E27FC236}">
                <a16:creationId xmlns:a16="http://schemas.microsoft.com/office/drawing/2014/main" id="{6B3A5C95-3EA4-6797-9E33-5A7D28C3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96" y="4623423"/>
            <a:ext cx="1581052" cy="15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9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2462-05E8-CD4A-CD36-65CC560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Избор технологија и алата – веб део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807-7BAD-D98C-0926-1627B18F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r>
              <a:rPr lang="en-US" dirty="0"/>
              <a:t>PHP – </a:t>
            </a:r>
            <a:r>
              <a:rPr lang="sr-Cyrl-RS" dirty="0"/>
              <a:t>програмски језик намењен за интеракцију веб странице са сервером. Један је од најпопуларнијих програмских језика у веб окружењу, и користи га чак 77% свих веб-сајтова. </a:t>
            </a:r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en-US" dirty="0"/>
          </a:p>
          <a:p>
            <a:r>
              <a:rPr lang="sr-Latn-RS" dirty="0"/>
              <a:t>Laravel – </a:t>
            </a:r>
            <a:r>
              <a:rPr lang="en-US" dirty="0"/>
              <a:t>PHP framework </a:t>
            </a:r>
            <a:r>
              <a:rPr lang="sr-Cyrl-RS" dirty="0"/>
              <a:t>који омогућава лаку имплементацију разних функција једне веб апликације као безбедна комуникација са базом података, аутентификација корисника, онлајн плаћање и сл.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 Studio Code – </a:t>
            </a:r>
            <a:r>
              <a:rPr lang="sr-Cyrl-RS" dirty="0"/>
              <a:t>хибрид између обичног текст едитора и комплетног интегрисаног развојног окружења. Његове функције се могу додатно проширити уз бескрајну количину екстензика које заједница развија.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2FAF72-BA9A-6D97-8881-D3576810A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4" y="4919289"/>
            <a:ext cx="1270704" cy="68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ravel - Wikipedia">
            <a:extLst>
              <a:ext uri="{FF2B5EF4-FFF2-40B4-BE49-F238E27FC236}">
                <a16:creationId xmlns:a16="http://schemas.microsoft.com/office/drawing/2014/main" id="{2D290754-7434-73AB-557D-39892AE3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31" y="4677704"/>
            <a:ext cx="1610118" cy="11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E2BBBDA-60A5-33E4-C37D-1C73C8AC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42" y="4677704"/>
            <a:ext cx="1165781" cy="11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7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81EFA5-73F6-63CF-5692-C0BBA2E7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Преглед десктоп апликације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D9896-D65B-0D0C-1A44-AC1284999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191B-557F-F491-130D-E90633A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Главни мени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B6AA2E-7683-7338-ECE4-F34DE1B0F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85" y="1828800"/>
            <a:ext cx="7414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9D42-EA4A-8B3B-2AF0-9B8EFA97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Мени за подешавање апликације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CE0DE4-7105-AF9E-88E8-C105F02C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125" y="1828800"/>
            <a:ext cx="7410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012B-67B3-0F09-B33A-5A4F4660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Форма за додавање података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81C772-B321-D024-59F7-2CEFC368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84784"/>
            <a:ext cx="5521483" cy="3246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EB0AB-D8F8-9A7D-28F7-721BC744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2" y="1884784"/>
            <a:ext cx="3713584" cy="2117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39993-462E-82F0-B469-3121D1AA8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1" y="4195568"/>
            <a:ext cx="3725769" cy="18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286B-0CA2-6EA2-752E-8DCD2D9D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Форма за брисање података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89221B-4860-9DF8-E4D8-E0038355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38131"/>
            <a:ext cx="5625649" cy="3293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32FB2-9E6D-2A93-E31F-F093D968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184" y="1838131"/>
            <a:ext cx="3448050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10C4D-50F3-399B-382D-57C5C4EF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184" y="3680390"/>
            <a:ext cx="3448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944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</TotalTime>
  <Words>322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FakeHLTV.org - апликација за евидентирање професионалних Counter-Strike 2 мечева</vt:lpstr>
      <vt:lpstr>Oпис апликације</vt:lpstr>
      <vt:lpstr>Избор технологија и алата – десктоп део</vt:lpstr>
      <vt:lpstr>Избор технологија и алата – веб део</vt:lpstr>
      <vt:lpstr>Преглед десктоп апликације</vt:lpstr>
      <vt:lpstr>Главни мени</vt:lpstr>
      <vt:lpstr>Мени за подешавање апликације</vt:lpstr>
      <vt:lpstr>Форма за додавање података</vt:lpstr>
      <vt:lpstr>Форма за брисање података </vt:lpstr>
      <vt:lpstr>Форма за измену података</vt:lpstr>
      <vt:lpstr>Преглед веб апликације</vt:lpstr>
      <vt:lpstr>Главни мени</vt:lpstr>
      <vt:lpstr>Табела „Аутори“</vt:lpstr>
      <vt:lpstr>Tабела „Играчи“</vt:lpstr>
      <vt:lpstr>Табела „Мечеви“</vt:lpstr>
      <vt:lpstr>Табела „Тимови“</vt:lpstr>
      <vt:lpstr>Табела „Трансфери“</vt:lpstr>
      <vt:lpstr>Табела „Тренери“</vt:lpstr>
      <vt:lpstr>Табела „Турнири“</vt:lpstr>
      <vt:lpstr>Табела „Вести“</vt:lpstr>
      <vt:lpstr>Специјалне функције и детаљни упити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ck3jo</dc:creator>
  <cp:lastModifiedBy>ck3jo</cp:lastModifiedBy>
  <cp:revision>2</cp:revision>
  <dcterms:created xsi:type="dcterms:W3CDTF">2024-06-03T20:00:28Z</dcterms:created>
  <dcterms:modified xsi:type="dcterms:W3CDTF">2024-06-04T01:10:30Z</dcterms:modified>
</cp:coreProperties>
</file>