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67" r:id="rId9"/>
    <p:sldId id="268" r:id="rId10"/>
    <p:sldId id="272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63" autoAdjust="0"/>
    <p:restoredTop sz="86453" autoAdjust="0"/>
  </p:normalViewPr>
  <p:slideViewPr>
    <p:cSldViewPr>
      <p:cViewPr>
        <p:scale>
          <a:sx n="80" d="100"/>
          <a:sy n="80" d="100"/>
        </p:scale>
        <p:origin x="-8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406-54F6-4908-9960-8F25EDBF6335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88D-8691-4535-9689-839780133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3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406-54F6-4908-9960-8F25EDBF6335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88D-8691-4535-9689-839780133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4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406-54F6-4908-9960-8F25EDBF6335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88D-8691-4535-9689-839780133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81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406-54F6-4908-9960-8F25EDBF6335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88D-8691-4535-9689-839780133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64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406-54F6-4908-9960-8F25EDBF6335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88D-8691-4535-9689-839780133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61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406-54F6-4908-9960-8F25EDBF6335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88D-8691-4535-9689-839780133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41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406-54F6-4908-9960-8F25EDBF6335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88D-8691-4535-9689-839780133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44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406-54F6-4908-9960-8F25EDBF6335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88D-8691-4535-9689-839780133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08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406-54F6-4908-9960-8F25EDBF6335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88D-8691-4535-9689-839780133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16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406-54F6-4908-9960-8F25EDBF6335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88D-8691-4535-9689-839780133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52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406-54F6-4908-9960-8F25EDBF6335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88D-8691-4535-9689-839780133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1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0406-54F6-4908-9960-8F25EDBF6335}" type="datetimeFigureOut">
              <a:rPr lang="zh-TW" altLang="en-US" smtClean="0"/>
              <a:t>2014/4/25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488D-8691-4535-9689-839780133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22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12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14.xml"/><Relationship Id="rId5" Type="http://schemas.openxmlformats.org/officeDocument/2006/relationships/image" Target="../media/image10.jpg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18.xml"/><Relationship Id="rId5" Type="http://schemas.openxmlformats.org/officeDocument/2006/relationships/image" Target="../media/image11.jpg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12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14.xml"/><Relationship Id="rId5" Type="http://schemas.openxmlformats.org/officeDocument/2006/relationships/image" Target="../media/image12.jpg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12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14.xml"/><Relationship Id="rId5" Type="http://schemas.openxmlformats.org/officeDocument/2006/relationships/image" Target="../media/image13.jpg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14.jpg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15.jpg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16.jpg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17.jpg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18.jpg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19.jpg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5.jpg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6.jpg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7.jpg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12.xml"/><Relationship Id="rId5" Type="http://schemas.openxmlformats.org/officeDocument/2006/relationships/image" Target="../media/image8.jpg"/><Relationship Id="rId10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12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14.xml"/><Relationship Id="rId5" Type="http://schemas.openxmlformats.org/officeDocument/2006/relationships/image" Target="../media/image9.jpg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161"/>
            <a:ext cx="9144000" cy="64178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22986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/>
              <a:t>     START</a:t>
            </a:r>
            <a:endParaRPr lang="zh-TW" altLang="en-US" sz="2200" dirty="0"/>
          </a:p>
        </p:txBody>
      </p:sp>
      <p:sp>
        <p:nvSpPr>
          <p:cNvPr id="2" name="矩形 1">
            <a:hlinkClick r:id="rId3" action="ppaction://hlinksldjump"/>
          </p:cNvPr>
          <p:cNvSpPr/>
          <p:nvPr/>
        </p:nvSpPr>
        <p:spPr>
          <a:xfrm>
            <a:off x="3347864" y="5445224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hlinkClick r:id="rId4" action="ppaction://hlinksldjump"/>
          </p:cNvPr>
          <p:cNvSpPr/>
          <p:nvPr/>
        </p:nvSpPr>
        <p:spPr>
          <a:xfrm>
            <a:off x="4572000" y="5445224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討論區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週誌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395"/>
            <a:ext cx="9144000" cy="644860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635896" y="4788358"/>
            <a:ext cx="2448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按時間排出週誌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hlinkClick r:id="rId8" action="ppaction://hlinksldjump"/>
          </p:cNvPr>
          <p:cNvSpPr txBox="1"/>
          <p:nvPr/>
        </p:nvSpPr>
        <p:spPr>
          <a:xfrm>
            <a:off x="4590680" y="23271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8" name="文字方塊 17">
            <a:hlinkClick r:id="rId9" action="ppaction://hlinksldjump"/>
          </p:cNvPr>
          <p:cNvSpPr txBox="1"/>
          <p:nvPr/>
        </p:nvSpPr>
        <p:spPr>
          <a:xfrm>
            <a:off x="5652120" y="2276872"/>
            <a:ext cx="91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>
            <a:hlinkClick r:id="rId10" action="ppaction://hlinksldjump"/>
          </p:cNvPr>
          <p:cNvSpPr txBox="1"/>
          <p:nvPr/>
        </p:nvSpPr>
        <p:spPr>
          <a:xfrm>
            <a:off x="683568" y="43424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0" name="文字方塊 19">
            <a:hlinkClick r:id="rId11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1" name="文字方塊 20">
            <a:hlinkClick r:id="rId12" action="ppaction://hlinksldjump"/>
          </p:cNvPr>
          <p:cNvSpPr txBox="1"/>
          <p:nvPr/>
        </p:nvSpPr>
        <p:spPr>
          <a:xfrm>
            <a:off x="2555776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1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討論區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提問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225"/>
            <a:ext cx="9144000" cy="6446775"/>
          </a:xfrm>
          <a:prstGeom prst="rect">
            <a:avLst/>
          </a:prstGeom>
        </p:spPr>
      </p:pic>
      <p:sp>
        <p:nvSpPr>
          <p:cNvPr id="11" name="文字方塊 10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rId8" action="ppaction://hlinksldjump"/>
          </p:cNvPr>
          <p:cNvSpPr txBox="1"/>
          <p:nvPr/>
        </p:nvSpPr>
        <p:spPr>
          <a:xfrm>
            <a:off x="4590680" y="23271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hlinkClick r:id="rId9" action="ppaction://hlinksldjump"/>
          </p:cNvPr>
          <p:cNvSpPr txBox="1"/>
          <p:nvPr/>
        </p:nvSpPr>
        <p:spPr>
          <a:xfrm>
            <a:off x="5652120" y="2276872"/>
            <a:ext cx="91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文字方塊 1">
            <a:hlinkClick r:id="" action="ppaction://hlinkshowjump?jump=nextslide"/>
          </p:cNvPr>
          <p:cNvSpPr txBox="1"/>
          <p:nvPr/>
        </p:nvSpPr>
        <p:spPr>
          <a:xfrm>
            <a:off x="3171781" y="32652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8" name="文字方塊 17">
            <a:hlinkClick r:id="rId10" action="ppaction://hlinksldjump"/>
          </p:cNvPr>
          <p:cNvSpPr txBox="1"/>
          <p:nvPr/>
        </p:nvSpPr>
        <p:spPr>
          <a:xfrm>
            <a:off x="4622747" y="2740278"/>
            <a:ext cx="10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>
            <a:hlinkClick r:id="rId11" action="ppaction://hlinksldjump"/>
          </p:cNvPr>
          <p:cNvSpPr txBox="1"/>
          <p:nvPr/>
        </p:nvSpPr>
        <p:spPr>
          <a:xfrm>
            <a:off x="683568" y="43424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0" name="文字方塊 19">
            <a:hlinkClick r:id="rId12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1" name="文字方塊 20">
            <a:hlinkClick r:id="rId13" action="ppaction://hlinksldjump"/>
          </p:cNvPr>
          <p:cNvSpPr txBox="1"/>
          <p:nvPr/>
        </p:nvSpPr>
        <p:spPr>
          <a:xfrm>
            <a:off x="2555776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1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討論區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提問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班級經營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5646"/>
            <a:ext cx="9144001" cy="6401820"/>
          </a:xfrm>
          <a:prstGeom prst="rect">
            <a:avLst/>
          </a:prstGeom>
        </p:spPr>
      </p:pic>
      <p:sp>
        <p:nvSpPr>
          <p:cNvPr id="11" name="文字方塊 10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rId8" action="ppaction://hlinksldjump"/>
          </p:cNvPr>
          <p:cNvSpPr txBox="1"/>
          <p:nvPr/>
        </p:nvSpPr>
        <p:spPr>
          <a:xfrm>
            <a:off x="4590680" y="23271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hlinkClick r:id="rId9" action="ppaction://hlinksldjump"/>
          </p:cNvPr>
          <p:cNvSpPr txBox="1"/>
          <p:nvPr/>
        </p:nvSpPr>
        <p:spPr>
          <a:xfrm>
            <a:off x="5652120" y="2276872"/>
            <a:ext cx="91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8" name="文字方塊 17">
            <a:hlinkClick r:id="rId10" action="ppaction://hlinksldjump"/>
          </p:cNvPr>
          <p:cNvSpPr txBox="1"/>
          <p:nvPr/>
        </p:nvSpPr>
        <p:spPr>
          <a:xfrm>
            <a:off x="683568" y="43424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>
            <a:hlinkClick r:id="rId11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0" name="文字方塊 19">
            <a:hlinkClick r:id="rId12" action="ppaction://hlinksldjump"/>
          </p:cNvPr>
          <p:cNvSpPr txBox="1"/>
          <p:nvPr/>
        </p:nvSpPr>
        <p:spPr>
          <a:xfrm>
            <a:off x="2555776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1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討論區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提問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待解決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2" y="425599"/>
            <a:ext cx="9144000" cy="6432401"/>
          </a:xfrm>
          <a:prstGeom prst="rect">
            <a:avLst/>
          </a:prstGeom>
        </p:spPr>
      </p:pic>
      <p:sp>
        <p:nvSpPr>
          <p:cNvPr id="11" name="文字方塊 10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rId8" action="ppaction://hlinksldjump"/>
          </p:cNvPr>
          <p:cNvSpPr txBox="1"/>
          <p:nvPr/>
        </p:nvSpPr>
        <p:spPr>
          <a:xfrm>
            <a:off x="4590680" y="23271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hlinkClick r:id="rId9" action="ppaction://hlinksldjump"/>
          </p:cNvPr>
          <p:cNvSpPr txBox="1"/>
          <p:nvPr/>
        </p:nvSpPr>
        <p:spPr>
          <a:xfrm>
            <a:off x="5652120" y="2276872"/>
            <a:ext cx="91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8" name="文字方塊 17">
            <a:hlinkClick r:id="rId10" action="ppaction://hlinksldjump"/>
          </p:cNvPr>
          <p:cNvSpPr txBox="1"/>
          <p:nvPr/>
        </p:nvSpPr>
        <p:spPr>
          <a:xfrm>
            <a:off x="683568" y="43424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>
            <a:hlinkClick r:id="rId11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0" name="文字方塊 19">
            <a:hlinkClick r:id="rId12" action="ppaction://hlinksldjump"/>
          </p:cNvPr>
          <p:cNvSpPr txBox="1"/>
          <p:nvPr/>
        </p:nvSpPr>
        <p:spPr>
          <a:xfrm>
            <a:off x="2555776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1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041"/>
            <a:ext cx="9144000" cy="6410960"/>
          </a:xfrm>
          <a:prstGeom prst="rect">
            <a:avLst/>
          </a:prstGeom>
        </p:spPr>
      </p:pic>
      <p:sp>
        <p:nvSpPr>
          <p:cNvPr id="11" name="文字方塊 10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文字方塊 1">
            <a:hlinkClick r:id="" action="ppaction://hlinkshowjump?jump=nextslide"/>
          </p:cNvPr>
          <p:cNvSpPr txBox="1"/>
          <p:nvPr/>
        </p:nvSpPr>
        <p:spPr>
          <a:xfrm>
            <a:off x="2699792" y="19075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>
            <a:hlinkClick r:id="rId8" action="ppaction://hlinksldjump"/>
          </p:cNvPr>
          <p:cNvSpPr txBox="1"/>
          <p:nvPr/>
        </p:nvSpPr>
        <p:spPr>
          <a:xfrm>
            <a:off x="683568" y="43424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文字方塊 2">
            <a:hlinkClick r:id="" action="ppaction://hlinkshowjump?jump=nextslide"/>
          </p:cNvPr>
          <p:cNvSpPr txBox="1"/>
          <p:nvPr/>
        </p:nvSpPr>
        <p:spPr>
          <a:xfrm>
            <a:off x="2699792" y="18854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rId9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3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檔案區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994"/>
            <a:ext cx="9168212" cy="6442251"/>
          </a:xfrm>
          <a:prstGeom prst="rect">
            <a:avLst/>
          </a:prstGeom>
        </p:spPr>
      </p:pic>
      <p:sp>
        <p:nvSpPr>
          <p:cNvPr id="11" name="文字方塊 10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>
            <a:hlinkClick r:id="rId8" action="ppaction://hlinksldjump"/>
          </p:cNvPr>
          <p:cNvSpPr txBox="1"/>
          <p:nvPr/>
        </p:nvSpPr>
        <p:spPr>
          <a:xfrm>
            <a:off x="683568" y="43424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rId9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3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個人頁面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" y="381903"/>
            <a:ext cx="9148125" cy="6476098"/>
          </a:xfrm>
          <a:prstGeom prst="rect">
            <a:avLst/>
          </a:prstGeom>
        </p:spPr>
      </p:pic>
      <p:sp>
        <p:nvSpPr>
          <p:cNvPr id="11" name="文字方塊 10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文字方塊 1">
            <a:hlinkClick r:id="" action="ppaction://hlinkshowjump?jump=nextslide"/>
          </p:cNvPr>
          <p:cNvSpPr txBox="1"/>
          <p:nvPr/>
        </p:nvSpPr>
        <p:spPr>
          <a:xfrm>
            <a:off x="4644008" y="18854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>
            <a:hlinkClick r:id="rId8" action="ppaction://hlinksldjump"/>
          </p:cNvPr>
          <p:cNvSpPr txBox="1"/>
          <p:nvPr/>
        </p:nvSpPr>
        <p:spPr>
          <a:xfrm>
            <a:off x="683568" y="43424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rId9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96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個人頁面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" y="446627"/>
            <a:ext cx="9143088" cy="6411374"/>
          </a:xfrm>
          <a:prstGeom prst="rect">
            <a:avLst/>
          </a:prstGeom>
        </p:spPr>
      </p:pic>
      <p:sp>
        <p:nvSpPr>
          <p:cNvPr id="11" name="文字方塊 10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>
            <a:hlinkClick r:id="rId8" action="ppaction://hlinksldjump"/>
          </p:cNvPr>
          <p:cNvSpPr txBox="1"/>
          <p:nvPr/>
        </p:nvSpPr>
        <p:spPr>
          <a:xfrm>
            <a:off x="683568" y="43424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rId9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96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諮詢教師資訊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2" y="403884"/>
            <a:ext cx="9154412" cy="6454116"/>
          </a:xfrm>
          <a:prstGeom prst="rect">
            <a:avLst/>
          </a:prstGeom>
        </p:spPr>
      </p:pic>
      <p:sp>
        <p:nvSpPr>
          <p:cNvPr id="11" name="文字方塊 10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>
            <a:hlinkClick r:id="rId8" action="ppaction://hlinksldjump"/>
          </p:cNvPr>
          <p:cNvSpPr txBox="1"/>
          <p:nvPr/>
        </p:nvSpPr>
        <p:spPr>
          <a:xfrm>
            <a:off x="683568" y="43424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rId9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8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留言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60" y="426311"/>
            <a:ext cx="9172060" cy="6431690"/>
          </a:xfrm>
          <a:prstGeom prst="rect">
            <a:avLst/>
          </a:prstGeom>
        </p:spPr>
      </p:pic>
      <p:sp>
        <p:nvSpPr>
          <p:cNvPr id="11" name="文字方塊 10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rId8" action="ppaction://hlinksldjump"/>
          </p:cNvPr>
          <p:cNvSpPr txBox="1"/>
          <p:nvPr/>
        </p:nvSpPr>
        <p:spPr>
          <a:xfrm>
            <a:off x="683568" y="43424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hlinkClick r:id="rId9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2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11309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/>
              <a:t>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hlinkClick r:id="" action="ppaction://hlinkshowjump?jump=firstslide"/>
          </p:cNvPr>
          <p:cNvSpPr/>
          <p:nvPr/>
        </p:nvSpPr>
        <p:spPr>
          <a:xfrm>
            <a:off x="3851920" y="5157192"/>
            <a:ext cx="15841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09"/>
            <a:ext cx="9144000" cy="6418091"/>
          </a:xfrm>
          <a:prstGeom prst="rect">
            <a:avLst/>
          </a:prstGeom>
        </p:spPr>
      </p:pic>
      <p:sp>
        <p:nvSpPr>
          <p:cNvPr id="8" name="文字方塊 7">
            <a:hlinkClick r:id="" action="ppaction://hlinkshowjump?jump=nextslide"/>
          </p:cNvPr>
          <p:cNvSpPr txBox="1"/>
          <p:nvPr/>
        </p:nvSpPr>
        <p:spPr>
          <a:xfrm>
            <a:off x="4426693" y="454047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18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11309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/>
              <a:t>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hlinkClick r:id="" action="ppaction://hlinkshowjump?jump=firstslide"/>
          </p:cNvPr>
          <p:cNvSpPr/>
          <p:nvPr/>
        </p:nvSpPr>
        <p:spPr>
          <a:xfrm>
            <a:off x="3851920" y="5157192"/>
            <a:ext cx="15841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397"/>
            <a:ext cx="9144000" cy="6445604"/>
          </a:xfrm>
          <a:prstGeom prst="rect">
            <a:avLst/>
          </a:prstGeom>
        </p:spPr>
      </p:pic>
      <p:sp>
        <p:nvSpPr>
          <p:cNvPr id="7" name="文字方塊 6">
            <a:hlinkClick r:id="" action="ppaction://hlinkshowjump?jump=nextslide"/>
          </p:cNvPr>
          <p:cNvSpPr txBox="1"/>
          <p:nvPr/>
        </p:nvSpPr>
        <p:spPr>
          <a:xfrm>
            <a:off x="4486291" y="552551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65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11309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/>
              <a:t>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3851920" y="5157192"/>
            <a:ext cx="158417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559"/>
            <a:ext cx="9144000" cy="6438434"/>
          </a:xfrm>
          <a:prstGeom prst="rect">
            <a:avLst/>
          </a:prstGeom>
        </p:spPr>
      </p:pic>
      <p:sp>
        <p:nvSpPr>
          <p:cNvPr id="9" name="文字方塊 8">
            <a:hlinkClick r:id="" action="ppaction://hlinkshowjump?jump=firstslide"/>
          </p:cNvPr>
          <p:cNvSpPr txBox="1"/>
          <p:nvPr/>
        </p:nvSpPr>
        <p:spPr>
          <a:xfrm>
            <a:off x="3995936" y="51165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88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423"/>
            <a:ext cx="9144000" cy="6387577"/>
          </a:xfrm>
          <a:prstGeom prst="rect">
            <a:avLst/>
          </a:prstGeom>
        </p:spPr>
      </p:pic>
      <p:sp>
        <p:nvSpPr>
          <p:cNvPr id="4" name="文字方塊 3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>
            <a:hlinkClick r:id="" action="ppaction://hlinkshowjump?jump=nextslide"/>
          </p:cNvPr>
          <p:cNvSpPr txBox="1"/>
          <p:nvPr/>
        </p:nvSpPr>
        <p:spPr>
          <a:xfrm>
            <a:off x="2627784" y="188547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hlinkClick r:id="rId8" action="ppaction://hlinksldjump"/>
          </p:cNvPr>
          <p:cNvSpPr txBox="1"/>
          <p:nvPr/>
        </p:nvSpPr>
        <p:spPr>
          <a:xfrm>
            <a:off x="683568" y="441563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8" name="文字方塊 17">
            <a:hlinkClick r:id="rId9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1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240"/>
            <a:ext cx="9144000" cy="6425238"/>
          </a:xfrm>
          <a:prstGeom prst="rect">
            <a:avLst/>
          </a:prstGeom>
        </p:spPr>
      </p:pic>
      <p:sp>
        <p:nvSpPr>
          <p:cNvPr id="11" name="文字方塊 10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hlinkClick r:id="" action="ppaction://hlinkshowjump?jump=previousslide"/>
          </p:cNvPr>
          <p:cNvSpPr txBox="1"/>
          <p:nvPr/>
        </p:nvSpPr>
        <p:spPr>
          <a:xfrm>
            <a:off x="5580112" y="18448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rId8" action="ppaction://hlinksldjump"/>
          </p:cNvPr>
          <p:cNvSpPr txBox="1"/>
          <p:nvPr/>
        </p:nvSpPr>
        <p:spPr>
          <a:xfrm>
            <a:off x="683568" y="441563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hlinkClick r:id="rId9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8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個人資料編輯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14" y="432864"/>
            <a:ext cx="9152114" cy="6424866"/>
          </a:xfrm>
          <a:prstGeom prst="rect">
            <a:avLst/>
          </a:prstGeom>
        </p:spPr>
      </p:pic>
      <p:sp>
        <p:nvSpPr>
          <p:cNvPr id="10" name="文字方塊 9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>
            <a:hlinkClick r:id="rId8" action="ppaction://hlinksldjump"/>
          </p:cNvPr>
          <p:cNvSpPr txBox="1"/>
          <p:nvPr/>
        </p:nvSpPr>
        <p:spPr>
          <a:xfrm>
            <a:off x="683568" y="43424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rId9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7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討論區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262"/>
            <a:ext cx="9144000" cy="6462983"/>
          </a:xfrm>
          <a:prstGeom prst="rect">
            <a:avLst/>
          </a:prstGeom>
        </p:spPr>
      </p:pic>
      <p:sp>
        <p:nvSpPr>
          <p:cNvPr id="10" name="文字方塊 9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文字方塊 1">
            <a:hlinkClick r:id="rId8" action="ppaction://hlinksldjump"/>
          </p:cNvPr>
          <p:cNvSpPr txBox="1"/>
          <p:nvPr/>
        </p:nvSpPr>
        <p:spPr>
          <a:xfrm>
            <a:off x="2555776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文字方塊 2">
            <a:hlinkClick r:id="rId9" action="ppaction://hlinksldjump"/>
          </p:cNvPr>
          <p:cNvSpPr txBox="1"/>
          <p:nvPr/>
        </p:nvSpPr>
        <p:spPr>
          <a:xfrm>
            <a:off x="4590680" y="23271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>
            <a:hlinkClick r:id="rId10" action="ppaction://hlinksldjump"/>
          </p:cNvPr>
          <p:cNvSpPr txBox="1"/>
          <p:nvPr/>
        </p:nvSpPr>
        <p:spPr>
          <a:xfrm>
            <a:off x="5652120" y="2276872"/>
            <a:ext cx="91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" action="ppaction://hlinkshowjump?jump=lastslide"/>
          </p:cNvPr>
          <p:cNvSpPr txBox="1"/>
          <p:nvPr/>
        </p:nvSpPr>
        <p:spPr>
          <a:xfrm>
            <a:off x="3203848" y="31409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hlinkClick r:id="rId11" action="ppaction://hlinksldjump"/>
          </p:cNvPr>
          <p:cNvSpPr txBox="1"/>
          <p:nvPr/>
        </p:nvSpPr>
        <p:spPr>
          <a:xfrm>
            <a:off x="3203848" y="275238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8" name="文字方塊 17">
            <a:hlinkClick r:id="rId12" action="ppaction://hlinksldjump"/>
          </p:cNvPr>
          <p:cNvSpPr txBox="1"/>
          <p:nvPr/>
        </p:nvSpPr>
        <p:spPr>
          <a:xfrm>
            <a:off x="683568" y="43424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>
            <a:hlinkClick r:id="rId13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1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9394"/>
            <a:ext cx="9144000" cy="3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討論區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心情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0352" y="980728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683568" y="1556792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683568" y="1988840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83568" y="2780928"/>
            <a:ext cx="1656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851"/>
            <a:ext cx="9144000" cy="6408964"/>
          </a:xfrm>
          <a:prstGeom prst="rect">
            <a:avLst/>
          </a:prstGeom>
        </p:spPr>
      </p:pic>
      <p:sp>
        <p:nvSpPr>
          <p:cNvPr id="11" name="文字方塊 10">
            <a:hlinkClick r:id="rId3" action="ppaction://hlinksldjump"/>
          </p:cNvPr>
          <p:cNvSpPr txBox="1"/>
          <p:nvPr/>
        </p:nvSpPr>
        <p:spPr>
          <a:xfrm>
            <a:off x="539552" y="9807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hlinkClick r:id="rId6" action="ppaction://hlinksldjump"/>
          </p:cNvPr>
          <p:cNvSpPr txBox="1"/>
          <p:nvPr/>
        </p:nvSpPr>
        <p:spPr>
          <a:xfrm>
            <a:off x="677077" y="15161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hlinkClick r:id="rId7" action="ppaction://hlinksldjump"/>
          </p:cNvPr>
          <p:cNvSpPr txBox="1"/>
          <p:nvPr/>
        </p:nvSpPr>
        <p:spPr>
          <a:xfrm>
            <a:off x="68356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hlinkClick r:id="rId2" action="ppaction://hlinksldjump"/>
          </p:cNvPr>
          <p:cNvSpPr txBox="1"/>
          <p:nvPr/>
        </p:nvSpPr>
        <p:spPr>
          <a:xfrm>
            <a:off x="7848364" y="985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hlinkClick r:id="rId8" action="ppaction://hlinksldjump"/>
          </p:cNvPr>
          <p:cNvSpPr txBox="1"/>
          <p:nvPr/>
        </p:nvSpPr>
        <p:spPr>
          <a:xfrm>
            <a:off x="4590680" y="23271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hlinkClick r:id="rId9" action="ppaction://hlinksldjump"/>
          </p:cNvPr>
          <p:cNvSpPr txBox="1"/>
          <p:nvPr/>
        </p:nvSpPr>
        <p:spPr>
          <a:xfrm>
            <a:off x="5652120" y="2276872"/>
            <a:ext cx="91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文字方塊 1">
            <a:hlinkClick r:id="" action="ppaction://hlinkshowjump?jump=lastslide"/>
          </p:cNvPr>
          <p:cNvSpPr txBox="1"/>
          <p:nvPr/>
        </p:nvSpPr>
        <p:spPr>
          <a:xfrm>
            <a:off x="3203848" y="28216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18" name="文字方塊 17">
            <a:hlinkClick r:id="rId10" action="ppaction://hlinksldjump"/>
          </p:cNvPr>
          <p:cNvSpPr txBox="1"/>
          <p:nvPr/>
        </p:nvSpPr>
        <p:spPr>
          <a:xfrm>
            <a:off x="683568" y="43424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>
            <a:hlinkClick r:id="rId11" action="ppaction://hlinksldjump"/>
          </p:cNvPr>
          <p:cNvSpPr txBox="1"/>
          <p:nvPr/>
        </p:nvSpPr>
        <p:spPr>
          <a:xfrm>
            <a:off x="791580" y="259626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0" name="文字方塊 19">
            <a:hlinkClick r:id="rId12" action="ppaction://hlinksldjump"/>
          </p:cNvPr>
          <p:cNvSpPr txBox="1"/>
          <p:nvPr/>
        </p:nvSpPr>
        <p:spPr>
          <a:xfrm>
            <a:off x="2555776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1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72</Words>
  <Application>Microsoft Office PowerPoint</Application>
  <PresentationFormat>如螢幕大小 (4:3)</PresentationFormat>
  <Paragraphs>20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AAA</dc:creator>
  <cp:lastModifiedBy>tingyu</cp:lastModifiedBy>
  <cp:revision>54</cp:revision>
  <dcterms:created xsi:type="dcterms:W3CDTF">2014-04-20T18:23:47Z</dcterms:created>
  <dcterms:modified xsi:type="dcterms:W3CDTF">2014-04-25T15:11:48Z</dcterms:modified>
</cp:coreProperties>
</file>