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6C-CB8E-4CFF-BF7F-6A318EECC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9C200-E5BB-4BD5-AE1E-F000F7F0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41B3-8E6B-436E-937B-4714BC15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6A70-ED74-4FBD-B184-AD25086F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9F92-B6ED-4139-B939-F0D01178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078B-30BD-4968-B280-5A157E6E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00A9-5A8F-4CDB-B8B7-C6267CB77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FDB3-12E7-4E16-825A-67EC5810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F748-59CF-4E66-AB6A-25038692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49A3-B083-4EC3-AC38-849387AB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8AA80-BD93-4EF4-9685-21CAB973A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953D-9916-458B-84B1-8EC0103D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4359-2575-4319-A664-0E5727B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6DEB-0247-4A9D-BA65-1CD54176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9D6-0480-44AB-8DB6-BF4BE252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9ACA-8B01-4341-9D61-61E25FB3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D956-AEE0-4607-9691-E3A3C23E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BBA2-F668-4E9A-9D6B-FF23ADF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E398-0E03-47B2-84D8-9C015B50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FF19-F276-47BD-BE84-D80B4D07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43AF-DD10-4954-84F7-164FA749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1DA6-16F7-4745-8CAD-F121491D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3305-5313-4E6E-9EAB-448CE8B2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F0C1-4BA6-4D13-807C-32A1812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D93A-8A3F-4B4D-8ABC-805DEA15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8AF9-AAE1-4CC3-A146-3BB198AA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E1A0-097D-4E11-BA61-02C5172B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25634-D9AB-42C2-8FF2-A0622FA3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2953-28EE-4140-8898-2A2E186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2A9EC-BDA0-4E35-97D9-8052D89F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074-B63C-487C-88F0-8947BEDE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5AC-F42C-4FCA-A4BB-35B4EC8F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B76C-F7EC-49F8-8DCB-C5EE51B6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95EA1-8F6D-469B-9C1E-AB7BDB65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F883B-CE66-4893-A60E-03EA9BC3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D4215-A0AD-4A5F-A965-E235501D7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74478-2F82-44B8-99C4-10B0C187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BDBB2-B607-4493-A228-8AEDCC90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F311-794A-4428-9412-233D6B1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6EB5-6CF4-4A39-AE10-0477F06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4308-6949-44FF-A6DC-28B512F8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81770-EC55-458A-AED8-972AC496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5927-C3B7-497D-938B-A56744B3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16A8-2BA4-44AB-B4B2-89098C72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AA3C2-2A98-4918-BE2D-4C080CE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AB56-D841-4A7E-B63A-FC08127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E8D8-26FC-43AE-B0E5-A08EC78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13D4-9946-49B1-A80A-277C2F99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D9EF-2932-4D78-A0E9-E140BACA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FB42-25CB-4145-9630-A6A8468B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2097-E5E5-488A-AC33-786D3264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1B6C-8849-4CC4-87C9-C59F835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04C-6412-4A1C-A89E-7BF16299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313D7-56D1-41F4-8E07-D7F3DFED6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56ED-8D4B-4FF4-A4B5-17419F5C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A979-4FFA-4807-BBE8-7EDEEC2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462D1-61FB-4932-82CF-B36B37DE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5A3A-BAA4-445D-9557-9ECE47F1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D5E86-F1EA-4A3F-AED4-77E29ACD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83B0-5C97-43B3-9693-DA64817AF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A61C-EF03-4E4D-B7D7-2E935CC3F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D23F-728D-46B4-AE3E-DBB64E989B4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456F-A31B-4C7E-8D14-7BDD78252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3F18-AB64-4732-A9E2-AB435FADA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D8EE-94CC-4A83-8610-0B9A08BB6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53E13B-19EF-47CB-ADEA-CE8DA455FE64}"/>
              </a:ext>
            </a:extLst>
          </p:cNvPr>
          <p:cNvSpPr/>
          <p:nvPr/>
        </p:nvSpPr>
        <p:spPr>
          <a:xfrm>
            <a:off x="2398816" y="2076199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EDDB54-322D-491C-B84A-67D3C032A5F1}"/>
              </a:ext>
            </a:extLst>
          </p:cNvPr>
          <p:cNvSpPr/>
          <p:nvPr/>
        </p:nvSpPr>
        <p:spPr>
          <a:xfrm>
            <a:off x="4914405" y="3936670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F3A491-55DA-4F41-838F-B44998B384B4}"/>
              </a:ext>
            </a:extLst>
          </p:cNvPr>
          <p:cNvSpPr/>
          <p:nvPr/>
        </p:nvSpPr>
        <p:spPr>
          <a:xfrm>
            <a:off x="7331033" y="2076200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A2FD9-63FD-4845-8D23-298E2FB967A0}"/>
              </a:ext>
            </a:extLst>
          </p:cNvPr>
          <p:cNvCxnSpPr>
            <a:stCxn id="4" idx="5"/>
          </p:cNvCxnSpPr>
          <p:nvPr/>
        </p:nvCxnSpPr>
        <p:spPr>
          <a:xfrm>
            <a:off x="4415924" y="2968187"/>
            <a:ext cx="1296107" cy="96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508E2-DD4F-4845-B17D-6E81CBBD3DB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479971" y="2968188"/>
            <a:ext cx="1197143" cy="96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2F18A1F-8909-4B63-8518-868E07B6FA15}"/>
              </a:ext>
            </a:extLst>
          </p:cNvPr>
          <p:cNvCxnSpPr>
            <a:stCxn id="4" idx="4"/>
            <a:endCxn id="4" idx="3"/>
          </p:cNvCxnSpPr>
          <p:nvPr/>
        </p:nvCxnSpPr>
        <p:spPr>
          <a:xfrm rot="5400000" flipH="1">
            <a:off x="3086133" y="2626951"/>
            <a:ext cx="153041" cy="835514"/>
          </a:xfrm>
          <a:prstGeom prst="curvedConnector3">
            <a:avLst>
              <a:gd name="adj1" fmla="val -320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438D96-3723-441D-8A34-0A33755BC0BC}"/>
              </a:ext>
            </a:extLst>
          </p:cNvPr>
          <p:cNvCxnSpPr/>
          <p:nvPr/>
        </p:nvCxnSpPr>
        <p:spPr>
          <a:xfrm rot="5400000" flipH="1">
            <a:off x="5593944" y="4487421"/>
            <a:ext cx="153041" cy="835514"/>
          </a:xfrm>
          <a:prstGeom prst="curvedConnector3">
            <a:avLst>
              <a:gd name="adj1" fmla="val -320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34BCC-14EF-4023-A16C-781C408917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762005" y="2598714"/>
            <a:ext cx="25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253BC-26DA-4684-BF1F-944EFB022883}"/>
              </a:ext>
            </a:extLst>
          </p:cNvPr>
          <p:cNvSpPr txBox="1"/>
          <p:nvPr/>
        </p:nvSpPr>
        <p:spPr>
          <a:xfrm>
            <a:off x="2850078" y="3591687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1E7F9-7DC0-42C6-9EF6-B2073B736C07}"/>
              </a:ext>
            </a:extLst>
          </p:cNvPr>
          <p:cNvSpPr txBox="1"/>
          <p:nvPr/>
        </p:nvSpPr>
        <p:spPr>
          <a:xfrm>
            <a:off x="4352309" y="3382531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E410-BF2A-4D8F-A97C-09E5EB79ECC7}"/>
              </a:ext>
            </a:extLst>
          </p:cNvPr>
          <p:cNvSpPr txBox="1"/>
          <p:nvPr/>
        </p:nvSpPr>
        <p:spPr>
          <a:xfrm>
            <a:off x="5740020" y="2076199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AC8E2-DA13-4449-9EE0-FF34EC0F6D74}"/>
              </a:ext>
            </a:extLst>
          </p:cNvPr>
          <p:cNvSpPr txBox="1"/>
          <p:nvPr/>
        </p:nvSpPr>
        <p:spPr>
          <a:xfrm>
            <a:off x="7137632" y="3490702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BB91A-8DC6-44B9-9BCC-6996BDF612FD}"/>
              </a:ext>
            </a:extLst>
          </p:cNvPr>
          <p:cNvSpPr txBox="1"/>
          <p:nvPr/>
        </p:nvSpPr>
        <p:spPr>
          <a:xfrm>
            <a:off x="5373581" y="5504354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3A2F2-D82F-42D7-AB0E-1BB926592471}"/>
              </a:ext>
            </a:extLst>
          </p:cNvPr>
          <p:cNvSpPr txBox="1"/>
          <p:nvPr/>
        </p:nvSpPr>
        <p:spPr>
          <a:xfrm>
            <a:off x="980706" y="771827"/>
            <a:ext cx="41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Markov Model: Scenario A</a:t>
            </a:r>
          </a:p>
        </p:txBody>
      </p:sp>
    </p:spTree>
    <p:extLst>
      <p:ext uri="{BB962C8B-B14F-4D97-AF65-F5344CB8AC3E}">
        <p14:creationId xmlns:p14="http://schemas.microsoft.com/office/powerpoint/2010/main" val="36167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53E13B-19EF-47CB-ADEA-CE8DA455FE64}"/>
              </a:ext>
            </a:extLst>
          </p:cNvPr>
          <p:cNvSpPr/>
          <p:nvPr/>
        </p:nvSpPr>
        <p:spPr>
          <a:xfrm>
            <a:off x="2173186" y="1415132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EDDB54-322D-491C-B84A-67D3C032A5F1}"/>
              </a:ext>
            </a:extLst>
          </p:cNvPr>
          <p:cNvSpPr/>
          <p:nvPr/>
        </p:nvSpPr>
        <p:spPr>
          <a:xfrm>
            <a:off x="6701710" y="4026401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F3A491-55DA-4F41-838F-B44998B384B4}"/>
              </a:ext>
            </a:extLst>
          </p:cNvPr>
          <p:cNvSpPr/>
          <p:nvPr/>
        </p:nvSpPr>
        <p:spPr>
          <a:xfrm>
            <a:off x="7568539" y="1415132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2F18A1F-8909-4B63-8518-868E07B6FA15}"/>
              </a:ext>
            </a:extLst>
          </p:cNvPr>
          <p:cNvCxnSpPr>
            <a:stCxn id="4" idx="4"/>
            <a:endCxn id="4" idx="3"/>
          </p:cNvCxnSpPr>
          <p:nvPr/>
        </p:nvCxnSpPr>
        <p:spPr>
          <a:xfrm rot="5400000" flipH="1">
            <a:off x="2860503" y="1965884"/>
            <a:ext cx="153041" cy="835514"/>
          </a:xfrm>
          <a:prstGeom prst="curvedConnector3">
            <a:avLst>
              <a:gd name="adj1" fmla="val -320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34BCC-14EF-4023-A16C-781C408917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536375" y="1937647"/>
            <a:ext cx="303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B6382C-510A-4FB5-B4AE-61A8CB2B8CA8}"/>
              </a:ext>
            </a:extLst>
          </p:cNvPr>
          <p:cNvSpPr/>
          <p:nvPr/>
        </p:nvSpPr>
        <p:spPr>
          <a:xfrm>
            <a:off x="3127103" y="4026402"/>
            <a:ext cx="2363189" cy="104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0AE2E-C4AA-452B-AB94-16B91FEBEFBF}"/>
              </a:ext>
            </a:extLst>
          </p:cNvPr>
          <p:cNvCxnSpPr>
            <a:endCxn id="11" idx="0"/>
          </p:cNvCxnSpPr>
          <p:nvPr/>
        </p:nvCxnSpPr>
        <p:spPr>
          <a:xfrm>
            <a:off x="3835730" y="2460161"/>
            <a:ext cx="472968" cy="156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E8F23-4AC9-4D8D-8AAB-7378B875262A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5490292" y="4548916"/>
            <a:ext cx="1211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0D012F-80B3-429F-A3A5-760CDEBE70E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883305" y="2460163"/>
            <a:ext cx="488799" cy="15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95B8F68-963E-4017-BDB9-E2AFC7C5EF44}"/>
              </a:ext>
            </a:extLst>
          </p:cNvPr>
          <p:cNvCxnSpPr>
            <a:stCxn id="5" idx="3"/>
            <a:endCxn id="11" idx="5"/>
          </p:cNvCxnSpPr>
          <p:nvPr/>
        </p:nvCxnSpPr>
        <p:spPr>
          <a:xfrm rot="5400000">
            <a:off x="6096001" y="3966599"/>
            <a:ext cx="1" cy="1903580"/>
          </a:xfrm>
          <a:prstGeom prst="curvedConnector3">
            <a:avLst>
              <a:gd name="adj1" fmla="val 38164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14ECCAC-BA45-43C2-B751-A80DBACA5922}"/>
              </a:ext>
            </a:extLst>
          </p:cNvPr>
          <p:cNvCxnSpPr>
            <a:stCxn id="5" idx="4"/>
            <a:endCxn id="5" idx="5"/>
          </p:cNvCxnSpPr>
          <p:nvPr/>
        </p:nvCxnSpPr>
        <p:spPr>
          <a:xfrm rot="5400000" flipH="1" flipV="1">
            <a:off x="8224540" y="4577153"/>
            <a:ext cx="153041" cy="835513"/>
          </a:xfrm>
          <a:prstGeom prst="curvedConnector3">
            <a:avLst>
              <a:gd name="adj1" fmla="val -31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1A18B4-40D6-499E-90D1-3B1F2B164226}"/>
              </a:ext>
            </a:extLst>
          </p:cNvPr>
          <p:cNvSpPr txBox="1"/>
          <p:nvPr/>
        </p:nvSpPr>
        <p:spPr>
          <a:xfrm>
            <a:off x="991667" y="654239"/>
            <a:ext cx="41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Markov Model: Scenario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C3649-EFE4-4AC4-AD84-A3BCCC2AAD54}"/>
              </a:ext>
            </a:extLst>
          </p:cNvPr>
          <p:cNvSpPr txBox="1"/>
          <p:nvPr/>
        </p:nvSpPr>
        <p:spPr>
          <a:xfrm>
            <a:off x="2619357" y="2982817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CD2412-997A-4A63-8334-92F8A4240CA1}"/>
              </a:ext>
            </a:extLst>
          </p:cNvPr>
          <p:cNvSpPr txBox="1"/>
          <p:nvPr/>
        </p:nvSpPr>
        <p:spPr>
          <a:xfrm>
            <a:off x="4154315" y="3058615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64E2E0-1007-4B0E-807F-3A65E4675400}"/>
              </a:ext>
            </a:extLst>
          </p:cNvPr>
          <p:cNvSpPr txBox="1"/>
          <p:nvPr/>
        </p:nvSpPr>
        <p:spPr>
          <a:xfrm>
            <a:off x="5734791" y="1492951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9EC5-2BF1-40B1-9ABC-E8A955A709BA}"/>
              </a:ext>
            </a:extLst>
          </p:cNvPr>
          <p:cNvSpPr txBox="1"/>
          <p:nvPr/>
        </p:nvSpPr>
        <p:spPr>
          <a:xfrm>
            <a:off x="5742709" y="4056719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090DFA-C6F7-410E-971A-2B617281E5D4}"/>
              </a:ext>
            </a:extLst>
          </p:cNvPr>
          <p:cNvSpPr txBox="1"/>
          <p:nvPr/>
        </p:nvSpPr>
        <p:spPr>
          <a:xfrm>
            <a:off x="5752467" y="5365049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567BE-D0C4-4D30-A37F-30099C0BF644}"/>
              </a:ext>
            </a:extLst>
          </p:cNvPr>
          <p:cNvSpPr txBox="1"/>
          <p:nvPr/>
        </p:nvSpPr>
        <p:spPr>
          <a:xfrm>
            <a:off x="7983394" y="5594086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A182D-C08C-4A4C-9A24-91025A838919}"/>
              </a:ext>
            </a:extLst>
          </p:cNvPr>
          <p:cNvSpPr txBox="1"/>
          <p:nvPr/>
        </p:nvSpPr>
        <p:spPr>
          <a:xfrm>
            <a:off x="8364254" y="3061922"/>
            <a:ext cx="6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0.20</a:t>
            </a:r>
          </a:p>
        </p:txBody>
      </p:sp>
    </p:spTree>
    <p:extLst>
      <p:ext uri="{BB962C8B-B14F-4D97-AF65-F5344CB8AC3E}">
        <p14:creationId xmlns:p14="http://schemas.microsoft.com/office/powerpoint/2010/main" val="195366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6486</TotalTime>
  <Words>29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Kong</dc:creator>
  <cp:lastModifiedBy>Calvin Kong</cp:lastModifiedBy>
  <cp:revision>6</cp:revision>
  <dcterms:created xsi:type="dcterms:W3CDTF">2018-04-05T06:51:30Z</dcterms:created>
  <dcterms:modified xsi:type="dcterms:W3CDTF">2018-04-09T18:58:13Z</dcterms:modified>
</cp:coreProperties>
</file>