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9CF"/>
    <a:srgbClr val="0070B3"/>
    <a:srgbClr val="0070DB"/>
    <a:srgbClr val="2F5597"/>
    <a:srgbClr val="1CE6DB"/>
    <a:srgbClr val="1A4CDB"/>
    <a:srgbClr val="4472C4"/>
    <a:srgbClr val="DEEBF7"/>
    <a:srgbClr val="2E75B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9C8-A723-472E-9AF8-6D8F94BB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80EF1-F037-4F95-8ECF-0E62440F8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2859-E5BE-4E71-AA64-4761A94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C651-E21B-4DBD-977E-BA16B4C6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6EB1-18B4-4E52-AB4C-0652455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1C5-E1F9-4A79-8CBA-D6F2C7E1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1F80D-EE90-47A9-B250-BF30D11B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59F7-7998-405B-B3F8-977E01E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A544-B54B-482B-A948-A4FA9CC2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8925-080F-4FFD-B898-2649CB9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91EB1-2B63-4E47-BF66-352BDC0FA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D6DF-5494-4660-9FCB-655C8395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3BF2-6596-4DFD-B253-FB70D7AB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450-CEB4-4008-887C-FA71FFF6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FEBC-F2CF-44D2-B758-FE606B1A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79A2-5E7E-4C03-93C9-7821F653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A7E0-B8D7-4B14-B57F-56EA798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DA43-EBFF-43A6-BC37-B459AB26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1C5-9445-406B-9EF8-30F63CA1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55A3-1159-4412-88A1-5827597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E38A-7A06-4CA1-BD10-BEDC9581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6E98-D119-45E1-BB22-7613D470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FA1A-B959-402D-A97F-05D6C57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8D70-F3A6-449A-B61E-0889196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0CD9-2408-4829-9F1A-BB985469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39EA-E121-4CFC-B877-89186969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2F1C-BA27-4600-A85D-7040D1B3F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9DAA3-CB50-43A8-B32F-C919597E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4A0F-F909-4B46-B7EF-F4B4FEB7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0EBA-7426-4CC3-A03B-DB29D80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BC8C-0E38-404A-AFF8-3F5788C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FAC8-7A58-42A9-A011-A8E2BA44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1887-0645-4727-8DEC-234640C9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2B05-1415-4ECC-BD16-86B6752E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BBE7-F08B-44FA-A470-A5329D96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713E3-7439-49F3-86A5-92607BF74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9D8C1-DA63-479D-9516-16C3A664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21F41-DA93-4303-BA0D-87746E8E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ED9DD-7664-4CD7-8539-19A91BF1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3005-1280-4FD0-AB1C-B940C820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5CB43-31E6-47AB-BC80-34E9065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BF50-D350-46BF-AADA-BF559A19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A5730-4063-4AF3-AE8A-AADC5ABD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7CFFD-5BB5-4050-81A4-BCCD261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556B6-E83A-42E7-95EC-30098DA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C67B-C052-42FA-B478-B7C026BB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9A5-625E-4FD6-A12E-8FB6F1F8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6C76-6227-4E38-9AD9-9913FC3F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E191-796E-475F-8F8D-C8B6F85F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A5F9-CFDA-4F82-B3F4-AE1F933D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2AC71-0DEF-4973-A74D-C78BF751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C5DD3-F081-4760-8036-ADCC0E27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24F1-6646-4285-A9C8-85521BB2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0AFF1-1E18-45E1-872B-3FA7A2ED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05DD3-4F9C-40DF-899B-AD912F9C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B87-7BD1-4C84-945E-833469C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88ED9-83BD-45D1-8021-479C337E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95F1-320E-4CBE-A9AB-6003A33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8D6CD-A30B-436A-A065-E06BD85C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0C19-7B0A-4FFD-AEB1-0FFEE8D2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C2EF-8021-46F4-8BAB-428454945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4C4E-C69D-41A5-B524-EC164BCC543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73CE-B406-4AA9-9F24-90B9DDE73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6C4B-6922-4EFB-B211-F5282E7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444A-F867-406E-91A3-9DE0867E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99598A-6B48-463B-B776-305443D838FB}"/>
              </a:ext>
            </a:extLst>
          </p:cNvPr>
          <p:cNvGrpSpPr/>
          <p:nvPr/>
        </p:nvGrpSpPr>
        <p:grpSpPr>
          <a:xfrm>
            <a:off x="4907277" y="2240280"/>
            <a:ext cx="2377447" cy="2377440"/>
            <a:chOff x="7403756" y="1795548"/>
            <a:chExt cx="2377447" cy="23774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FA42AE5-4F44-4875-9E42-4DF762BAF00A}"/>
                </a:ext>
              </a:extLst>
            </p:cNvPr>
            <p:cNvSpPr/>
            <p:nvPr/>
          </p:nvSpPr>
          <p:spPr>
            <a:xfrm>
              <a:off x="7540919" y="1932708"/>
              <a:ext cx="2103120" cy="2103120"/>
            </a:xfrm>
            <a:prstGeom prst="roundRect">
              <a:avLst>
                <a:gd name="adj" fmla="val 16667"/>
              </a:avLst>
            </a:prstGeom>
            <a:solidFill>
              <a:srgbClr val="0070B3"/>
            </a:solidFill>
            <a:ln w="28575"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5AF5FC-B335-420A-BAC2-F358EF43D0DA}"/>
                </a:ext>
              </a:extLst>
            </p:cNvPr>
            <p:cNvGrpSpPr/>
            <p:nvPr/>
          </p:nvGrpSpPr>
          <p:grpSpPr>
            <a:xfrm>
              <a:off x="7403756" y="2173495"/>
              <a:ext cx="2377447" cy="1595788"/>
              <a:chOff x="2190021" y="2173495"/>
              <a:chExt cx="2377446" cy="159578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D6FB16-C7C9-4A40-9DDA-515D1E7E49B7}"/>
                  </a:ext>
                </a:extLst>
              </p:cNvPr>
              <p:cNvSpPr/>
              <p:nvPr/>
            </p:nvSpPr>
            <p:spPr>
              <a:xfrm>
                <a:off x="2190021" y="2173495"/>
                <a:ext cx="2377446" cy="1595788"/>
              </a:xfrm>
              <a:custGeom>
                <a:avLst/>
                <a:gdLst>
                  <a:gd name="connsiteX0" fmla="*/ 2170734 w 2402939"/>
                  <a:gd name="connsiteY0" fmla="*/ 613683 h 1622364"/>
                  <a:gd name="connsiteX1" fmla="*/ 1237480 w 2402939"/>
                  <a:gd name="connsiteY1" fmla="*/ 941 h 1622364"/>
                  <a:gd name="connsiteX2" fmla="*/ 209959 w 2402939"/>
                  <a:gd name="connsiteY2" fmla="*/ 764512 h 1622364"/>
                  <a:gd name="connsiteX3" fmla="*/ 77983 w 2402939"/>
                  <a:gd name="connsiteY3" fmla="*/ 896487 h 1622364"/>
                  <a:gd name="connsiteX4" fmla="*/ 1143212 w 2402939"/>
                  <a:gd name="connsiteY4" fmla="*/ 1622351 h 1622364"/>
                  <a:gd name="connsiteX5" fmla="*/ 2330990 w 2402939"/>
                  <a:gd name="connsiteY5" fmla="*/ 915341 h 1622364"/>
                  <a:gd name="connsiteX6" fmla="*/ 2170734 w 2402939"/>
                  <a:gd name="connsiteY6" fmla="*/ 613683 h 1622364"/>
                  <a:gd name="connsiteX0" fmla="*/ 2167476 w 2399681"/>
                  <a:gd name="connsiteY0" fmla="*/ 613471 h 1622152"/>
                  <a:gd name="connsiteX1" fmla="*/ 1234222 w 2399681"/>
                  <a:gd name="connsiteY1" fmla="*/ 729 h 1622152"/>
                  <a:gd name="connsiteX2" fmla="*/ 216128 w 2399681"/>
                  <a:gd name="connsiteY2" fmla="*/ 745447 h 1622152"/>
                  <a:gd name="connsiteX3" fmla="*/ 74725 w 2399681"/>
                  <a:gd name="connsiteY3" fmla="*/ 896275 h 1622152"/>
                  <a:gd name="connsiteX4" fmla="*/ 1139954 w 2399681"/>
                  <a:gd name="connsiteY4" fmla="*/ 1622139 h 1622152"/>
                  <a:gd name="connsiteX5" fmla="*/ 2327732 w 2399681"/>
                  <a:gd name="connsiteY5" fmla="*/ 915129 h 1622152"/>
                  <a:gd name="connsiteX6" fmla="*/ 2167476 w 2399681"/>
                  <a:gd name="connsiteY6" fmla="*/ 613471 h 1622152"/>
                  <a:gd name="connsiteX0" fmla="*/ 2158049 w 2400357"/>
                  <a:gd name="connsiteY0" fmla="*/ 688277 h 1621544"/>
                  <a:gd name="connsiteX1" fmla="*/ 1234222 w 2400357"/>
                  <a:gd name="connsiteY1" fmla="*/ 121 h 1621544"/>
                  <a:gd name="connsiteX2" fmla="*/ 216128 w 2400357"/>
                  <a:gd name="connsiteY2" fmla="*/ 744839 h 1621544"/>
                  <a:gd name="connsiteX3" fmla="*/ 74725 w 2400357"/>
                  <a:gd name="connsiteY3" fmla="*/ 895667 h 1621544"/>
                  <a:gd name="connsiteX4" fmla="*/ 1139954 w 2400357"/>
                  <a:gd name="connsiteY4" fmla="*/ 1621531 h 1621544"/>
                  <a:gd name="connsiteX5" fmla="*/ 2327732 w 2400357"/>
                  <a:gd name="connsiteY5" fmla="*/ 914521 h 1621544"/>
                  <a:gd name="connsiteX6" fmla="*/ 2158049 w 2400357"/>
                  <a:gd name="connsiteY6" fmla="*/ 688277 h 1621544"/>
                  <a:gd name="connsiteX0" fmla="*/ 2158049 w 2414497"/>
                  <a:gd name="connsiteY0" fmla="*/ 688281 h 1621548"/>
                  <a:gd name="connsiteX1" fmla="*/ 1234222 w 2414497"/>
                  <a:gd name="connsiteY1" fmla="*/ 125 h 1621548"/>
                  <a:gd name="connsiteX2" fmla="*/ 216128 w 2414497"/>
                  <a:gd name="connsiteY2" fmla="*/ 744843 h 1621548"/>
                  <a:gd name="connsiteX3" fmla="*/ 74725 w 2414497"/>
                  <a:gd name="connsiteY3" fmla="*/ 895671 h 1621548"/>
                  <a:gd name="connsiteX4" fmla="*/ 1139954 w 2414497"/>
                  <a:gd name="connsiteY4" fmla="*/ 1621535 h 1621548"/>
                  <a:gd name="connsiteX5" fmla="*/ 2327732 w 2414497"/>
                  <a:gd name="connsiteY5" fmla="*/ 914525 h 1621548"/>
                  <a:gd name="connsiteX6" fmla="*/ 2158049 w 2414497"/>
                  <a:gd name="connsiteY6" fmla="*/ 688281 h 1621548"/>
                  <a:gd name="connsiteX0" fmla="*/ 2158049 w 2414497"/>
                  <a:gd name="connsiteY0" fmla="*/ 688281 h 1624563"/>
                  <a:gd name="connsiteX1" fmla="*/ 1234222 w 2414497"/>
                  <a:gd name="connsiteY1" fmla="*/ 125 h 1624563"/>
                  <a:gd name="connsiteX2" fmla="*/ 216128 w 2414497"/>
                  <a:gd name="connsiteY2" fmla="*/ 744843 h 1624563"/>
                  <a:gd name="connsiteX3" fmla="*/ 74725 w 2414497"/>
                  <a:gd name="connsiteY3" fmla="*/ 895671 h 1624563"/>
                  <a:gd name="connsiteX4" fmla="*/ 1139954 w 2414497"/>
                  <a:gd name="connsiteY4" fmla="*/ 1621535 h 1624563"/>
                  <a:gd name="connsiteX5" fmla="*/ 2327732 w 2414497"/>
                  <a:gd name="connsiteY5" fmla="*/ 914525 h 1624563"/>
                  <a:gd name="connsiteX6" fmla="*/ 2158049 w 2414497"/>
                  <a:gd name="connsiteY6" fmla="*/ 688281 h 1624563"/>
                  <a:gd name="connsiteX0" fmla="*/ 2161631 w 2414503"/>
                  <a:gd name="connsiteY0" fmla="*/ 688281 h 1596105"/>
                  <a:gd name="connsiteX1" fmla="*/ 1237804 w 2414503"/>
                  <a:gd name="connsiteY1" fmla="*/ 125 h 1596105"/>
                  <a:gd name="connsiteX2" fmla="*/ 219710 w 2414503"/>
                  <a:gd name="connsiteY2" fmla="*/ 744843 h 1596105"/>
                  <a:gd name="connsiteX3" fmla="*/ 78307 w 2414503"/>
                  <a:gd name="connsiteY3" fmla="*/ 895671 h 1596105"/>
                  <a:gd name="connsiteX4" fmla="*/ 1191904 w 2414503"/>
                  <a:gd name="connsiteY4" fmla="*/ 1592960 h 1596105"/>
                  <a:gd name="connsiteX5" fmla="*/ 2331314 w 2414503"/>
                  <a:gd name="connsiteY5" fmla="*/ 914525 h 1596105"/>
                  <a:gd name="connsiteX6" fmla="*/ 2161631 w 2414503"/>
                  <a:gd name="connsiteY6" fmla="*/ 688281 h 1596105"/>
                  <a:gd name="connsiteX0" fmla="*/ 2161631 w 2414503"/>
                  <a:gd name="connsiteY0" fmla="*/ 688281 h 1593612"/>
                  <a:gd name="connsiteX1" fmla="*/ 1237804 w 2414503"/>
                  <a:gd name="connsiteY1" fmla="*/ 125 h 1593612"/>
                  <a:gd name="connsiteX2" fmla="*/ 219710 w 2414503"/>
                  <a:gd name="connsiteY2" fmla="*/ 744843 h 1593612"/>
                  <a:gd name="connsiteX3" fmla="*/ 78307 w 2414503"/>
                  <a:gd name="connsiteY3" fmla="*/ 895671 h 1593612"/>
                  <a:gd name="connsiteX4" fmla="*/ 1191904 w 2414503"/>
                  <a:gd name="connsiteY4" fmla="*/ 1592960 h 1593612"/>
                  <a:gd name="connsiteX5" fmla="*/ 2331314 w 2414503"/>
                  <a:gd name="connsiteY5" fmla="*/ 914525 h 1593612"/>
                  <a:gd name="connsiteX6" fmla="*/ 2161631 w 2414503"/>
                  <a:gd name="connsiteY6" fmla="*/ 688281 h 1593612"/>
                  <a:gd name="connsiteX0" fmla="*/ 2161631 w 2414503"/>
                  <a:gd name="connsiteY0" fmla="*/ 688281 h 1597352"/>
                  <a:gd name="connsiteX1" fmla="*/ 1237804 w 2414503"/>
                  <a:gd name="connsiteY1" fmla="*/ 125 h 1597352"/>
                  <a:gd name="connsiteX2" fmla="*/ 219710 w 2414503"/>
                  <a:gd name="connsiteY2" fmla="*/ 744843 h 1597352"/>
                  <a:gd name="connsiteX3" fmla="*/ 78307 w 2414503"/>
                  <a:gd name="connsiteY3" fmla="*/ 895671 h 1597352"/>
                  <a:gd name="connsiteX4" fmla="*/ 1191904 w 2414503"/>
                  <a:gd name="connsiteY4" fmla="*/ 1592960 h 1597352"/>
                  <a:gd name="connsiteX5" fmla="*/ 2331314 w 2414503"/>
                  <a:gd name="connsiteY5" fmla="*/ 914525 h 1597352"/>
                  <a:gd name="connsiteX6" fmla="*/ 2161631 w 2414503"/>
                  <a:gd name="connsiteY6" fmla="*/ 688281 h 1597352"/>
                  <a:gd name="connsiteX0" fmla="*/ 2161631 w 2414503"/>
                  <a:gd name="connsiteY0" fmla="*/ 688281 h 1595788"/>
                  <a:gd name="connsiteX1" fmla="*/ 1237804 w 2414503"/>
                  <a:gd name="connsiteY1" fmla="*/ 125 h 1595788"/>
                  <a:gd name="connsiteX2" fmla="*/ 219710 w 2414503"/>
                  <a:gd name="connsiteY2" fmla="*/ 744843 h 1595788"/>
                  <a:gd name="connsiteX3" fmla="*/ 78307 w 2414503"/>
                  <a:gd name="connsiteY3" fmla="*/ 895671 h 1595788"/>
                  <a:gd name="connsiteX4" fmla="*/ 1191904 w 2414503"/>
                  <a:gd name="connsiteY4" fmla="*/ 1592960 h 1595788"/>
                  <a:gd name="connsiteX5" fmla="*/ 2331314 w 2414503"/>
                  <a:gd name="connsiteY5" fmla="*/ 914525 h 1595788"/>
                  <a:gd name="connsiteX6" fmla="*/ 2161631 w 2414503"/>
                  <a:gd name="connsiteY6" fmla="*/ 688281 h 159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503" h="1595788">
                    <a:moveTo>
                      <a:pt x="2161631" y="688281"/>
                    </a:moveTo>
                    <a:cubicBezTo>
                      <a:pt x="1913391" y="517028"/>
                      <a:pt x="1561457" y="-9302"/>
                      <a:pt x="1237804" y="125"/>
                    </a:cubicBezTo>
                    <a:cubicBezTo>
                      <a:pt x="914151" y="9552"/>
                      <a:pt x="412959" y="595585"/>
                      <a:pt x="219710" y="744843"/>
                    </a:cubicBezTo>
                    <a:cubicBezTo>
                      <a:pt x="26461" y="894101"/>
                      <a:pt x="-83725" y="754318"/>
                      <a:pt x="78307" y="895671"/>
                    </a:cubicBezTo>
                    <a:cubicBezTo>
                      <a:pt x="240339" y="1037024"/>
                      <a:pt x="816403" y="1589818"/>
                      <a:pt x="1191904" y="1592960"/>
                    </a:cubicBezTo>
                    <a:cubicBezTo>
                      <a:pt x="1735805" y="1640910"/>
                      <a:pt x="2169693" y="1065305"/>
                      <a:pt x="2331314" y="914525"/>
                    </a:cubicBezTo>
                    <a:cubicBezTo>
                      <a:pt x="2492935" y="763745"/>
                      <a:pt x="2409871" y="859534"/>
                      <a:pt x="2161631" y="688281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3A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1D39A9-510E-430C-AADF-F65E8ED56E14}"/>
                  </a:ext>
                </a:extLst>
              </p:cNvPr>
              <p:cNvSpPr/>
              <p:nvPr/>
            </p:nvSpPr>
            <p:spPr>
              <a:xfrm>
                <a:off x="2966023" y="2332641"/>
                <a:ext cx="869546" cy="1303255"/>
              </a:xfrm>
              <a:prstGeom prst="ellipse">
                <a:avLst/>
              </a:prstGeom>
              <a:solidFill>
                <a:srgbClr val="23A9CF"/>
              </a:solidFill>
              <a:ln>
                <a:solidFill>
                  <a:srgbClr val="23A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9EE21C-B1A8-4588-95B9-E44F5D347A77}"/>
                  </a:ext>
                </a:extLst>
              </p:cNvPr>
              <p:cNvSpPr/>
              <p:nvPr/>
            </p:nvSpPr>
            <p:spPr>
              <a:xfrm>
                <a:off x="3400796" y="2658360"/>
                <a:ext cx="322792" cy="42420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C336A0-B0B8-417C-B8DF-7505499880F7}"/>
                </a:ext>
              </a:extLst>
            </p:cNvPr>
            <p:cNvSpPr/>
            <p:nvPr/>
          </p:nvSpPr>
          <p:spPr>
            <a:xfrm>
              <a:off x="7403759" y="1795548"/>
              <a:ext cx="2377440" cy="2377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28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士欽 翁</dc:creator>
  <cp:lastModifiedBy>士欽 翁</cp:lastModifiedBy>
  <cp:revision>14</cp:revision>
  <dcterms:created xsi:type="dcterms:W3CDTF">2019-11-14T15:46:12Z</dcterms:created>
  <dcterms:modified xsi:type="dcterms:W3CDTF">2019-12-16T13:03:16Z</dcterms:modified>
</cp:coreProperties>
</file>