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9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468923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833199" y="1862614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Blockchain in Aviation for Maintenance and Safety of Records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69546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aviation, the safety and maintenance of records is critical. Blockchain technology can revolutionize the way this is done, providing secure and auditable records that are accessible to all stakeholders.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33199" y="601158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Aditya Kumar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Branch: CSE(AIML)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Enrollment no.: 12020002016035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244471" y="1191339"/>
            <a:ext cx="7627858" cy="12634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75"/>
              </a:lnSpc>
              <a:buNone/>
            </a:pPr>
            <a:r>
              <a:rPr lang="en-US" sz="398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Challenges in Maintenance and Safety Records</a:t>
            </a:r>
            <a:endParaRPr lang="en-US" sz="3980" dirty="0"/>
          </a:p>
        </p:txBody>
      </p:sp>
      <p:sp>
        <p:nvSpPr>
          <p:cNvPr id="5" name="Shape 3"/>
          <p:cNvSpPr/>
          <p:nvPr/>
        </p:nvSpPr>
        <p:spPr>
          <a:xfrm>
            <a:off x="6244471" y="2916079"/>
            <a:ext cx="454819" cy="454819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6418540" y="2953941"/>
            <a:ext cx="106680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88" dirty="0"/>
          </a:p>
        </p:txBody>
      </p:sp>
      <p:sp>
        <p:nvSpPr>
          <p:cNvPr id="7" name="Text 5"/>
          <p:cNvSpPr/>
          <p:nvPr/>
        </p:nvSpPr>
        <p:spPr>
          <a:xfrm>
            <a:off x="6901458" y="2985492"/>
            <a:ext cx="2819400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7"/>
              </a:lnSpc>
              <a:buNone/>
            </a:pPr>
            <a:r>
              <a:rPr lang="en-US" sz="199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Complexity and Volume</a:t>
            </a:r>
            <a:endParaRPr lang="en-US" sz="1990" dirty="0"/>
          </a:p>
        </p:txBody>
      </p:sp>
      <p:sp>
        <p:nvSpPr>
          <p:cNvPr id="8" name="Text 6"/>
          <p:cNvSpPr/>
          <p:nvPr/>
        </p:nvSpPr>
        <p:spPr>
          <a:xfrm>
            <a:off x="6901458" y="3503533"/>
            <a:ext cx="3055858" cy="19402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7"/>
              </a:lnSpc>
              <a:buNone/>
            </a:pPr>
            <a:r>
              <a:rPr lang="en-US" sz="1592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Maintenance records are complex and voluminous, with different stakeholders and fragmented data sources making it difficult to ensure the accuracy of data and identify trends.</a:t>
            </a:r>
            <a:endParaRPr lang="en-US" sz="1592" dirty="0"/>
          </a:p>
        </p:txBody>
      </p:sp>
      <p:sp>
        <p:nvSpPr>
          <p:cNvPr id="9" name="Shape 7"/>
          <p:cNvSpPr/>
          <p:nvPr/>
        </p:nvSpPr>
        <p:spPr>
          <a:xfrm>
            <a:off x="10159484" y="2916079"/>
            <a:ext cx="454819" cy="454819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306883" y="2953941"/>
            <a:ext cx="160020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88" dirty="0"/>
          </a:p>
        </p:txBody>
      </p:sp>
      <p:sp>
        <p:nvSpPr>
          <p:cNvPr id="11" name="Text 9"/>
          <p:cNvSpPr/>
          <p:nvPr/>
        </p:nvSpPr>
        <p:spPr>
          <a:xfrm>
            <a:off x="10816471" y="2985492"/>
            <a:ext cx="2423160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7"/>
              </a:lnSpc>
              <a:buNone/>
            </a:pPr>
            <a:r>
              <a:rPr lang="en-US" sz="199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Security and Privacy</a:t>
            </a:r>
            <a:endParaRPr lang="en-US" sz="1990" dirty="0"/>
          </a:p>
        </p:txBody>
      </p:sp>
      <p:sp>
        <p:nvSpPr>
          <p:cNvPr id="12" name="Text 10"/>
          <p:cNvSpPr/>
          <p:nvPr/>
        </p:nvSpPr>
        <p:spPr>
          <a:xfrm>
            <a:off x="10816471" y="3503533"/>
            <a:ext cx="3055858" cy="12934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7"/>
              </a:lnSpc>
              <a:buNone/>
            </a:pPr>
            <a:r>
              <a:rPr lang="en-US" sz="1592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Current systems for storing records are vulnerable to hacking, and privacy laws require careful management of sensitive data.</a:t>
            </a:r>
            <a:endParaRPr lang="en-US" sz="1592" dirty="0"/>
          </a:p>
        </p:txBody>
      </p:sp>
      <p:sp>
        <p:nvSpPr>
          <p:cNvPr id="13" name="Shape 11"/>
          <p:cNvSpPr/>
          <p:nvPr/>
        </p:nvSpPr>
        <p:spPr>
          <a:xfrm>
            <a:off x="6244471" y="5803940"/>
            <a:ext cx="454819" cy="454819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6388060" y="5841802"/>
            <a:ext cx="167640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88" dirty="0"/>
          </a:p>
        </p:txBody>
      </p:sp>
      <p:sp>
        <p:nvSpPr>
          <p:cNvPr id="15" name="Text 13"/>
          <p:cNvSpPr/>
          <p:nvPr/>
        </p:nvSpPr>
        <p:spPr>
          <a:xfrm>
            <a:off x="6901458" y="5873353"/>
            <a:ext cx="2743200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7"/>
              </a:lnSpc>
              <a:buNone/>
            </a:pPr>
            <a:r>
              <a:rPr lang="en-US" sz="199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Regulatory Compliance</a:t>
            </a:r>
            <a:endParaRPr lang="en-US" sz="1990" dirty="0"/>
          </a:p>
        </p:txBody>
      </p:sp>
      <p:sp>
        <p:nvSpPr>
          <p:cNvPr id="16" name="Text 14"/>
          <p:cNvSpPr/>
          <p:nvPr/>
        </p:nvSpPr>
        <p:spPr>
          <a:xfrm>
            <a:off x="6901458" y="6391394"/>
            <a:ext cx="6970871" cy="646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7"/>
              </a:lnSpc>
              <a:buNone/>
            </a:pPr>
            <a:r>
              <a:rPr lang="en-US" sz="1592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Regulations require strict adherence to maintenance and safety records, with hefty fines and legal ramifications for non-compliance.</a:t>
            </a:r>
            <a:endParaRPr lang="en-US" sz="1592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407444" y="624840"/>
            <a:ext cx="9815393" cy="13720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322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Blockchain Technology</a:t>
            </a:r>
            <a:endParaRPr lang="en-US" sz="4322" dirty="0"/>
          </a:p>
        </p:txBody>
      </p:sp>
      <p:sp>
        <p:nvSpPr>
          <p:cNvPr id="5" name="Shape 3"/>
          <p:cNvSpPr/>
          <p:nvPr/>
        </p:nvSpPr>
        <p:spPr>
          <a:xfrm>
            <a:off x="7301389" y="2436019"/>
            <a:ext cx="27384" cy="5168741"/>
          </a:xfrm>
          <a:prstGeom prst="rect">
            <a:avLst/>
          </a:prstGeom>
          <a:solidFill>
            <a:srgbClr val="38512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62076" y="2840712"/>
            <a:ext cx="768429" cy="27384"/>
          </a:xfrm>
          <a:prstGeom prst="rect">
            <a:avLst/>
          </a:prstGeom>
          <a:solidFill>
            <a:srgbClr val="38512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8086" y="2607469"/>
            <a:ext cx="493990" cy="493990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54061" y="2648664"/>
            <a:ext cx="12192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593" dirty="0"/>
          </a:p>
        </p:txBody>
      </p:sp>
      <p:sp>
        <p:nvSpPr>
          <p:cNvPr id="9" name="Text 7"/>
          <p:cNvSpPr/>
          <p:nvPr/>
        </p:nvSpPr>
        <p:spPr>
          <a:xfrm>
            <a:off x="8522613" y="2655570"/>
            <a:ext cx="256032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is Blockchain?</a:t>
            </a:r>
            <a:endParaRPr lang="en-US" sz="2161" dirty="0"/>
          </a:p>
        </p:txBody>
      </p:sp>
      <p:sp>
        <p:nvSpPr>
          <p:cNvPr id="10" name="Text 8"/>
          <p:cNvSpPr/>
          <p:nvPr/>
        </p:nvSpPr>
        <p:spPr>
          <a:xfrm>
            <a:off x="8522613" y="3218140"/>
            <a:ext cx="3700224" cy="105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is a decentralized, distributed ledger technology that can be used to securely store and share data.</a:t>
            </a:r>
            <a:endParaRPr lang="en-US" sz="1729" dirty="0"/>
          </a:p>
        </p:txBody>
      </p:sp>
      <p:sp>
        <p:nvSpPr>
          <p:cNvPr id="11" name="Shape 9"/>
          <p:cNvSpPr/>
          <p:nvPr/>
        </p:nvSpPr>
        <p:spPr>
          <a:xfrm>
            <a:off x="6299656" y="3938468"/>
            <a:ext cx="768429" cy="27384"/>
          </a:xfrm>
          <a:prstGeom prst="rect">
            <a:avLst/>
          </a:prstGeom>
          <a:solidFill>
            <a:srgbClr val="38512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8086" y="3705225"/>
            <a:ext cx="493990" cy="493990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27391" y="3746421"/>
            <a:ext cx="17526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593" dirty="0"/>
          </a:p>
        </p:txBody>
      </p:sp>
      <p:sp>
        <p:nvSpPr>
          <p:cNvPr id="14" name="Text 12"/>
          <p:cNvSpPr/>
          <p:nvPr/>
        </p:nvSpPr>
        <p:spPr>
          <a:xfrm>
            <a:off x="3653909" y="3753326"/>
            <a:ext cx="245364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01"/>
              </a:lnSpc>
              <a:buNone/>
            </a:pPr>
            <a:r>
              <a:rPr lang="en-US" sz="216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How Does it Work?</a:t>
            </a:r>
            <a:endParaRPr lang="en-US" sz="2161" dirty="0"/>
          </a:p>
        </p:txBody>
      </p:sp>
      <p:sp>
        <p:nvSpPr>
          <p:cNvPr id="15" name="Text 13"/>
          <p:cNvSpPr/>
          <p:nvPr/>
        </p:nvSpPr>
        <p:spPr>
          <a:xfrm>
            <a:off x="2407444" y="4315897"/>
            <a:ext cx="3700105" cy="1756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66"/>
              </a:lnSpc>
              <a:buNone/>
            </a:pPr>
            <a:r>
              <a:rPr lang="en-US" sz="1729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is stored in blocks, which are linked together in a chain. Blocks are added to the chain through a consensus mechanism that ensures all nodes agree on the validity of the transaction.</a:t>
            </a:r>
            <a:endParaRPr lang="en-US" sz="1729" dirty="0"/>
          </a:p>
        </p:txBody>
      </p:sp>
      <p:sp>
        <p:nvSpPr>
          <p:cNvPr id="16" name="Shape 14"/>
          <p:cNvSpPr/>
          <p:nvPr/>
        </p:nvSpPr>
        <p:spPr>
          <a:xfrm>
            <a:off x="7562076" y="5427107"/>
            <a:ext cx="768429" cy="27384"/>
          </a:xfrm>
          <a:prstGeom prst="rect">
            <a:avLst/>
          </a:prstGeom>
          <a:solidFill>
            <a:srgbClr val="38512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68086" y="5193863"/>
            <a:ext cx="493990" cy="493990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23581" y="5235059"/>
            <a:ext cx="182880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593" dirty="0"/>
          </a:p>
        </p:txBody>
      </p:sp>
      <p:sp>
        <p:nvSpPr>
          <p:cNvPr id="19" name="Text 17"/>
          <p:cNvSpPr/>
          <p:nvPr/>
        </p:nvSpPr>
        <p:spPr>
          <a:xfrm>
            <a:off x="8522613" y="5241965"/>
            <a:ext cx="3116580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Why is it Revolutionary?</a:t>
            </a:r>
            <a:endParaRPr lang="en-US" sz="2161" dirty="0"/>
          </a:p>
        </p:txBody>
      </p:sp>
      <p:sp>
        <p:nvSpPr>
          <p:cNvPr id="20" name="Text 18"/>
          <p:cNvSpPr/>
          <p:nvPr/>
        </p:nvSpPr>
        <p:spPr>
          <a:xfrm>
            <a:off x="8522613" y="5804535"/>
            <a:ext cx="3700224" cy="1404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provides a tamper-proof and auditable record of transactions that can be accessed by all parties, without the need for intermediaries.</a:t>
            </a:r>
            <a:endParaRPr lang="en-US" sz="172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1794629"/>
            <a:ext cx="8610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Benefits of Blockchain in Aviation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933343"/>
            <a:ext cx="3163014" cy="3501509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570559" y="31555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724870"/>
            <a:ext cx="271867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can streamline the maintenance and safety record-keeping process, reducing the time it takes to record and verify data and enabling real-time access to data across the supply chain.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2933343"/>
            <a:ext cx="3163014" cy="3501509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955744" y="31555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Transparency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3724870"/>
            <a:ext cx="271867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provides a single source of truth for all stakeholders, making it easier to identify and fix errors, track maintenance and safety trends, and prove compliance.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2933343"/>
            <a:ext cx="3163014" cy="3501509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340929" y="31555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3724870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design, blockchain is secure, providing protection against data tampering and cyber attacks.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753904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 Cases of Blockchain in Maintenance and Safety Records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586990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773692"/>
            <a:ext cx="2804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Maintenance Records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343049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can be used to store records related to inspections, repairs, and maintenance, enabling real-time access to data and reducing the risk of errors and omissions.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586990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773692"/>
            <a:ext cx="3002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Accident Investigations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343049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can be used to store data related to accidents, providing a tamper-proof record that can be used to accurately identify the cause of the accident and prevent similar incidents.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586990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7738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Security Checks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343168"/>
            <a:ext cx="308907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can be used to store data related to passenger screening, access control, and identity verification, providing a secure and auditable chain of custody record.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2004417"/>
            <a:ext cx="8168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Implementation Considerations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Interoperability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3892868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solutions should be designed to work with existing systems and standards, enabling smooth integration and minimizing disruption to operations.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Scalability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47398" y="3892868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solutions should be designed to handle large volumes of data, ensuring that the technology can keep up with the needs of the aviation industry.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Governance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346406" y="3892868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solutions should be developed with clear policies and guidelines to ensure that data is stored and accessed in a compliant and transparent manner.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319599" y="72413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Potential Future Developments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26197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6508552" y="266140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26960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Smart Contracts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265408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can be used to create self-executing contracts that can automatically trigger actions based on predefined rules and conditions.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6197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331768" y="266140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2696051"/>
            <a:ext cx="2339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Internet of Things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3265408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can be used to securely store data from IoT devices used in the aviation industry, providing valuable insights into performance and safety.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79358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6478072" y="583525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8699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Tokenization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439257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can be used to create tokenized assets, which can be traded, transferred, and used to access services and incentives within the aviation industry.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749856"/>
            <a:ext cx="8046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 and Key Takeaways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1888569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075271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Blockchain is a Game-Changer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99181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aviation industry can benefit greatly from the implementation of blockchain technology in maintenance and safety records.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1888569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075271"/>
            <a:ext cx="2811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Improved Efficiencies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4644628"/>
            <a:ext cx="308895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can streamline the maintenance and safety record-keeping process, reducing the time it takes to record and verify data and enabling real-time access to data across the supply chain.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1888569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075390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Enhanced Safety and Security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4991933"/>
            <a:ext cx="308907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provides a secure and auditable record of transactions that can be accessed by all parties, making it easier to identify and fix errors, track maintenance and safety trends, and prove compliance.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700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Aditya Kumar</cp:lastModifiedBy>
  <cp:revision>2</cp:revision>
  <dcterms:created xsi:type="dcterms:W3CDTF">2023-10-06T12:13:48Z</dcterms:created>
  <dcterms:modified xsi:type="dcterms:W3CDTF">2023-10-06T13:12:40Z</dcterms:modified>
</cp:coreProperties>
</file>