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A2856-6552-E32D-52D2-156F493CC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FECECF-ABB1-1C8F-DE46-6D937FA49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10909-8BFD-A601-42DF-896994C9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9877B0-CF9E-6789-6B3A-0771CA75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09BD8-4D39-DB35-5E45-80EFAC96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9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30880-5871-EEA2-7139-F88368755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C3E7B0-6731-C355-F231-832044C16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C18793-DFE5-D456-FA81-96140A2A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1988A-16DF-6CF7-71D1-D71396CA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F2A69E-EF4B-D704-EED3-C36711205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4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B386E-0BBD-9230-24FA-7A47B481F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15CED2-BAA8-D4AA-9073-BB2A8E112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85F28-DD43-205E-D3BA-1E781A9D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E2400-955E-1C5B-A81A-704CFB91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C1B129-D3B2-E078-374B-E9DD5E7B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99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85346-61E2-6655-45B2-E368B028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664C48-38E9-B620-6062-E151EF93C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DA035-668E-4EDB-46DA-560D033C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CCF19-8B5D-B931-CC19-0C66078E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3F28A5-BCBB-82ED-8AE1-632F54E9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3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ABA9A-1CCA-DF62-6B17-3E5FE2BF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ACF7D0-B70B-7599-0C59-1860E2563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C96BB-C644-5549-105A-92E1DFE94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5FB5B-F752-F7B9-B709-232B5A19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4FBA7-29EB-CF5A-B229-5A680415C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6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79B4E-5992-2DD2-E8E0-6B28C31F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24F74-7709-0210-E6A3-17FAC1393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882F92-6AC3-AB63-7740-A677A6142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830E60-AD08-A8AF-A586-0A13ECDC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BD9C0-37A7-893F-AD2F-2501EFF6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8A8DE6-525D-762D-9B38-833D4A1F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15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FDACA-715A-4EB3-16F3-BBF1BA22E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F4D72-C9A5-F0BB-6469-A1F9B7476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EFB99-6564-FDFB-8E77-726958D9F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C4A9D-F93E-B3A2-CACA-A494C498D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FFE18E-95BA-9614-FABF-2FE079D41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009A88-2DD4-EEDD-1658-CC57AF6E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F13A7D-84A3-1B71-D0A4-0B544120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F52A63-B58D-60A4-1543-98F22068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8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8CC81-D76F-22C4-E233-2FA068EE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C68971-32A8-D640-4CA3-F305BF9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FC3A25-348D-052C-BC0D-DFB74B61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3E4DC1-26A7-7E41-5152-B2FA1CAC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82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83FC6D-A56A-BCA4-C51E-6E3A9D88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CD457D-502F-E405-73B5-C6B91416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67F78F-D47B-4BCE-55CD-9B94ABE5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9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5637F-0643-A178-7208-EE30B08E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6760A-5575-61E8-F4E8-47D3F023D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F8403C-7C87-4479-35EA-F24A895EC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760669-6F6E-F721-F20D-8713DB7E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28035-8431-6A3A-29D0-F043C1F8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B87FC7-0D44-3865-1AFB-EBBBE105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18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4A9E9D-6D80-A9CF-F46D-E7A8BCD4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A041DD-8893-7A8A-7874-0119B94AC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8869EC-A522-244F-F5E9-F240AE637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8866EA-CDDE-666A-764E-2B75549B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9079-434D-4AD0-BECB-31635DDC2C1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A01CD-A4F0-5ADF-7089-2CEC2A59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2A8B8-E752-F6F7-1D75-FDD49C95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92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681068-FFCE-4F47-5EEB-E26FF7021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F56A13-DD5C-D170-450D-351900C1B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B506C-6E8C-DA52-BC5A-60976740F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D9079-434D-4AD0-BECB-31635DDC2C1D}" type="datetimeFigureOut">
              <a:rPr lang="ko-KR" altLang="en-US" smtClean="0"/>
              <a:t>2024-03-21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0DD70-05F4-6948-C6DB-93266D083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78A4E-E9DB-C64F-9A82-7D0F7637D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7F088-B211-4284-8FA5-939AF4434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1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38CBC-A2F1-FC95-6809-650CB410AEDD}"/>
              </a:ext>
            </a:extLst>
          </p:cNvPr>
          <p:cNvSpPr/>
          <p:nvPr/>
        </p:nvSpPr>
        <p:spPr>
          <a:xfrm>
            <a:off x="1349829" y="2151017"/>
            <a:ext cx="2429691" cy="17591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0FB4DA-5F1A-C313-E691-106116A751A4}"/>
              </a:ext>
            </a:extLst>
          </p:cNvPr>
          <p:cNvSpPr/>
          <p:nvPr/>
        </p:nvSpPr>
        <p:spPr>
          <a:xfrm>
            <a:off x="6566263" y="4145280"/>
            <a:ext cx="2934789" cy="19245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FPGA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E311BDD-3E7D-7E81-F9D2-CAD1E655AB59}"/>
              </a:ext>
            </a:extLst>
          </p:cNvPr>
          <p:cNvSpPr/>
          <p:nvPr/>
        </p:nvSpPr>
        <p:spPr>
          <a:xfrm>
            <a:off x="6444343" y="788126"/>
            <a:ext cx="3178628" cy="192459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DMD</a:t>
            </a:r>
            <a:endParaRPr lang="ko-KR" altLang="en-US" dirty="0"/>
          </a:p>
        </p:txBody>
      </p:sp>
      <p:sp>
        <p:nvSpPr>
          <p:cNvPr id="12" name="화살표: U자형 11">
            <a:extLst>
              <a:ext uri="{FF2B5EF4-FFF2-40B4-BE49-F238E27FC236}">
                <a16:creationId xmlns:a16="http://schemas.microsoft.com/office/drawing/2014/main" id="{D7BA79D2-E4F5-86FC-C1EE-AD77FB3C4C68}"/>
              </a:ext>
            </a:extLst>
          </p:cNvPr>
          <p:cNvSpPr/>
          <p:nvPr/>
        </p:nvSpPr>
        <p:spPr>
          <a:xfrm rot="5400000">
            <a:off x="9081755" y="3168267"/>
            <a:ext cx="2330244" cy="877824"/>
          </a:xfrm>
          <a:prstGeom prst="uturnArrow">
            <a:avLst>
              <a:gd name="adj1" fmla="val 25000"/>
              <a:gd name="adj2" fmla="val 24504"/>
              <a:gd name="adj3" fmla="val 27973"/>
              <a:gd name="adj4" fmla="val 44271"/>
              <a:gd name="adj5" fmla="val 8613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5A12AD3-9243-BEBB-D3D6-5BE823F0AD2B}"/>
              </a:ext>
            </a:extLst>
          </p:cNvPr>
          <p:cNvSpPr/>
          <p:nvPr/>
        </p:nvSpPr>
        <p:spPr>
          <a:xfrm>
            <a:off x="4197530" y="5609965"/>
            <a:ext cx="1968137" cy="3868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SPI(Rx)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6C188D2-EDF3-016E-1594-8D76FC900EAF}"/>
              </a:ext>
            </a:extLst>
          </p:cNvPr>
          <p:cNvSpPr/>
          <p:nvPr/>
        </p:nvSpPr>
        <p:spPr>
          <a:xfrm flipH="1">
            <a:off x="4127863" y="4415943"/>
            <a:ext cx="1968137" cy="38683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SPI(Tx)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E2C2C-0529-D50A-3189-848BE1801978}"/>
              </a:ext>
            </a:extLst>
          </p:cNvPr>
          <p:cNvSpPr txBox="1"/>
          <p:nvPr/>
        </p:nvSpPr>
        <p:spPr>
          <a:xfrm>
            <a:off x="4476206" y="4719446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Signal,</a:t>
            </a:r>
          </a:p>
          <a:p>
            <a:r>
              <a:rPr lang="en-US" altLang="ko-KR" dirty="0"/>
              <a:t>End Signal,</a:t>
            </a:r>
          </a:p>
          <a:p>
            <a:r>
              <a:rPr lang="en-US" altLang="ko-KR" dirty="0"/>
              <a:t>Data </a:t>
            </a:r>
            <a:r>
              <a:rPr lang="ko-KR" altLang="en-US" dirty="0"/>
              <a:t>내놔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A82634-14B0-42CF-F2E7-0B37FCFDA2A8}"/>
              </a:ext>
            </a:extLst>
          </p:cNvPr>
          <p:cNvSpPr txBox="1"/>
          <p:nvPr/>
        </p:nvSpPr>
        <p:spPr>
          <a:xfrm>
            <a:off x="10737670" y="3105834"/>
            <a:ext cx="1349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 Signal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FD1975-E66A-B97C-E149-EBC0833D527A}"/>
              </a:ext>
            </a:extLst>
          </p:cNvPr>
          <p:cNvSpPr txBox="1"/>
          <p:nvPr/>
        </p:nvSpPr>
        <p:spPr>
          <a:xfrm>
            <a:off x="4336869" y="1419847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Signal,</a:t>
            </a:r>
          </a:p>
          <a:p>
            <a:r>
              <a:rPr lang="en-US" altLang="ko-KR" dirty="0"/>
              <a:t>End Signal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2FFEBD-9096-78C8-85FD-C448E6A19D1A}"/>
              </a:ext>
            </a:extLst>
          </p:cNvPr>
          <p:cNvSpPr txBox="1"/>
          <p:nvPr/>
        </p:nvSpPr>
        <p:spPr>
          <a:xfrm>
            <a:off x="4476205" y="3828927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Counting</a:t>
            </a:r>
          </a:p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3" name="화살표: 왼쪽/오른쪽 22">
            <a:extLst>
              <a:ext uri="{FF2B5EF4-FFF2-40B4-BE49-F238E27FC236}">
                <a16:creationId xmlns:a16="http://schemas.microsoft.com/office/drawing/2014/main" id="{5DFF139F-EBA2-D495-C425-E11795CD68A6}"/>
              </a:ext>
            </a:extLst>
          </p:cNvPr>
          <p:cNvSpPr/>
          <p:nvPr/>
        </p:nvSpPr>
        <p:spPr>
          <a:xfrm>
            <a:off x="4093029" y="2066178"/>
            <a:ext cx="2037805" cy="38683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82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938CBC-A2F1-FC95-6809-650CB410AEDD}"/>
              </a:ext>
            </a:extLst>
          </p:cNvPr>
          <p:cNvSpPr/>
          <p:nvPr/>
        </p:nvSpPr>
        <p:spPr>
          <a:xfrm>
            <a:off x="470263" y="307046"/>
            <a:ext cx="2429691" cy="17591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컴퓨터</a:t>
            </a:r>
            <a:r>
              <a:rPr lang="en-US" altLang="ko-KR" dirty="0"/>
              <a:t>(</a:t>
            </a:r>
            <a:r>
              <a:rPr lang="ko-KR" altLang="en-US" dirty="0"/>
              <a:t>파이썬</a:t>
            </a:r>
            <a:r>
              <a:rPr lang="en-US" altLang="ko-KR" dirty="0"/>
              <a:t>?)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0FB4DA-5F1A-C313-E691-106116A751A4}"/>
              </a:ext>
            </a:extLst>
          </p:cNvPr>
          <p:cNvSpPr/>
          <p:nvPr/>
        </p:nvSpPr>
        <p:spPr>
          <a:xfrm>
            <a:off x="5486400" y="252927"/>
            <a:ext cx="2934789" cy="192459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FPGA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75A12AD3-9243-BEBB-D3D6-5BE823F0AD2B}"/>
              </a:ext>
            </a:extLst>
          </p:cNvPr>
          <p:cNvSpPr/>
          <p:nvPr/>
        </p:nvSpPr>
        <p:spPr>
          <a:xfrm>
            <a:off x="3243941" y="1781038"/>
            <a:ext cx="1968137" cy="38683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SPI(Rx)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6C188D2-EDF3-016E-1594-8D76FC900EAF}"/>
              </a:ext>
            </a:extLst>
          </p:cNvPr>
          <p:cNvSpPr/>
          <p:nvPr/>
        </p:nvSpPr>
        <p:spPr>
          <a:xfrm flipH="1">
            <a:off x="3174274" y="587016"/>
            <a:ext cx="1968137" cy="386834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SPI(Tx)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CE2C2C-0529-D50A-3189-848BE1801978}"/>
              </a:ext>
            </a:extLst>
          </p:cNvPr>
          <p:cNvSpPr txBox="1"/>
          <p:nvPr/>
        </p:nvSpPr>
        <p:spPr>
          <a:xfrm>
            <a:off x="3522617" y="890519"/>
            <a:ext cx="1410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Start Signal,</a:t>
            </a:r>
          </a:p>
          <a:p>
            <a:r>
              <a:rPr lang="en-US" altLang="ko-KR" dirty="0"/>
              <a:t>End Signal,</a:t>
            </a:r>
          </a:p>
          <a:p>
            <a:r>
              <a:rPr lang="en-US" altLang="ko-KR" dirty="0"/>
              <a:t>Data </a:t>
            </a:r>
            <a:r>
              <a:rPr lang="ko-KR" altLang="en-US" dirty="0"/>
              <a:t>내놔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2FFEBD-9096-78C8-85FD-C448E6A19D1A}"/>
              </a:ext>
            </a:extLst>
          </p:cNvPr>
          <p:cNvSpPr txBox="1"/>
          <p:nvPr/>
        </p:nvSpPr>
        <p:spPr>
          <a:xfrm>
            <a:off x="3522616" y="0"/>
            <a:ext cx="1410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Counting</a:t>
            </a:r>
          </a:p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DBC1A-9FF7-5CFF-D6FC-539E7FB7EDAB}"/>
              </a:ext>
            </a:extLst>
          </p:cNvPr>
          <p:cNvSpPr txBox="1"/>
          <p:nvPr/>
        </p:nvSpPr>
        <p:spPr>
          <a:xfrm>
            <a:off x="470263" y="2177521"/>
            <a:ext cx="1101634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 </a:t>
            </a:r>
            <a:r>
              <a:rPr lang="en-US" altLang="ko-KR" dirty="0"/>
              <a:t>FPGA </a:t>
            </a:r>
            <a:r>
              <a:rPr lang="ko-KR" altLang="en-US" dirty="0"/>
              <a:t>통신 과정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컴퓨터 </a:t>
            </a:r>
            <a:r>
              <a:rPr lang="en-US" altLang="ko-KR" dirty="0"/>
              <a:t>-&gt; FPGA </a:t>
            </a:r>
            <a:r>
              <a:rPr lang="en-US" altLang="ko-KR" dirty="0" err="1"/>
              <a:t>rx</a:t>
            </a:r>
            <a:r>
              <a:rPr lang="en-US" altLang="ko-KR" dirty="0"/>
              <a:t> = 0  DMD </a:t>
            </a:r>
            <a:r>
              <a:rPr lang="ko-KR" altLang="en-US" dirty="0"/>
              <a:t>작동 시작했음</a:t>
            </a:r>
            <a:endParaRPr lang="en-US" altLang="ko-KR" dirty="0"/>
          </a:p>
          <a:p>
            <a:r>
              <a:rPr lang="en-US" altLang="ko-KR" dirty="0"/>
              <a:t>    FPGA -&gt; </a:t>
            </a:r>
            <a:r>
              <a:rPr lang="ko-KR" altLang="en-US" dirty="0"/>
              <a:t>컴퓨터 </a:t>
            </a:r>
            <a:r>
              <a:rPr lang="en-US" altLang="ko-KR" dirty="0" err="1"/>
              <a:t>tx</a:t>
            </a:r>
            <a:r>
              <a:rPr lang="en-US" altLang="ko-KR" dirty="0"/>
              <a:t> = 1 </a:t>
            </a:r>
            <a:r>
              <a:rPr lang="ko-KR" altLang="en-US" dirty="0" err="1"/>
              <a:t>ㅇㅋ</a:t>
            </a:r>
            <a:r>
              <a:rPr lang="ko-KR" altLang="en-US" dirty="0"/>
              <a:t> </a:t>
            </a:r>
            <a:r>
              <a:rPr lang="ko-KR" altLang="en-US" dirty="0" err="1"/>
              <a:t>카운팅</a:t>
            </a:r>
            <a:r>
              <a:rPr lang="ko-KR" altLang="en-US" dirty="0"/>
              <a:t> 시작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컴퓨터 </a:t>
            </a:r>
            <a:r>
              <a:rPr lang="en-US" altLang="ko-KR" dirty="0"/>
              <a:t>-&gt; FPGA </a:t>
            </a:r>
            <a:r>
              <a:rPr lang="en-US" altLang="ko-KR" dirty="0" err="1"/>
              <a:t>rx</a:t>
            </a:r>
            <a:r>
              <a:rPr lang="en-US" altLang="ko-KR" dirty="0"/>
              <a:t> = 1 DMD </a:t>
            </a:r>
            <a:r>
              <a:rPr lang="ko-KR" altLang="en-US" dirty="0"/>
              <a:t>작동 끝났음</a:t>
            </a:r>
            <a:endParaRPr lang="en-US" altLang="ko-KR" dirty="0"/>
          </a:p>
          <a:p>
            <a:r>
              <a:rPr lang="en-US" altLang="ko-KR" dirty="0"/>
              <a:t>    FPGA -&gt; </a:t>
            </a:r>
            <a:r>
              <a:rPr lang="ko-KR" altLang="en-US" dirty="0"/>
              <a:t>컴퓨터 </a:t>
            </a:r>
            <a:r>
              <a:rPr lang="en-US" altLang="ko-KR" dirty="0" err="1"/>
              <a:t>tx</a:t>
            </a:r>
            <a:r>
              <a:rPr lang="en-US" altLang="ko-KR" dirty="0"/>
              <a:t> = 2 </a:t>
            </a:r>
            <a:r>
              <a:rPr lang="ko-KR" altLang="en-US" dirty="0" err="1"/>
              <a:t>ㅇㅋ</a:t>
            </a:r>
            <a:r>
              <a:rPr lang="ko-KR" altLang="en-US" dirty="0"/>
              <a:t> </a:t>
            </a:r>
            <a:r>
              <a:rPr lang="ko-KR" altLang="en-US" dirty="0" err="1"/>
              <a:t>카운팅</a:t>
            </a:r>
            <a:r>
              <a:rPr lang="ko-KR" altLang="en-US" dirty="0"/>
              <a:t> 종료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 (</a:t>
            </a:r>
            <a:r>
              <a:rPr lang="ko-KR" altLang="en-US" dirty="0"/>
              <a:t>컴퓨터가 </a:t>
            </a:r>
            <a:r>
              <a:rPr lang="en-US" altLang="ko-KR" dirty="0" err="1"/>
              <a:t>tx</a:t>
            </a:r>
            <a:r>
              <a:rPr lang="en-US" altLang="ko-KR" dirty="0"/>
              <a:t>=2 </a:t>
            </a:r>
            <a:r>
              <a:rPr lang="ko-KR" altLang="en-US" dirty="0"/>
              <a:t>데이터를 받았을 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컴퓨터 </a:t>
            </a:r>
            <a:r>
              <a:rPr lang="en-US" altLang="ko-KR" dirty="0"/>
              <a:t>-&gt; FPGA </a:t>
            </a:r>
            <a:r>
              <a:rPr lang="en-US" altLang="ko-KR" dirty="0" err="1"/>
              <a:t>rx</a:t>
            </a:r>
            <a:r>
              <a:rPr lang="en-US" altLang="ko-KR" dirty="0"/>
              <a:t> = 2 Data</a:t>
            </a:r>
            <a:r>
              <a:rPr lang="ko-KR" altLang="en-US" dirty="0"/>
              <a:t> 내놔</a:t>
            </a:r>
            <a:endParaRPr lang="en-US" altLang="ko-KR" dirty="0"/>
          </a:p>
          <a:p>
            <a:r>
              <a:rPr lang="en-US" altLang="ko-KR" dirty="0"/>
              <a:t>    FPGA -&gt; </a:t>
            </a:r>
            <a:r>
              <a:rPr lang="ko-KR" altLang="en-US" dirty="0"/>
              <a:t>컴퓨터 </a:t>
            </a:r>
            <a:r>
              <a:rPr lang="en-US" altLang="ko-KR" dirty="0" err="1"/>
              <a:t>tx</a:t>
            </a:r>
            <a:r>
              <a:rPr lang="en-US" altLang="ko-KR" dirty="0"/>
              <a:t> = Data[</a:t>
            </a:r>
            <a:r>
              <a:rPr lang="en-US" altLang="ko-KR" dirty="0" err="1"/>
              <a:t>addr</a:t>
            </a:r>
            <a:r>
              <a:rPr lang="en-US" altLang="ko-KR" dirty="0"/>
              <a:t>], addr-1 // </a:t>
            </a:r>
            <a:r>
              <a:rPr lang="ko-KR" altLang="en-US" dirty="0"/>
              <a:t>마지막 주소 </a:t>
            </a:r>
            <a:r>
              <a:rPr lang="en-US" altLang="ko-KR" dirty="0"/>
              <a:t>address </a:t>
            </a:r>
            <a:r>
              <a:rPr lang="ko-KR" altLang="en-US" dirty="0"/>
              <a:t>끝자리 </a:t>
            </a:r>
            <a:r>
              <a:rPr lang="en-US" altLang="ko-KR" dirty="0" err="1"/>
              <a:t>addr</a:t>
            </a:r>
            <a:r>
              <a:rPr lang="ko-KR" altLang="en-US" dirty="0"/>
              <a:t>는 </a:t>
            </a:r>
            <a:r>
              <a:rPr lang="en-US" altLang="ko-KR" dirty="0"/>
              <a:t>1~1024 </a:t>
            </a:r>
            <a:r>
              <a:rPr lang="ko-KR" altLang="en-US" dirty="0"/>
              <a:t>까지</a:t>
            </a:r>
            <a:r>
              <a:rPr lang="en-US" altLang="ko-KR" dirty="0"/>
              <a:t> 						   Data[0]=0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ym typeface="Wingdings" panose="05000000000000000000" pitchFamily="2" charset="2"/>
              </a:rPr>
              <a:t> loop </a:t>
            </a:r>
            <a:r>
              <a:rPr lang="ko-KR" altLang="en-US" dirty="0">
                <a:sym typeface="Wingdings" panose="05000000000000000000" pitchFamily="2" charset="2"/>
              </a:rPr>
              <a:t>돔 </a:t>
            </a:r>
            <a:r>
              <a:rPr lang="en-US" altLang="ko-KR" dirty="0">
                <a:sym typeface="Wingdings" panose="05000000000000000000" pitchFamily="2" charset="2"/>
              </a:rPr>
              <a:t>address 0 </a:t>
            </a:r>
            <a:r>
              <a:rPr lang="ko-KR" altLang="en-US" dirty="0">
                <a:sym typeface="Wingdings" panose="05000000000000000000" pitchFamily="2" charset="2"/>
              </a:rPr>
              <a:t>될 때 까지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 startAt="4"/>
            </a:pPr>
            <a:r>
              <a:rPr lang="en-US" altLang="ko-KR" dirty="0">
                <a:sym typeface="Wingdings" panose="05000000000000000000" pitchFamily="2" charset="2"/>
              </a:rPr>
              <a:t>(Data[0] </a:t>
            </a:r>
            <a:r>
              <a:rPr lang="ko-KR" altLang="en-US" dirty="0">
                <a:sym typeface="Wingdings" panose="05000000000000000000" pitchFamily="2" charset="2"/>
              </a:rPr>
              <a:t>에 도달했을 때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컴퓨터 </a:t>
            </a:r>
            <a:r>
              <a:rPr lang="en-US" altLang="ko-KR" dirty="0">
                <a:sym typeface="Wingdings" panose="05000000000000000000" pitchFamily="2" charset="2"/>
              </a:rPr>
              <a:t>-&gt; FPGA </a:t>
            </a:r>
            <a:r>
              <a:rPr lang="en-US" altLang="ko-KR" dirty="0" err="1">
                <a:sym typeface="Wingdings" panose="05000000000000000000" pitchFamily="2" charset="2"/>
              </a:rPr>
              <a:t>rx</a:t>
            </a:r>
            <a:r>
              <a:rPr lang="en-US" altLang="ko-KR" dirty="0">
                <a:sym typeface="Wingdings" panose="05000000000000000000" pitchFamily="2" charset="2"/>
              </a:rPr>
              <a:t>= 2 Data</a:t>
            </a:r>
            <a:r>
              <a:rPr lang="ko-KR" altLang="en-US" dirty="0">
                <a:sym typeface="Wingdings" panose="05000000000000000000" pitchFamily="2" charset="2"/>
              </a:rPr>
              <a:t> 내놔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FPGA -&gt; </a:t>
            </a:r>
            <a:r>
              <a:rPr lang="ko-KR" altLang="en-US" dirty="0">
                <a:sym typeface="Wingdings" panose="05000000000000000000" pitchFamily="2" charset="2"/>
              </a:rPr>
              <a:t>컴퓨터 </a:t>
            </a:r>
            <a:r>
              <a:rPr lang="en-US" altLang="ko-KR" dirty="0" err="1">
                <a:sym typeface="Wingdings" panose="05000000000000000000" pitchFamily="2" charset="2"/>
              </a:rPr>
              <a:t>tx</a:t>
            </a:r>
            <a:r>
              <a:rPr lang="en-US" altLang="ko-KR" dirty="0">
                <a:sym typeface="Wingdings" panose="05000000000000000000" pitchFamily="2" charset="2"/>
              </a:rPr>
              <a:t> = Data [0] = 0 // </a:t>
            </a:r>
            <a:r>
              <a:rPr lang="en-US" altLang="ko-KR" dirty="0" err="1">
                <a:sym typeface="Wingdings" panose="05000000000000000000" pitchFamily="2" charset="2"/>
              </a:rPr>
              <a:t>tx</a:t>
            </a:r>
            <a:r>
              <a:rPr lang="en-US" altLang="ko-KR" dirty="0">
                <a:sym typeface="Wingdings" panose="05000000000000000000" pitchFamily="2" charset="2"/>
              </a:rPr>
              <a:t>=0 </a:t>
            </a:r>
            <a:r>
              <a:rPr lang="ko-KR" altLang="en-US" dirty="0">
                <a:sym typeface="Wingdings" panose="05000000000000000000" pitchFamily="2" charset="2"/>
              </a:rPr>
              <a:t>데이터를 컴퓨터가 받으면 통신종료</a:t>
            </a:r>
            <a:r>
              <a:rPr lang="en-US" altLang="ko-KR" dirty="0"/>
              <a:t>		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B5B7F97-1902-8D41-B429-E4B2DF9F7C22}"/>
              </a:ext>
            </a:extLst>
          </p:cNvPr>
          <p:cNvSpPr/>
          <p:nvPr/>
        </p:nvSpPr>
        <p:spPr>
          <a:xfrm>
            <a:off x="7959633" y="5057503"/>
            <a:ext cx="2865120" cy="8207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이렇게 하는 이유</a:t>
            </a:r>
            <a:r>
              <a:rPr lang="en-US" altLang="ko-KR" dirty="0"/>
              <a:t>?</a:t>
            </a:r>
          </a:p>
          <a:p>
            <a:pPr algn="ctr"/>
            <a:r>
              <a:rPr lang="ko-KR" altLang="en-US" dirty="0"/>
              <a:t>통신 종료하기 위해</a:t>
            </a:r>
            <a:endParaRPr lang="en-US" altLang="ko-KR" dirty="0"/>
          </a:p>
          <a:p>
            <a:pPr algn="ctr"/>
            <a:r>
              <a:rPr lang="ko-KR" altLang="en-US" dirty="0"/>
              <a:t>데이터 끝자리 확인용</a:t>
            </a:r>
          </a:p>
        </p:txBody>
      </p:sp>
    </p:spTree>
    <p:extLst>
      <p:ext uri="{BB962C8B-B14F-4D97-AF65-F5344CB8AC3E}">
        <p14:creationId xmlns:p14="http://schemas.microsoft.com/office/powerpoint/2010/main" val="57918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207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김산 김산</dc:creator>
  <cp:lastModifiedBy>김산 김산</cp:lastModifiedBy>
  <cp:revision>1</cp:revision>
  <dcterms:created xsi:type="dcterms:W3CDTF">2024-03-21T08:11:33Z</dcterms:created>
  <dcterms:modified xsi:type="dcterms:W3CDTF">2024-03-21T08:35:21Z</dcterms:modified>
</cp:coreProperties>
</file>