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0BDE7-A113-41C6-9BD5-4CFA28F0708B}" type="datetimeFigureOut">
              <a:rPr lang="en-GB" smtClean="0"/>
              <a:t>28/11/2020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FBFED-D618-4C46-8B49-29FC743A97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21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9750165-64C7-4FEA-924B-23837500362F}" type="datetime1">
              <a:rPr lang="en-GB" smtClean="0"/>
              <a:t>28/11/2020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9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DEC6CE8-74A8-476D-8BEE-206596548884}" type="datetime1">
              <a:rPr lang="en-GB" smtClean="0"/>
              <a:t>28/11/2020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60BA450-E9CA-476C-B10C-556CA67F6D8A}" type="datetime1">
              <a:rPr lang="en-GB" smtClean="0"/>
              <a:t>28/11/2020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0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0204AB45-3DE7-491E-9571-F845207EFCCD}" type="datetime1">
              <a:rPr lang="en-GB" smtClean="0"/>
              <a:t>28/11/2020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45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95E5BB4-752F-43A9-B99E-4CE4A54CA5EC}" type="datetime1">
              <a:rPr lang="en-GB" smtClean="0"/>
              <a:t>28/11/2020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EA371F2-FD54-4867-B49D-5E08A3678F1C}" type="datetime1">
              <a:rPr lang="en-GB" smtClean="0"/>
              <a:t>28/11/2020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5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242EF36-E00E-4C69-9F26-B354595DA215}" type="datetime1">
              <a:rPr lang="en-GB" smtClean="0"/>
              <a:t>28/11/2020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6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E81C3771-6D21-4AC9-85C5-A22D6CBC535C}" type="datetime1">
              <a:rPr lang="en-GB" smtClean="0"/>
              <a:t>28/11/2020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2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16D6ACC-57E9-454A-BD04-9D56BF100891}" type="datetime1">
              <a:rPr lang="en-GB" smtClean="0"/>
              <a:t>28/11/2020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5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7667" y="6446837"/>
            <a:ext cx="6073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Programming Database Web Applications - TUM - Find your NGO - Christina Karle, Deniz </a:t>
            </a:r>
            <a:r>
              <a:rPr lang="en-GB" dirty="0" err="1"/>
              <a:t>Candas</a:t>
            </a:r>
            <a:r>
              <a:rPr lang="en-GB" dirty="0"/>
              <a:t>, Julia Brenner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0A0308-B352-4B21-971B-14B89E9600C7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4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B9D65-57FF-47DF-A2AA-D8959DEF9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Find your NGO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46CAB5-5BDD-4D45-8CFF-7212A8BCA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How to </a:t>
            </a:r>
            <a:r>
              <a:rPr lang="en-GB" i="1" dirty="0"/>
              <a:t>Find Your NGO </a:t>
            </a:r>
            <a:r>
              <a:rPr lang="en-GB" sz="2400" dirty="0"/>
              <a:t>that is trustworthy, and suits your interests and values!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E98BF5-E867-487E-B89D-C6754B88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</p:spTree>
    <p:extLst>
      <p:ext uri="{BB962C8B-B14F-4D97-AF65-F5344CB8AC3E}">
        <p14:creationId xmlns:p14="http://schemas.microsoft.com/office/powerpoint/2010/main" val="401147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B76B1-621C-4C34-88ED-345D2D75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108473-AB7A-43A0-A4A0-B56395B7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I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donate</a:t>
            </a:r>
            <a:r>
              <a:rPr lang="de-DE" dirty="0"/>
              <a:t> to an NGO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in </a:t>
            </a:r>
            <a:r>
              <a:rPr lang="de-DE" dirty="0" err="1"/>
              <a:t>need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NGO </a:t>
            </a:r>
            <a:r>
              <a:rPr lang="de-DE" dirty="0" err="1"/>
              <a:t>should</a:t>
            </a:r>
            <a:r>
              <a:rPr lang="de-DE" dirty="0"/>
              <a:t> …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1600" dirty="0"/>
              <a:t>… </a:t>
            </a:r>
            <a:r>
              <a:rPr lang="de-DE" sz="1600" dirty="0" err="1"/>
              <a:t>operate</a:t>
            </a:r>
            <a:r>
              <a:rPr lang="de-DE" sz="1600" dirty="0"/>
              <a:t> </a:t>
            </a:r>
            <a:r>
              <a:rPr lang="de-DE" sz="1600" dirty="0" err="1"/>
              <a:t>worldwide</a:t>
            </a:r>
            <a:r>
              <a:rPr lang="de-DE" sz="1600" dirty="0"/>
              <a:t>.</a:t>
            </a:r>
          </a:p>
          <a:p>
            <a:pPr marL="0" indent="0">
              <a:buNone/>
            </a:pPr>
            <a:r>
              <a:rPr lang="de-DE" sz="1600" dirty="0"/>
              <a:t>	… </a:t>
            </a:r>
            <a:r>
              <a:rPr lang="de-DE" sz="1600" dirty="0" err="1"/>
              <a:t>have</a:t>
            </a:r>
            <a:r>
              <a:rPr lang="de-DE" sz="1600" dirty="0"/>
              <a:t> at least 10 </a:t>
            </a:r>
            <a:r>
              <a:rPr lang="de-DE" sz="1600" dirty="0" err="1"/>
              <a:t>years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experience</a:t>
            </a:r>
            <a:r>
              <a:rPr lang="de-DE" sz="1600" dirty="0"/>
              <a:t>.</a:t>
            </a:r>
          </a:p>
          <a:p>
            <a:pPr marL="0" indent="0">
              <a:buNone/>
            </a:pPr>
            <a:r>
              <a:rPr lang="de-DE" sz="1600" dirty="0"/>
              <a:t>	…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trustworthy</a:t>
            </a:r>
            <a:r>
              <a:rPr lang="de-DE" sz="1600" dirty="0"/>
              <a:t>.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A1F0B4-76AF-4B39-9EFD-7C788DA0BA21}"/>
              </a:ext>
            </a:extLst>
          </p:cNvPr>
          <p:cNvSpPr txBox="1"/>
          <p:nvPr/>
        </p:nvSpPr>
        <p:spPr>
          <a:xfrm>
            <a:off x="9010650" y="3861435"/>
            <a:ext cx="4848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/>
              <a:t>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15FFA4-427E-478F-BAEE-293D1C2B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85186-F0A5-4CB3-BEC8-27620503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5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B76B1-621C-4C34-88ED-345D2D75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Mocks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FAB22D-B3F3-4575-B29D-C76BD6BD2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FE3EA1-1370-4C1C-B9AC-F5C7A1C1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0D132D-7E29-4F9F-AE28-330F048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3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84C75-730A-494F-A64D-24656EC2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NGO Location &amp; Search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885207-C965-4832-AA99-DA9310B3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1279"/>
            <a:ext cx="1919464" cy="411449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A71FFD-B7AF-43F0-A453-CD8C9535F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56" y="1143220"/>
            <a:ext cx="2324424" cy="4982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9E899E-98B2-43B9-AD36-C60557852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43" y="2011279"/>
            <a:ext cx="1919463" cy="4114494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FE2A84-25ED-4D19-812A-1EE15CD2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FB2B4F-4E00-4274-8A42-6D80EA7E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4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3643694-1801-4423-A694-B40D1E8BD1C2}"/>
              </a:ext>
            </a:extLst>
          </p:cNvPr>
          <p:cNvSpPr txBox="1"/>
          <p:nvPr/>
        </p:nvSpPr>
        <p:spPr>
          <a:xfrm>
            <a:off x="7472757" y="1390358"/>
            <a:ext cx="146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+mj-lt"/>
              </a:rPr>
              <a:t>* part of MVP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76CF6-3F00-4513-BD00-ADACD94193CC}"/>
              </a:ext>
            </a:extLst>
          </p:cNvPr>
          <p:cNvSpPr txBox="1"/>
          <p:nvPr/>
        </p:nvSpPr>
        <p:spPr>
          <a:xfrm>
            <a:off x="6516209" y="5479442"/>
            <a:ext cx="228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Find your NGO using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relevant search criteria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B403C9-69D1-4995-A6AE-FDF320B66DB2}"/>
              </a:ext>
            </a:extLst>
          </p:cNvPr>
          <p:cNvSpPr txBox="1"/>
          <p:nvPr/>
        </p:nvSpPr>
        <p:spPr>
          <a:xfrm>
            <a:off x="5185006" y="2058424"/>
            <a:ext cx="228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Find your NGO by means of its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05076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84C75-730A-494F-A64D-24656EC2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NGO Overview with sorting and filtering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18BA918-8475-4D44-BFE9-A38E56296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72" y="1841690"/>
            <a:ext cx="1918800" cy="4113072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220C3F-17F6-448B-A32D-39E7F117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0" y="1215725"/>
            <a:ext cx="2325600" cy="4985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525C598-DD5C-4221-B399-E1FFF8735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400" y="2092582"/>
            <a:ext cx="1918800" cy="411307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90B5418-8C34-41F2-A5CF-6274B08B1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938" y="2092583"/>
            <a:ext cx="1918800" cy="4113071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468340-0F0B-433C-AE54-852641DA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6A73D5-E490-41C1-8C57-CB5018DE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5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290742-80EC-4403-BA56-C39199093191}"/>
              </a:ext>
            </a:extLst>
          </p:cNvPr>
          <p:cNvSpPr txBox="1"/>
          <p:nvPr/>
        </p:nvSpPr>
        <p:spPr>
          <a:xfrm>
            <a:off x="3427315" y="5966819"/>
            <a:ext cx="433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Find your NGO by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sorting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the search results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5C9E39-9DB4-4022-AE8B-A0332B028A8F}"/>
              </a:ext>
            </a:extLst>
          </p:cNvPr>
          <p:cNvSpPr txBox="1"/>
          <p:nvPr/>
        </p:nvSpPr>
        <p:spPr>
          <a:xfrm>
            <a:off x="2112260" y="879703"/>
            <a:ext cx="1460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+mj-lt"/>
              </a:rPr>
              <a:t>* part of MVP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238E76-936D-48FA-A2E8-F40F9E58C1D2}"/>
              </a:ext>
            </a:extLst>
          </p:cNvPr>
          <p:cNvSpPr txBox="1"/>
          <p:nvPr/>
        </p:nvSpPr>
        <p:spPr>
          <a:xfrm>
            <a:off x="7645978" y="1711194"/>
            <a:ext cx="42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Find your NGO by </a:t>
            </a:r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filtering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search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1" grpId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84C75-730A-494F-A64D-24656EC2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NGO Details </a:t>
            </a:r>
            <a:r>
              <a:rPr lang="en-GB"/>
              <a:t>with rating and login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A437538-96AA-4831-B5BB-92C679813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25" y="2233043"/>
            <a:ext cx="1876652" cy="4022725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5D64BD-4883-44FD-AF17-86A98270A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287" y="1270695"/>
            <a:ext cx="2325600" cy="4985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6982436-41F1-41D5-8149-B7ED03889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33" y="1270695"/>
            <a:ext cx="2325600" cy="4985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ACAF1F-E941-4A1F-AAA4-8E4B4080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8799A1-C872-49F4-A552-C997F301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6</a:t>
            </a:fld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F778DB-6906-4753-92DE-F159C4B72A17}"/>
              </a:ext>
            </a:extLst>
          </p:cNvPr>
          <p:cNvSpPr txBox="1"/>
          <p:nvPr/>
        </p:nvSpPr>
        <p:spPr>
          <a:xfrm>
            <a:off x="3449586" y="5704971"/>
            <a:ext cx="317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Find your NGO by examining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detailed information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ratings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9DA1E4-9924-4EAD-AF57-114582D07AC2}"/>
              </a:ext>
            </a:extLst>
          </p:cNvPr>
          <p:cNvSpPr txBox="1"/>
          <p:nvPr/>
        </p:nvSpPr>
        <p:spPr>
          <a:xfrm>
            <a:off x="3575710" y="1832895"/>
            <a:ext cx="3311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Rate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your NGO by its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trustworthiness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and leave a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comment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about your experience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217FE8E-F708-41C6-9B6C-2CBA8C895785}"/>
              </a:ext>
            </a:extLst>
          </p:cNvPr>
          <p:cNvSpPr txBox="1"/>
          <p:nvPr/>
        </p:nvSpPr>
        <p:spPr>
          <a:xfrm>
            <a:off x="9103726" y="1800535"/>
            <a:ext cx="317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Sign in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rate your NGO</a:t>
            </a:r>
          </a:p>
        </p:txBody>
      </p:sp>
    </p:spTree>
    <p:extLst>
      <p:ext uri="{BB962C8B-B14F-4D97-AF65-F5344CB8AC3E}">
        <p14:creationId xmlns:p14="http://schemas.microsoft.com/office/powerpoint/2010/main" val="343989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0" grpId="1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B76B1-621C-4C34-88ED-345D2D75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TechStack</a:t>
            </a:r>
            <a:endParaRPr lang="en-GB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921618C-1229-4538-A5D3-7D9E5FDD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60" y="1836602"/>
            <a:ext cx="8772239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C31015-DE65-4473-B05A-61915C45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Programming Database Web Applications - TUM - Find your NGO - Christina Karle, Deniz Candas, Julia Brenner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4251C9-ED59-4B70-87F5-74D33DD7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0308-B352-4B21-971B-14B89E9600C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9625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281</Words>
  <Application>Microsoft Office PowerPoint</Application>
  <PresentationFormat>Breitbild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Rückblick</vt:lpstr>
      <vt:lpstr>Find your NGO</vt:lpstr>
      <vt:lpstr>Motivation</vt:lpstr>
      <vt:lpstr>Mocks</vt:lpstr>
      <vt:lpstr>NGO Location &amp; Search</vt:lpstr>
      <vt:lpstr>NGO Overview with sorting and filtering</vt:lpstr>
      <vt:lpstr>NGO Details with rating and login</vt:lpstr>
      <vt:lpstr>TechStack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NGO</dc:title>
  <dc:creator>Julia Brenner</dc:creator>
  <cp:lastModifiedBy>Julia Brenner</cp:lastModifiedBy>
  <cp:revision>9</cp:revision>
  <dcterms:created xsi:type="dcterms:W3CDTF">2020-11-23T08:52:19Z</dcterms:created>
  <dcterms:modified xsi:type="dcterms:W3CDTF">2020-11-28T14:48:02Z</dcterms:modified>
</cp:coreProperties>
</file>