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718" autoAdjust="0"/>
  </p:normalViewPr>
  <p:slideViewPr>
    <p:cSldViewPr snapToGrid="0" snapToObjects="1">
      <p:cViewPr varScale="1">
        <p:scale>
          <a:sx n="89" d="100"/>
          <a:sy n="89" d="100"/>
        </p:scale>
        <p:origin x="-10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1FAC-2D8B-3B4B-9EB2-A76DBAC8C317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10D4-B3C3-8840-936D-710D4E70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8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1FAC-2D8B-3B4B-9EB2-A76DBAC8C317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10D4-B3C3-8840-936D-710D4E70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1FAC-2D8B-3B4B-9EB2-A76DBAC8C317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10D4-B3C3-8840-936D-710D4E70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2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1FAC-2D8B-3B4B-9EB2-A76DBAC8C317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10D4-B3C3-8840-936D-710D4E70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1FAC-2D8B-3B4B-9EB2-A76DBAC8C317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10D4-B3C3-8840-936D-710D4E70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0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1FAC-2D8B-3B4B-9EB2-A76DBAC8C317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10D4-B3C3-8840-936D-710D4E70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1FAC-2D8B-3B4B-9EB2-A76DBAC8C317}" type="datetimeFigureOut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10D4-B3C3-8840-936D-710D4E70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1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1FAC-2D8B-3B4B-9EB2-A76DBAC8C317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10D4-B3C3-8840-936D-710D4E70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1FAC-2D8B-3B4B-9EB2-A76DBAC8C317}" type="datetimeFigureOut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10D4-B3C3-8840-936D-710D4E70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8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1FAC-2D8B-3B4B-9EB2-A76DBAC8C317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10D4-B3C3-8840-936D-710D4E70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2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1FAC-2D8B-3B4B-9EB2-A76DBAC8C317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10D4-B3C3-8840-936D-710D4E70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F1FAC-2D8B-3B4B-9EB2-A76DBAC8C317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710D4-B3C3-8840-936D-710D4E70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3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3429000"/>
            <a:ext cx="8229600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64992" y="1143000"/>
            <a:ext cx="4572000" cy="457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78424" y="0"/>
            <a:ext cx="3008376" cy="3429000"/>
          </a:xfrm>
          <a:prstGeom prst="line">
            <a:avLst/>
          </a:prstGeom>
          <a:ln w="381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295144" y="685800"/>
            <a:ext cx="5486400" cy="54864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64792" y="457200"/>
            <a:ext cx="5943600" cy="59436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825496" y="914400"/>
            <a:ext cx="5029200" cy="50292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95344" y="1371600"/>
            <a:ext cx="4114800" cy="41148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5696" y="1600200"/>
            <a:ext cx="3657600" cy="36576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56048" y="1828800"/>
            <a:ext cx="3200400" cy="32004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486400" y="2057400"/>
            <a:ext cx="2743200" cy="27432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025896" y="2286000"/>
            <a:ext cx="2286000" cy="228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56248" y="251460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086600" y="2743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626096" y="29718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2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Kachulis</dc:creator>
  <cp:lastModifiedBy>Christopher Kachulis</cp:lastModifiedBy>
  <cp:revision>8</cp:revision>
  <dcterms:created xsi:type="dcterms:W3CDTF">2017-09-07T14:38:13Z</dcterms:created>
  <dcterms:modified xsi:type="dcterms:W3CDTF">2017-09-07T15:34:00Z</dcterms:modified>
</cp:coreProperties>
</file>