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D584-BEA9-16C3-F784-34CCAFEB1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2FD2F-9EA7-AF76-21EF-6D4CB78C9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A3A60-D5E8-60D5-BEE1-D64129F2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5E58-55BA-1E41-8676-D73EB213C571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93A43-3A17-F1CF-961F-B12DA96B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115D0-5E3D-AE92-2DEB-238325FE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F99E-AA2B-2F40-B300-92BE23C3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234A-3C6E-070D-ADAB-E1D35586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79DC7-163F-F934-DC95-7E6AE0FC6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83DA6-EEC7-6AC3-195B-E171DC67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5E58-55BA-1E41-8676-D73EB213C571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DBEE4-5BBE-4161-362D-DDA247D2F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550BA-47F7-1F34-251B-B07F0D490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F99E-AA2B-2F40-B300-92BE23C3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2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23D36A-903F-D0B9-8EEE-66BF8905B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08712-CAC7-2CBA-CE36-3E2A29F52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20053-356A-669E-C9C0-28CA8878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5E58-55BA-1E41-8676-D73EB213C571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1A785-8968-0768-A575-C883E27E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210E3-3C60-0FE8-41AB-B95CCC87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F99E-AA2B-2F40-B300-92BE23C3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0F67-8734-C41B-3E9F-201E79C93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F3E0A-06CA-5616-B46B-0496EF367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98AA6-703A-B90A-EB34-800EEFAF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5E58-55BA-1E41-8676-D73EB213C571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2193F-220E-A282-E3D1-37064729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711EA-88C6-5FC4-A532-1B406892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F99E-AA2B-2F40-B300-92BE23C3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1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CEE2-9688-69B8-22E5-B0AA75AF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738D5-378F-BA90-8F25-31A5FF695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8301-0082-10BE-632D-2BED864D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5E58-55BA-1E41-8676-D73EB213C571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99BBF-3411-A94B-6D6E-66941292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F4526-870D-A380-66FD-557C12F9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F99E-AA2B-2F40-B300-92BE23C3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2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1B71-E323-63F5-3E1F-8756C821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A8CC6-4732-129C-03E7-02EC13A4D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60453-417D-0558-FAAC-FFEC51C39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F73D2-2D1E-B544-2201-8F75826E6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5E58-55BA-1E41-8676-D73EB213C571}" type="datetimeFigureOut">
              <a:rPr lang="en-US" smtClean="0"/>
              <a:t>8/21/25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23AFC-1B99-A6B6-C5D4-CA649EF1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4A2A3-DB38-EBCF-5A4A-7AF6394C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F99E-AA2B-2F40-B300-92BE23C3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8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4860-CAF7-5C09-736F-1351F8C6D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AAC40-68A8-5524-FD3B-69A728567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46F56-4AB6-C1D6-3C85-97AC7F987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13C15-692C-5E2F-9744-2E6A07313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60CF1-2D89-11D9-DF93-55B292039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9D6EF-59E5-CC24-2AE0-4CB30604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5E58-55BA-1E41-8676-D73EB213C571}" type="datetimeFigureOut">
              <a:rPr lang="en-US" smtClean="0"/>
              <a:t>8/21/25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27003B-E20A-3862-A78C-5ABB1413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A1227-3341-3B80-89CC-D8873B1C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F99E-AA2B-2F40-B300-92BE23C3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4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7B2D-368B-929A-0902-56F698426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F3B4F-863C-A653-EC7D-C1715B4C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5E58-55BA-1E41-8676-D73EB213C571}" type="datetimeFigureOut">
              <a:rPr lang="en-US" smtClean="0"/>
              <a:t>8/21/25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1E1DD-3409-9F75-EE76-8FB80795F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17541-4B84-1142-73C2-419F02C0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F99E-AA2B-2F40-B300-92BE23C3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7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D430F-0FEF-F423-5E5B-81BD72319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5E58-55BA-1E41-8676-D73EB213C571}" type="datetimeFigureOut">
              <a:rPr lang="en-US" smtClean="0"/>
              <a:t>8/21/25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5CBEC-F22E-68F7-CD20-E9C13BED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B9D50-F17A-9ECB-5B80-279E84CD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F99E-AA2B-2F40-B300-92BE23C3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7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7389-FEE5-C0FF-58C3-E05FE40A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8B1AD-1558-3276-2872-12C059461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7214A-A243-470F-592A-198C8EA11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D1839-1B46-6DA2-44D9-E5560D20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5E58-55BA-1E41-8676-D73EB213C571}" type="datetimeFigureOut">
              <a:rPr lang="en-US" smtClean="0"/>
              <a:t>8/21/25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EAAFA-3EE4-5FC5-1B3C-E4F89268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A0BC8-D91F-22F5-7C40-09929E97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F99E-AA2B-2F40-B300-92BE23C3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5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61DF-33F5-9CF7-F260-FD9A3AE66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72B620-607A-4B08-5336-281D6A339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C7BF1-AC22-5F97-27A5-25B02AEB8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BD28A-4980-38F0-41EF-24176134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5E58-55BA-1E41-8676-D73EB213C571}" type="datetimeFigureOut">
              <a:rPr lang="en-US" smtClean="0"/>
              <a:t>8/21/25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B78DB-D00D-C842-1781-BD3EAE67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14DC3-ADF8-4844-604D-BE15EE4C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F99E-AA2B-2F40-B300-92BE23C3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9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715C52-AB6C-573E-9F07-07A7958DA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78D2C-55B6-14F7-7425-A47D5C145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A5F89-6AD7-927F-E7C7-E4F2E09C5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BB5E58-55BA-1E41-8676-D73EB213C571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1F77D-0A5A-8057-E3CE-FDC0A6413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22CA3-116C-E93B-C9C3-77FA5B246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FBF99E-AA2B-2F40-B300-92BE23C3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2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09C94F-48A1-7837-18E1-D48A35665905}"/>
              </a:ext>
            </a:extLst>
          </p:cNvPr>
          <p:cNvSpPr txBox="1"/>
          <p:nvPr/>
        </p:nvSpPr>
        <p:spPr>
          <a:xfrm>
            <a:off x="1297749" y="1425337"/>
            <a:ext cx="2335426" cy="7150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1. Random Boolean Function Generators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20C62-14A1-475F-BF82-4D0B5FE21614}"/>
              </a:ext>
            </a:extLst>
          </p:cNvPr>
          <p:cNvSpPr txBox="1"/>
          <p:nvPr/>
        </p:nvSpPr>
        <p:spPr>
          <a:xfrm>
            <a:off x="3946213" y="1425337"/>
            <a:ext cx="2335426" cy="7150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3. Boolean Function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84991-C304-A49F-A9B3-41ED667161C8}"/>
              </a:ext>
            </a:extLst>
          </p:cNvPr>
          <p:cNvSpPr txBox="1"/>
          <p:nvPr/>
        </p:nvSpPr>
        <p:spPr>
          <a:xfrm>
            <a:off x="3946213" y="2619728"/>
            <a:ext cx="2335426" cy="7150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4. Boolean Network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67EBEC-8C59-D88D-2E7C-D9B29945C997}"/>
              </a:ext>
            </a:extLst>
          </p:cNvPr>
          <p:cNvSpPr txBox="1"/>
          <p:nvPr/>
        </p:nvSpPr>
        <p:spPr>
          <a:xfrm>
            <a:off x="1297749" y="2619728"/>
            <a:ext cx="2335426" cy="7150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2. Random Boolean Network Generators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BE6FE0-DFB2-7E3E-086B-B8C0024FB240}"/>
              </a:ext>
            </a:extLst>
          </p:cNvPr>
          <p:cNvSpPr txBox="1"/>
          <p:nvPr/>
        </p:nvSpPr>
        <p:spPr>
          <a:xfrm>
            <a:off x="2562446" y="3891516"/>
            <a:ext cx="2726341" cy="4086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5. Ensemble experiments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62441C-C762-0112-833A-D4A7C6A1A7F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633175" y="1782882"/>
            <a:ext cx="3130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A4DC22-CCC4-A052-60A6-A86D136E0A24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3633175" y="2977273"/>
            <a:ext cx="3130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E4A8AF-2C83-52B3-2227-09CD4D17961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465462" y="3334817"/>
            <a:ext cx="1460155" cy="556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7C5B7D-5EA8-8085-A20D-46518127F75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925617" y="3334817"/>
            <a:ext cx="1188309" cy="556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B6B4F9-A26A-5FDD-4E96-805C7E77DEF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2465462" y="2140426"/>
            <a:ext cx="0" cy="479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5CEFDA-EB73-5680-C1D9-C812DD36BB3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113926" y="2140426"/>
            <a:ext cx="0" cy="479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51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0D541-142B-AA34-1FDA-FA28B9D7D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E6D02E-5BF7-D7D3-3560-CD51B4C068C0}"/>
              </a:ext>
            </a:extLst>
          </p:cNvPr>
          <p:cNvSpPr txBox="1"/>
          <p:nvPr/>
        </p:nvSpPr>
        <p:spPr>
          <a:xfrm>
            <a:off x="1297749" y="1425337"/>
            <a:ext cx="2335426" cy="7150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1. Random Boolean Function Generators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9292AA-8472-FB4E-C2B3-A9BF16F0B552}"/>
              </a:ext>
            </a:extLst>
          </p:cNvPr>
          <p:cNvSpPr txBox="1"/>
          <p:nvPr/>
        </p:nvSpPr>
        <p:spPr>
          <a:xfrm>
            <a:off x="1297749" y="3661037"/>
            <a:ext cx="2335426" cy="7150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3. Boolean Function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93BA7-7596-83E5-CA11-38CF8568E57D}"/>
              </a:ext>
            </a:extLst>
          </p:cNvPr>
          <p:cNvSpPr txBox="1"/>
          <p:nvPr/>
        </p:nvSpPr>
        <p:spPr>
          <a:xfrm>
            <a:off x="4647005" y="3661037"/>
            <a:ext cx="2335426" cy="7150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4. Boolean Network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64FA9-9059-4799-8976-2F47E5E56B5E}"/>
              </a:ext>
            </a:extLst>
          </p:cNvPr>
          <p:cNvSpPr txBox="1"/>
          <p:nvPr/>
        </p:nvSpPr>
        <p:spPr>
          <a:xfrm>
            <a:off x="4647005" y="1425336"/>
            <a:ext cx="2335426" cy="7150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2. Random Boolean Network Generators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59CCCA-A88B-22C2-CD5E-586E4C8213C3}"/>
              </a:ext>
            </a:extLst>
          </p:cNvPr>
          <p:cNvSpPr txBox="1"/>
          <p:nvPr/>
        </p:nvSpPr>
        <p:spPr>
          <a:xfrm>
            <a:off x="7581013" y="2696419"/>
            <a:ext cx="2726341" cy="4086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5. Ensemble experiments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3D35FC-ED56-20E0-3AC5-A12684003BF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465462" y="2140426"/>
            <a:ext cx="0" cy="1520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24888C-DAD6-BDF5-F36A-BC996F82841F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814718" y="2140425"/>
            <a:ext cx="0" cy="1520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D0FAE7-8BDE-D752-0774-A884DB15B6D0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6982431" y="1782881"/>
            <a:ext cx="1961753" cy="913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4706CA-877C-4280-AB2E-1050CD9A1E8D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 flipV="1">
            <a:off x="6982431" y="3105042"/>
            <a:ext cx="1961753" cy="913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3B09FB-3AE3-7534-E274-853EF2840CC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3633175" y="1782881"/>
            <a:ext cx="101383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458771-1FB9-A8AE-87EF-3B3237105DE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633175" y="4018582"/>
            <a:ext cx="10138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0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7264B-90DF-5331-402A-003549D1A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A1A23E-BF7F-E812-FA28-AC0BB7F64A93}"/>
              </a:ext>
            </a:extLst>
          </p:cNvPr>
          <p:cNvSpPr txBox="1"/>
          <p:nvPr/>
        </p:nvSpPr>
        <p:spPr>
          <a:xfrm>
            <a:off x="1020733" y="1425337"/>
            <a:ext cx="2335426" cy="11237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1. Random Boolean Function Generators</a:t>
            </a:r>
          </a:p>
          <a:p>
            <a:r>
              <a:rPr lang="en-US" sz="800" dirty="0" err="1"/>
              <a:t>random_non_degenerated_function</a:t>
            </a:r>
            <a:r>
              <a:rPr lang="en-US" sz="800" dirty="0"/>
              <a:t>(n)</a:t>
            </a:r>
          </a:p>
          <a:p>
            <a:r>
              <a:rPr lang="en-US" sz="800" dirty="0" err="1"/>
              <a:t>random_k_canalizing_function</a:t>
            </a:r>
            <a:r>
              <a:rPr lang="en-US" sz="800" dirty="0"/>
              <a:t>(n, k)</a:t>
            </a:r>
          </a:p>
          <a:p>
            <a:r>
              <a:rPr lang="en-US" sz="800" dirty="0" err="1"/>
              <a:t>random_NCF</a:t>
            </a:r>
            <a:r>
              <a:rPr lang="en-US" sz="800" dirty="0"/>
              <a:t>(n, </a:t>
            </a:r>
            <a:r>
              <a:rPr lang="en-US" sz="800" dirty="0" err="1"/>
              <a:t>layer_structure</a:t>
            </a:r>
            <a:r>
              <a:rPr lang="en-US" sz="800" dirty="0"/>
              <a:t>)</a:t>
            </a:r>
          </a:p>
          <a:p>
            <a:r>
              <a:rPr lang="en-US" sz="800" dirty="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390C4-202C-D85E-085D-CCB9A4639B91}"/>
              </a:ext>
            </a:extLst>
          </p:cNvPr>
          <p:cNvSpPr txBox="1"/>
          <p:nvPr/>
        </p:nvSpPr>
        <p:spPr>
          <a:xfrm>
            <a:off x="1020732" y="2974417"/>
            <a:ext cx="2335426" cy="125991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3. Boolean Function Analysis</a:t>
            </a:r>
          </a:p>
          <a:p>
            <a:r>
              <a:rPr lang="en-US" sz="800" dirty="0" err="1"/>
              <a:t>is_monotonic</a:t>
            </a:r>
            <a:r>
              <a:rPr lang="en-US" sz="800" dirty="0"/>
              <a:t>()	</a:t>
            </a:r>
            <a:r>
              <a:rPr lang="en-US" sz="800" dirty="0" err="1"/>
              <a:t>get_symmetry_groups</a:t>
            </a:r>
            <a:r>
              <a:rPr lang="en-US" sz="800" dirty="0"/>
              <a:t>()</a:t>
            </a:r>
          </a:p>
          <a:p>
            <a:r>
              <a:rPr lang="en-US" sz="800" dirty="0" err="1"/>
              <a:t>is_degenerated</a:t>
            </a:r>
            <a:r>
              <a:rPr lang="en-US" sz="800" dirty="0"/>
              <a:t>()	</a:t>
            </a:r>
            <a:r>
              <a:rPr lang="en-US" sz="800" dirty="0" err="1"/>
              <a:t>get_sensitivity</a:t>
            </a:r>
            <a:r>
              <a:rPr lang="en-US" sz="800" dirty="0"/>
              <a:t>()</a:t>
            </a:r>
          </a:p>
          <a:p>
            <a:r>
              <a:rPr lang="en-US" sz="800" dirty="0" err="1"/>
              <a:t>Is_k_canalizing</a:t>
            </a:r>
            <a:r>
              <a:rPr lang="en-US" sz="800" dirty="0"/>
              <a:t>()	</a:t>
            </a:r>
            <a:r>
              <a:rPr lang="en-US" sz="800" dirty="0" err="1"/>
              <a:t>get_layer_structure</a:t>
            </a:r>
            <a:r>
              <a:rPr lang="en-US" sz="800" dirty="0"/>
              <a:t>()</a:t>
            </a:r>
          </a:p>
          <a:p>
            <a:r>
              <a:rPr lang="en-US" sz="800" dirty="0" err="1"/>
              <a:t>Is_kset_canalizing</a:t>
            </a:r>
            <a:r>
              <a:rPr lang="en-US" sz="800" dirty="0"/>
              <a:t>()	</a:t>
            </a:r>
            <a:r>
              <a:rPr lang="en-US" sz="800" dirty="0" err="1"/>
              <a:t>get_canalizing_strength</a:t>
            </a:r>
            <a:r>
              <a:rPr lang="en-US" sz="800" dirty="0"/>
              <a:t>()</a:t>
            </a:r>
          </a:p>
          <a:p>
            <a:r>
              <a:rPr lang="en-US" sz="800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196A90-AE14-D59A-6D04-D6AC520F9F50}"/>
              </a:ext>
            </a:extLst>
          </p:cNvPr>
          <p:cNvSpPr txBox="1"/>
          <p:nvPr/>
        </p:nvSpPr>
        <p:spPr>
          <a:xfrm>
            <a:off x="3913359" y="2986325"/>
            <a:ext cx="2335426" cy="125991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4. Boolean Network Analysis</a:t>
            </a:r>
          </a:p>
          <a:p>
            <a:r>
              <a:rPr lang="en-US" sz="800" dirty="0" err="1"/>
              <a:t>get_attractors_synchronous</a:t>
            </a:r>
            <a:r>
              <a:rPr lang="en-US" sz="800" dirty="0"/>
              <a:t>()</a:t>
            </a:r>
          </a:p>
          <a:p>
            <a:r>
              <a:rPr lang="en-US" sz="800" dirty="0" err="1"/>
              <a:t>get_steady_states_asynchronous</a:t>
            </a:r>
            <a:r>
              <a:rPr lang="en-US" sz="800" dirty="0"/>
              <a:t>()</a:t>
            </a:r>
          </a:p>
          <a:p>
            <a:r>
              <a:rPr lang="en-US" sz="800" dirty="0" err="1"/>
              <a:t>get_attractors_and_robustness_measures</a:t>
            </a:r>
            <a:r>
              <a:rPr lang="en-US" sz="800" dirty="0"/>
              <a:t>_</a:t>
            </a:r>
          </a:p>
          <a:p>
            <a:r>
              <a:rPr lang="en-US" sz="800" dirty="0"/>
              <a:t>synchronous()</a:t>
            </a:r>
          </a:p>
          <a:p>
            <a:r>
              <a:rPr lang="en-US" sz="800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9B4003-853E-D655-B512-17302323FD4D}"/>
              </a:ext>
            </a:extLst>
          </p:cNvPr>
          <p:cNvSpPr txBox="1"/>
          <p:nvPr/>
        </p:nvSpPr>
        <p:spPr>
          <a:xfrm>
            <a:off x="3913359" y="1425337"/>
            <a:ext cx="2335426" cy="11237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2. Random Boolean Network Generators</a:t>
            </a:r>
          </a:p>
          <a:p>
            <a:r>
              <a:rPr lang="en-US" sz="800" dirty="0"/>
              <a:t>Generates a random Boolean network of defined size, degree distribution, canalizing depth or layer structure, bias, …</a:t>
            </a:r>
          </a:p>
          <a:p>
            <a:endParaRPr 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1A2827-B06C-269A-5A83-32BE7FE042E2}"/>
              </a:ext>
            </a:extLst>
          </p:cNvPr>
          <p:cNvSpPr txBox="1"/>
          <p:nvPr/>
        </p:nvSpPr>
        <p:spPr>
          <a:xfrm>
            <a:off x="7581013" y="2696419"/>
            <a:ext cx="2726341" cy="4086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5. Ensemble experiments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26057F-A143-FE2E-657D-B5F4032DB7F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188445" y="2549049"/>
            <a:ext cx="1" cy="425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068F75-8298-702F-B29E-56557375B184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081072" y="2549049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227993-E2C9-F174-6114-5CED8656F6A5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6248785" y="1987193"/>
            <a:ext cx="2695399" cy="709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98FA36-0950-E24D-EC72-3BF1B77506E7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 flipV="1">
            <a:off x="6248785" y="3105042"/>
            <a:ext cx="2695399" cy="511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7E882D-395C-037A-41E7-9745B3950B09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356159" y="1987193"/>
            <a:ext cx="5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B01527-AF36-AC39-2D67-A3F00BD4BF8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356158" y="3604377"/>
            <a:ext cx="557201" cy="11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14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206</Words>
  <Application>Microsoft Macintosh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Kadelka, Claus [MATH]</dc:creator>
  <cp:lastModifiedBy>Kadelka, Claus [MATH]</cp:lastModifiedBy>
  <cp:revision>1</cp:revision>
  <dcterms:created xsi:type="dcterms:W3CDTF">2025-08-21T05:48:11Z</dcterms:created>
  <dcterms:modified xsi:type="dcterms:W3CDTF">2025-08-21T06:07:40Z</dcterms:modified>
</cp:coreProperties>
</file>