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0"/>
    <p:restoredTop sz="97640"/>
  </p:normalViewPr>
  <p:slideViewPr>
    <p:cSldViewPr snapToGrid="0">
      <p:cViewPr>
        <p:scale>
          <a:sx n="213" d="100"/>
          <a:sy n="213" d="100"/>
        </p:scale>
        <p:origin x="14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6:23:19.301"/>
    </inkml:context>
    <inkml:brush xml:id="br0">
      <inkml:brushProperty name="width" value="0.05" units="cm"/>
      <inkml:brushProperty name="height" value="0.05" units="cm"/>
      <inkml:brushProperty name="color" value="#C35959"/>
    </inkml:brush>
  </inkml:definitions>
  <inkml:trace contextRef="#ctx0" brushRef="#br0">816 148 24575,'6'-5'0,"-1"-1"0,-1 1 0,-2-1 0,1 0 0,-3 1 0,3-1 0,-8 3 0,1 0 0,-7 6 0,3 0 0,-4 5 0,1-2 0,2 5 0,1-5 0,3 2 0,1-2 0,2 0 0,2-1 0,0 1 0,0-1 0,0 1 0,0 0 0,0-1 0,0 3 0,0-1 0,2 1 0,2-5 0,1-1 0,3-2 0,1-2 0,0-1 0,1-3 0,-6 1 0,4-1 0,-8 0 0,5-2 0,-4 2 0,1-2 0,-2 2 0,-2 1 0,1-1 0,-4 3 0,2-2 0,-5-1 0,2 0 0,-2-2 0,2 2 0,0 3 0,1-2 0,-1 2 0,1 0 0,-9-2 0,7 2 0,-9 0 0,10 0 0,-2 3 0,2 0 0,-2 0 0,2 0 0,-5 0 0,5 3 0,-4 0 0,1 2 0,0 1 0,-1 0 0,3-1 0,2 1 0,0-3 0,4 2 0,-1-2 0,7 0 0,3 0 0,4-3 0,8 0 0,-7-3 0,10-5 0,-4 0 0,-1-5 0,0 6 0,-10-1 0,0-1 0,-2 3 0,0-2 0,-3 0 0,2 4 0,-5-3 0,0 4 0,-8-3 0,-7-1 0,-6 4 0,-4-5 0,6 5 0,2-4 0,6 4 0,2-2 0,1 4 0,2-1 0,-2 2 0,2-2 0,-5 1 0,5-2 0,-5 3 0,5 0 0,-2 0 0,0 0 0,2 0 0,-5 3 0,-4 1 0,3 2 0,-12 2 0,12-2 0,-6 1 0,7-2 0,2 1 0,1 2 0,3-2 0,2 2 0,0 1 0,3-3 0,0 4 0,0-3 0,0 6 0,0-4 0,0 2 0,3-3 0,0-4 0,2 3 0,1-3 0,0 4 0,-1-2 0,1-3 0,2 2 0,1-5 0,2 3 0,6-3 0,-4-3 0,10-1 0,-10-2 0,4-1 0,-8-1 0,-1 2 0,0-2 0,-2 2 0,0 1 0,-1 1 0,-4-1 0,1 2 0,-2-2 0,-2 2 0,1-2 0,-4 4 0,2-4 0,-5 4 0,-7-5 0,-16 5 0,3-2 0,-34 3 0,7 7 0,-25 2 0,0 7 0,12 4 0,3 2 0,19 10 0,7-9 0,14-1 0,10-11 0,10-6 0,2 1 0,1-1 0,1 1 0,-2 0 0,3-1 0,0 1 0,3-1 0,-2 1 0,4-3 0,-2 2 0,2-2 0,1 0 0,-1 2 0,10-4 0,-5 2 0,13 0 0,33-2 0,-10 3 0,19-4 0,9-8 0,-40 6 0,27-10 0,-11-3 0,-20 4 0,14-7 0,4-7 0,-29 12 0,28-13 0,-34 15 0,28-15 0,-27 13 0,18-12 0,-26 20 0,-3-1 0,2 0 0,-7 3 0,1 1 0,-7 2 0,-1-3 0,-8 3 0,-2-3 0,-5 3 0,5 0 0,-4 0 0,10 0 0,-2 0 0,4 0 0,3 0 0,-1 0 0,-2 0 0,5 0 0,-10 8 0,5-4 0,-3 6 0,5-2 0,4-1 0,-1 3 0,1-3 0,-1 3 0,3-4 0,0 3 0,3-4 0,0 1 0,3-3 0,0-1 0,5-2 0,7-3 0,-2-1 0,10-4 0,-10 2 0,4-3 0,-8 3 0,-4-5 0,0 3 0,-4-4 0,1 1 0,-2-6 0,0 7 0,0-5 0,0 10 0,-2 2 0,-4 0 0,0 3 0,-5 0 0,-16 6 0,5-1 0,-27 14 0,21-6 0,-9 8 0,18-7 0,-10 13 0,12-7 0,-5 5 0,12-8 0,4-5 0,3-1 0,1 0 0,2-2 0,0 1 0,0-3 0,2 1 0,-1-3 0,4-2 0,-2 0 0,2-1 0,1-1 0,2 2 0,19-3 0,-11 0 0,44-8 0,2-1 0,-4-4 0,4 0 0,-20-13 0,-19 15 0,18-18 0,-28 19 0,2-3 0,-7 2 0,-5 2 0,3-8 0,-5 7 0,3-7 0,-4 8 0,0 1 0,-3 2 0,0 1 0,0-1 0,-2 3 0,2-2 0,-5 2 0,1 0 0,-9-7 0,8 8 0,-9-5 0,11 4 0,-11 2 0,10-1 0,-7 2 0,5 0 0,3 2 0,-4 2 0,-23 20 0,16-11 0,-20 20 0,25-20 0,0 10 0,4-10 0,1 4 0,4-5 0,0 5 0,3-4 0,0 1 0,0-5 0,0-4 0,5-2 0,2-3 0,4-3 0,-2-2 0,1-4 0,-4 3 0,3-4 0,-4 1 0,-2 0 0,0-1 0,-3 1 0,0 0 0,0 1 0,0 2 0,-3 3 0,0 1 0,-2 2 0,-22 0 0,14 2 0,-35 10 0,2 8 0,-22 17 0,18-15 0,3 7 0,39-22 0,-6 3 0,14-4 0,-3 0 0,6-3 0,0-1 0,5-2 0,1 0 0,32 0 0,-22-2 0,29-3 0,-17-4 0,-9 2 0,5-2 0,-21 3 0,-4 0 0,-2 1 0,-2 2 0,-1 0 0,-3 6 0,3 0 0,-2 5 0,4-2 0,-1 2 0,2-2 0,2-3 0,4-1 0,3-2 0,8-3 0,2-2 0,5-3 0,-5 1 0,-4 3 0,-7-1 0,-5 1 0,2-1 0,-4-1 0,1 1 0,1 1 0,-3-1 0,3 2 0,-6 0 0,0 1 0,-11-2 0,6 3 0,-14-3 0,5 4 0,-20 0 0,-3 0 0,-12 0 0,18 3 0,4-2 0,21 1 0,4 1 0,5-3 0,3 3 0,23-3 0,-12 0 0,58 0 0,-44 0 0,71 0 0,-53-6 0,43-3 0,-52 2 0,11-4 0,-38 10 0,-1-3 0,-9 4 0,-8 0 0,1 0 0,-1 3 0,8 0 0,3 0 0,3 0 0,2-3 0,0 0 0,1 0 0,2 0 0,1 0 0,29 0 0,-16 0 0,25 0 0,-32 0 0,0 0 0,-10 0 0,-2 2 0,-6 1 0,-8 8 0,-2-2 0,-9 7 0,6-4 0,-10 4 0,4-6 0,0 4 0,2-7 0,8 1 0,1-5 0,5-3 0,3-5 0,6-1 0,2-5 0,10 0 0,-6-1 0,12-4 0,-14 7 0,4 1 0,-11 3 0,2 4 0,-4-4 0,-1 5 0,-3-3 0,-12 3 0,-13 0 0,-12 0 0,-37 8 0,18 0 0,-30 8 0,46-4 0,-7-1 0,32-4 0,3-2 0,7 0 0,2-2 0,1 0 0,2 2 0,0-2 0,3 3 0,0-1 0,0 1 0,0 0 0,3-1 0,0-2 0,2 0 0,3-1 0,7-1 0,16 1 0,9-2 0,-6 0 0,26 0 0,-10 0 0,-1 0 0,-1-3 0,-37-1 0,3 0 0,-9-1 0,-2 2 0,2-3 0,-4 1 0,1-1 0,-2 0 0,0 1 0,0-1 0,-2 3 0,-1 1 0,-3 2 0,1 0 0,-3 0 0,1 2 0,-1 1 0,3 3 0,-4-1 0,3 1 0,1 0 0,2-1 0,3 1 0,0 0 0,0-1 0,5-2 0,1-3 0,6-3 0,-1-2 0,-2-1 0,-1 0 0,-5 1 0,-1-1 0,-2 0 0,0 1 0,-2 2 0,-1-2 0,-3 4 0,0-4 0,1 2 0,-1 0 0,-2-2 0,2 4 0,-2-1 0,2 2 0,0-3 0,1 3 0,-1-3 0,1 3 0,-1 0 0,0 0 0,1 0 0,2-2 0,-2 1 0,2-1 0,-3 2 0,0 0 0,3 2 0,1 1 0,2 3 0,0-1 0,2 3 0,-1-1 0,4 3 0,-2-3 0,3 1 0,-1 0 0,1-2 0,-1 2 0,1-2 0,0-1 0,-1-1 0,-2 1 0,2-5 0,7 3 0,-4-3 0,8 0 0,-7 0 0,2 0 0,31-7 0,-17 1 0,18-2 0,-25 2 0,-10 5 0,3-1 0,-5 2 0,2-3 0,-2 3 0,0-3 0,-1 3 0,1-2 0,-1 1 0,1-1 0,-3-1 0,2 2 0,-4-4 0,-1 5 0,-6 0 0,-9 0 0,3 5 0,-12 0 0,6-2 0,-1 1 0,2-2 0,5-1 0,4 1 0,-3-2 0,5 0 0,-5 0 0,2 0 0,-2 0 0,0 0 0,0 0 0,0 3 0,2-2 0,1 1 0,2-2 0,0 0 0,1 0 0,-1 0 0,1 0 0,-1 0 0,0 0 0,1 0 0,2 2 0,0 2 0,3 1 0,3-2 0,0 0 0,0-1 0,-1 1 0,-7 3 0,2 0 0,-8-1 0,2 1 0,1-3 0,-1 2 0,1-4 0,2 4 0,-5-5 0,5 5 0,-2-4 0,2 1 0,3 1 0,3-2 0,6-1 0,3-4 0,8-2 0,14-4 0,-3 2 0,21-5 0,-9 2 0,13-8 0,-13 7 0,-9-3 0,-16 8 0,-7 4 0,-5-2 0,-1 2 0,-4 0 0,-1 0 0,-3 1 0,0-2 0,1 1 0,-1-2 0,1 5 0,-1-3 0,3 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91F-437B-D87C-FBBC-F8EABC44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B0F2-4573-D814-C584-C4B68BD8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10FF-ACF4-6170-7642-FC6B4F0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56B6-B267-A50D-24B4-F4B9532E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65AF-C7FE-543B-A006-CC2FEC3F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ED2-C2DD-BD4F-4044-2EA01279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150B-BA70-0804-92ED-54A119C1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FB09-24CD-211A-E5BA-56960A8F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DE0C-1D31-E737-0BFA-07FEDE0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9E08-E94C-F1FB-57F1-151208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56B4-CD6B-EDCE-0815-F23AECF4B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9316-829C-F873-3B8C-9DB33120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2BA1-240D-0631-B3A5-E93090D5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A053-6D3F-BB45-9C23-7E00FD0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5E44-135E-23FD-A556-3FAA2E0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A35-5048-D93E-F2F5-C9F82151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77E3-62B3-AA05-71CE-BE8DE324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88B8-7635-A783-405A-5160FDFF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11F2-878C-A8C5-D6F4-A64B0BC1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5BB7-4876-2AE7-DD71-7F30181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C99-D152-77B9-D0A1-31DE4322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DFF08-9842-5142-77DA-BA2EFA73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8E86-6DAE-B27F-350C-210C9438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D41E-32A2-D912-F2EC-5800A16B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A4BF-21A1-A04C-4289-6F04ED6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76B5-96DF-79F7-2BF9-0A4B37F2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84C-2C4D-51A8-8666-477939D83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D1AF-2F5B-41C1-FDAA-898F3D590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A734C-F4BF-C7F5-4323-512C3BF6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6B9F-0644-E605-12D9-D87133DF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1C2C-4942-0874-AD4B-64C5A865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1ED3-76E4-FA12-D953-E8864F6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833DE-756A-94C9-C52F-031F955F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81066-2C4D-FD94-47E3-223C6D74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651D4-61B6-DAEA-AA6F-C64A1ED8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3D593-6934-1E45-B723-918D0125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57091-B870-A417-D0CC-5CFCF7A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63FA1-0D03-07BB-C243-50A666E1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804CD-A81C-1434-09B8-E47F0FD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5885-A598-AF35-3041-91FE15C0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EEAE-5C28-180B-E728-C330264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E04FE-EEF3-5151-B58C-08C1B1F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FB941-D013-9F27-B31F-CBF23F7E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8E426-8FC4-43ED-7392-3B42DAF1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142C7-8B04-5538-D928-19ACCEB6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44EF-01D5-8DBC-5D91-4BC55019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8E36-364D-326B-9BD9-E15554B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5B80-929E-9650-8733-D752E69A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038B-DC18-E982-7427-9483B945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BDBD-AB3A-AC05-113A-5B8B9B3D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BFE5-A030-59D5-058E-1ED31E2E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8B1C-6711-133B-8F3E-54E793A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895-5DC3-73FD-C55A-2B3388AF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F389-827F-C3E4-A280-15E20A23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B4F9-0573-027F-ACE0-D3870EBB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3FC5-ABD7-46A4-E49D-EF9AD8A9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1BF0-1AC6-F5E8-8A1B-B4BB5240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E703-374D-2FCE-CE4A-394174D4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00542-EA0D-341A-E85B-8654544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4B85-D5F5-BD5F-EB74-413739AF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F4C0-9732-6F14-7D28-0EB886817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0F8E-4B9B-824A-8D22-402E27A31C8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4EB8-5E5E-4CA9-2B7D-1AFFB8B9E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0384-9361-8091-6F67-DAE4BAF6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12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1.xm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318317" y="1224280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8560308" y="1526291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7981870" y="31780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3875964" y="2156182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3761664" y="1609725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3761664" y="4775201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3888663" y="4829176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30833" r="78798" b="6853"/>
          <a:stretch/>
        </p:blipFill>
        <p:spPr>
          <a:xfrm>
            <a:off x="1532815" y="2003782"/>
            <a:ext cx="2171699" cy="4273550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80" y="1526291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0" y="2183516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0" y="1992179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79" y="3264997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5" y="2828041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47" y="2879460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25" y="4301241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4" y="4731602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6" y="5354695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74" y="5220798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9571376" y="155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9579390" y="37610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315960" y="1526291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315960" y="4942840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514786" y="2612381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503849" y="3122679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475912" y="3200465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6477885" y="5773622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8560306" y="4154278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223158" y="500196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295366" y="555447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977010" y="3401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242715" y="22191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819005" y="3397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189692" y="54075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103449" y="175643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103449" y="395323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8670147" y="154171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8670147" y="37764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8670147" y="1880267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8662131" y="185521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8670003" y="381301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8670003" y="21937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9571376" y="183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113611" y="20314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C6AD004-A075-0B51-D278-4DB900C8A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763" y="3685565"/>
            <a:ext cx="492753" cy="4448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7B4C5E-DC33-650D-0F4F-D6A67DEC308B}"/>
              </a:ext>
            </a:extLst>
          </p:cNvPr>
          <p:cNvSpPr txBox="1"/>
          <p:nvPr/>
        </p:nvSpPr>
        <p:spPr>
          <a:xfrm>
            <a:off x="1871045" y="3645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31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994178" y="1200347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9236169" y="1502358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8657731" y="7847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4551825" y="2132249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4437525" y="1585792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4437525" y="4751268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4564524" y="4805243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t="17381" r="49457" b="-225"/>
          <a:stretch/>
        </p:blipFill>
        <p:spPr>
          <a:xfrm>
            <a:off x="535980" y="1176413"/>
            <a:ext cx="6420704" cy="5681587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1" y="1502358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41" y="2159583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41" y="1968246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40" y="3241064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06" y="2804108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08" y="2855527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786" y="4277308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355" y="4707669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07" y="5330762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735" y="5196865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0247237" y="1529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0255251" y="37371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991821" y="1502358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991821" y="4918907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7190647" y="2588448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7179710" y="3098746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7151773" y="3176532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7153746" y="5749689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9236167" y="4130345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899019" y="476263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779191" y="565322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7652871" y="3377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918576" y="2195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8494866" y="33734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865553" y="53835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779310" y="1732503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779310" y="39292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875262" y="2625086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262" y="2625086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840664" y="4907353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64" y="4907353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9346008" y="151778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9346008" y="375253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9359841" y="212942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841" y="2129420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9362229" y="343903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29" y="3439036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9346008" y="1856334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9337992" y="183127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9345864" y="378908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9345864" y="216983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0259962" y="212942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62" y="2129420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0247237" y="1806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789472" y="200756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0255251" y="34352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51" y="3435269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DEEE01-046F-3FC6-0908-615AE2AB9515}"/>
                  </a:ext>
                </a:extLst>
              </p14:cNvPr>
              <p14:cNvContentPartPr/>
              <p14:nvPr/>
            </p14:nvContentPartPr>
            <p14:xfrm>
              <a:off x="4452216" y="4402690"/>
              <a:ext cx="375840" cy="149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DEEE01-046F-3FC6-0908-615AE2AB95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3216" y="4393690"/>
                <a:ext cx="39348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BF3490A-9003-7347-D3CD-9B8583274D99}"/>
              </a:ext>
            </a:extLst>
          </p:cNvPr>
          <p:cNvSpPr txBox="1"/>
          <p:nvPr/>
        </p:nvSpPr>
        <p:spPr>
          <a:xfrm>
            <a:off x="4498588" y="42773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" pitchFamily="2" charset="0"/>
              </a:rPr>
              <a:t>c</a:t>
            </a:r>
            <a:r>
              <a:rPr lang="en-US" i="1" baseline="-25000" dirty="0">
                <a:solidFill>
                  <a:schemeClr val="bg1"/>
                </a:solidFill>
                <a:latin typeface="Times" pitchFamily="2" charset="0"/>
              </a:rPr>
              <a:t>m</a:t>
            </a:r>
            <a:endParaRPr lang="en-US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D93A5-A1D7-BA2C-7E0C-D5837CFCC4DF}"/>
              </a:ext>
            </a:extLst>
          </p:cNvPr>
          <p:cNvSpPr txBox="1"/>
          <p:nvPr/>
        </p:nvSpPr>
        <p:spPr>
          <a:xfrm>
            <a:off x="2598860" y="2298697"/>
            <a:ext cx="35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i="1" dirty="0">
                <a:latin typeface="Times" pitchFamily="2" charset="0"/>
              </a:rPr>
              <a:t>C</a:t>
            </a:r>
            <a:endParaRPr lang="en-US" sz="2000" i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08D9BC-1DCF-1E9D-8180-868B9262AEEF}"/>
              </a:ext>
            </a:extLst>
          </p:cNvPr>
          <p:cNvSpPr txBox="1"/>
          <p:nvPr/>
        </p:nvSpPr>
        <p:spPr>
          <a:xfrm>
            <a:off x="2245148" y="5568238"/>
            <a:ext cx="80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T - C</a:t>
            </a:r>
          </a:p>
        </p:txBody>
      </p:sp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963" y="3777510"/>
            <a:ext cx="492753" cy="4448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5FD7C7-1F00-C13B-9C4D-70ECBD1B1353}"/>
              </a:ext>
            </a:extLst>
          </p:cNvPr>
          <p:cNvSpPr txBox="1"/>
          <p:nvPr/>
        </p:nvSpPr>
        <p:spPr>
          <a:xfrm>
            <a:off x="1058245" y="37371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147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E77-B598-5522-B8B4-FCF81CEF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E5F59D-2E5A-FA15-DA70-DDE1270D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09BDD7A0-05E9-A408-E7E7-E067C7057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27"/>
          <a:stretch/>
        </p:blipFill>
        <p:spPr>
          <a:xfrm>
            <a:off x="-186594" y="0"/>
            <a:ext cx="1390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318317" y="1224280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8560308" y="1526291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7981870" y="31780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3875964" y="2156182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3761664" y="1609725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3761664" y="4775201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3888663" y="4829176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30833" r="78798" b="6853"/>
          <a:stretch/>
        </p:blipFill>
        <p:spPr>
          <a:xfrm>
            <a:off x="1532815" y="2003782"/>
            <a:ext cx="2171699" cy="4273550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80" y="1526291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0" y="2183516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0" y="1992179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79" y="3264997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5" y="2828041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47" y="2879460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25" y="4301241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4" y="4731602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6" y="5354695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74" y="5220798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9571376" y="155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9579390" y="37610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315960" y="1526291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315960" y="4942840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514786" y="2612381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503849" y="3122679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475912" y="3200465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6477885" y="5773622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8560306" y="4154278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223158" y="500196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295366" y="555447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977010" y="3401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242715" y="22191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819005" y="3397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189692" y="54075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103449" y="175643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103449" y="395323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8670147" y="154171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8670147" y="37764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8670147" y="1880267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8662131" y="185521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8670003" y="381301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8670003" y="21937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9571376" y="183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113611" y="20314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C6AD004-A075-0B51-D278-4DB900C8A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763" y="3685565"/>
            <a:ext cx="492753" cy="4448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7B4C5E-DC33-650D-0F4F-D6A67DEC308B}"/>
              </a:ext>
            </a:extLst>
          </p:cNvPr>
          <p:cNvSpPr txBox="1"/>
          <p:nvPr/>
        </p:nvSpPr>
        <p:spPr>
          <a:xfrm>
            <a:off x="1871045" y="3645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37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6D267E46-4A39-C2A4-2E76-A9B67341F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1227178" y="1107938"/>
            <a:ext cx="543141" cy="4853883"/>
          </a:xfrm>
          <a:prstGeom prst="rect">
            <a:avLst/>
          </a:prstGeom>
        </p:spPr>
      </p:pic>
      <p:pic>
        <p:nvPicPr>
          <p:cNvPr id="5" name="Picture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9792177-562D-CF9B-AD87-98551AC4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17" y="2461107"/>
            <a:ext cx="164407" cy="217753"/>
          </a:xfrm>
          <a:prstGeom prst="rect">
            <a:avLst/>
          </a:prstGeom>
        </p:spPr>
      </p:pic>
      <p:pic>
        <p:nvPicPr>
          <p:cNvPr id="6" name="Picture 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A228EAA-3516-0B5E-44EB-10BB5B11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5" y="3882888"/>
            <a:ext cx="123825" cy="164003"/>
          </a:xfrm>
          <a:prstGeom prst="rect">
            <a:avLst/>
          </a:prstGeom>
        </p:spPr>
      </p:pic>
      <p:pic>
        <p:nvPicPr>
          <p:cNvPr id="7" name="Picture 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FA62340-93AE-7623-3749-E541250C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4" y="4313249"/>
            <a:ext cx="123825" cy="16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5A1FE-77FA-C797-42B4-AB8765B3AC7B}"/>
              </a:ext>
            </a:extLst>
          </p:cNvPr>
          <p:cNvSpPr txBox="1"/>
          <p:nvPr/>
        </p:nvSpPr>
        <p:spPr>
          <a:xfrm>
            <a:off x="2238246" y="1135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F2334-03DF-2584-611E-7745F48B173C}"/>
              </a:ext>
            </a:extLst>
          </p:cNvPr>
          <p:cNvSpPr txBox="1"/>
          <p:nvPr/>
        </p:nvSpPr>
        <p:spPr>
          <a:xfrm>
            <a:off x="2246260" y="334272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8EF480-B347-0EE3-2569-452A3A0F694A}"/>
              </a:ext>
            </a:extLst>
          </p:cNvPr>
          <p:cNvCxnSpPr>
            <a:cxnSpLocks/>
          </p:cNvCxnSpPr>
          <p:nvPr/>
        </p:nvCxnSpPr>
        <p:spPr>
          <a:xfrm>
            <a:off x="1227176" y="3735925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1102D0-3573-F6DF-FCCB-A802CAEBC7EC}"/>
              </a:ext>
            </a:extLst>
          </p:cNvPr>
          <p:cNvCxnSpPr>
            <a:cxnSpLocks/>
          </p:cNvCxnSpPr>
          <p:nvPr/>
        </p:nvCxnSpPr>
        <p:spPr>
          <a:xfrm flipH="1">
            <a:off x="1770319" y="1338083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9520E-48EA-89B9-7E59-2CDB20D31882}"/>
              </a:ext>
            </a:extLst>
          </p:cNvPr>
          <p:cNvCxnSpPr>
            <a:cxnSpLocks/>
          </p:cNvCxnSpPr>
          <p:nvPr/>
        </p:nvCxnSpPr>
        <p:spPr>
          <a:xfrm flipH="1">
            <a:off x="1770319" y="353487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BC7C87-D124-6A9B-1D2C-E1A0DA78A70F}"/>
              </a:ext>
            </a:extLst>
          </p:cNvPr>
          <p:cNvSpPr txBox="1"/>
          <p:nvPr/>
        </p:nvSpPr>
        <p:spPr>
          <a:xfrm>
            <a:off x="796080" y="223027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7B956-4675-652D-C800-62F6E9A76224}"/>
              </a:ext>
            </a:extLst>
          </p:cNvPr>
          <p:cNvSpPr txBox="1"/>
          <p:nvPr/>
        </p:nvSpPr>
        <p:spPr>
          <a:xfrm>
            <a:off x="697200" y="44772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400" i="1" dirty="0">
                <a:latin typeface="Times" pitchFamily="2" charset="0"/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F8885-A6CD-46F1-6434-140D563C3DAB}"/>
              </a:ext>
            </a:extLst>
          </p:cNvPr>
          <p:cNvSpPr txBox="1"/>
          <p:nvPr/>
        </p:nvSpPr>
        <p:spPr>
          <a:xfrm>
            <a:off x="1337017" y="112336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F24AD-2061-564E-AC35-78EC06DA5682}"/>
              </a:ext>
            </a:extLst>
          </p:cNvPr>
          <p:cNvSpPr txBox="1"/>
          <p:nvPr/>
        </p:nvSpPr>
        <p:spPr>
          <a:xfrm>
            <a:off x="1337017" y="335811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34291-EC40-3BB7-20FC-310CC10A2A59}"/>
                  </a:ext>
                </a:extLst>
              </p:cNvPr>
              <p:cNvSpPr txBox="1"/>
              <p:nvPr/>
            </p:nvSpPr>
            <p:spPr>
              <a:xfrm>
                <a:off x="1350850" y="1735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34291-EC40-3BB7-20FC-310CC10A2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50" y="1735000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A51C8-7B39-12D7-4A79-66D9780DA89A}"/>
                  </a:ext>
                </a:extLst>
              </p:cNvPr>
              <p:cNvSpPr txBox="1"/>
              <p:nvPr/>
            </p:nvSpPr>
            <p:spPr>
              <a:xfrm>
                <a:off x="1353238" y="3044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A51C8-7B39-12D7-4A79-66D9780D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8" y="3044616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9C9B0B-7E8D-75B9-8FE9-DA3AFFCE8B77}"/>
              </a:ext>
            </a:extLst>
          </p:cNvPr>
          <p:cNvCxnSpPr>
            <a:cxnSpLocks/>
          </p:cNvCxnSpPr>
          <p:nvPr/>
        </p:nvCxnSpPr>
        <p:spPr>
          <a:xfrm>
            <a:off x="1337017" y="1461914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8D85B-BEC2-883E-CF01-8249F7D4797C}"/>
              </a:ext>
            </a:extLst>
          </p:cNvPr>
          <p:cNvSpPr txBox="1"/>
          <p:nvPr/>
        </p:nvSpPr>
        <p:spPr>
          <a:xfrm>
            <a:off x="1329001" y="143685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5EA1F6-5CDB-3800-821F-DBAE01450924}"/>
              </a:ext>
            </a:extLst>
          </p:cNvPr>
          <p:cNvCxnSpPr>
            <a:cxnSpLocks/>
          </p:cNvCxnSpPr>
          <p:nvPr/>
        </p:nvCxnSpPr>
        <p:spPr>
          <a:xfrm>
            <a:off x="1336873" y="339466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49AFBB-EA62-9A35-E8C6-28E63DF3EDE0}"/>
              </a:ext>
            </a:extLst>
          </p:cNvPr>
          <p:cNvCxnSpPr>
            <a:cxnSpLocks/>
          </p:cNvCxnSpPr>
          <p:nvPr/>
        </p:nvCxnSpPr>
        <p:spPr>
          <a:xfrm>
            <a:off x="1336873" y="177541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77A998-91CC-5B44-7F58-0F89CE2BB445}"/>
                  </a:ext>
                </a:extLst>
              </p:cNvPr>
              <p:cNvSpPr txBox="1"/>
              <p:nvPr/>
            </p:nvSpPr>
            <p:spPr>
              <a:xfrm>
                <a:off x="2250971" y="1735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77A998-91CC-5B44-7F58-0F89CE2B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71" y="1735000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3ADBE94-B8BE-20B4-92CD-063BC195F2DD}"/>
              </a:ext>
            </a:extLst>
          </p:cNvPr>
          <p:cNvSpPr txBox="1"/>
          <p:nvPr/>
        </p:nvSpPr>
        <p:spPr>
          <a:xfrm>
            <a:off x="2238246" y="1412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521F21-7763-F24D-4CDE-C32E50DC2E4D}"/>
              </a:ext>
            </a:extLst>
          </p:cNvPr>
          <p:cNvCxnSpPr>
            <a:cxnSpLocks/>
          </p:cNvCxnSpPr>
          <p:nvPr/>
        </p:nvCxnSpPr>
        <p:spPr>
          <a:xfrm flipH="1">
            <a:off x="1780481" y="161314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36323B-6AB5-7EE3-D04B-7B3876D12A22}"/>
                  </a:ext>
                </a:extLst>
              </p:cNvPr>
              <p:cNvSpPr txBox="1"/>
              <p:nvPr/>
            </p:nvSpPr>
            <p:spPr>
              <a:xfrm>
                <a:off x="2246260" y="304084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36323B-6AB5-7EE3-D04B-7B3876D12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60" y="304084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CB65C-2E66-599A-0DD2-4229D6C5CFA0}"/>
                  </a:ext>
                </a:extLst>
              </p:cNvPr>
              <p:cNvSpPr txBox="1"/>
              <p:nvPr/>
            </p:nvSpPr>
            <p:spPr>
              <a:xfrm>
                <a:off x="3096483" y="644009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 pitchFamily="2" charset="0"/>
                  </a:rPr>
                  <a:t>P</a:t>
                </a:r>
                <a:r>
                  <a:rPr lang="en-US" sz="1600" i="1" baseline="-25000" dirty="0">
                    <a:latin typeface="Times" pitchFamily="2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EP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CB65C-2E66-599A-0DD2-4229D6C5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83" y="644009"/>
                <a:ext cx="859941" cy="338554"/>
              </a:xfrm>
              <a:prstGeom prst="rect">
                <a:avLst/>
              </a:prstGeom>
              <a:blipFill>
                <a:blip r:embed="rId8"/>
                <a:stretch>
                  <a:fillRect l="-28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DD3862-D760-5F19-BD31-6A387A2B4E1B}"/>
                  </a:ext>
                </a:extLst>
              </p:cNvPr>
              <p:cNvSpPr txBox="1"/>
              <p:nvPr/>
            </p:nvSpPr>
            <p:spPr>
              <a:xfrm>
                <a:off x="4067093" y="644009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 pitchFamily="2" charset="0"/>
                  </a:rPr>
                  <a:t>P</a:t>
                </a:r>
                <a:r>
                  <a:rPr lang="en-US" sz="1600" i="1" baseline="-25000" dirty="0">
                    <a:latin typeface="Times" pitchFamily="2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NP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DD3862-D760-5F19-BD31-6A387A2B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93" y="644009"/>
                <a:ext cx="859941" cy="338554"/>
              </a:xfrm>
              <a:prstGeom prst="rect">
                <a:avLst/>
              </a:prstGeom>
              <a:blipFill>
                <a:blip r:embed="rId9"/>
                <a:stretch>
                  <a:fillRect l="-44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9E94B35-AC7D-12DE-16AF-99C8FD61F9EA}"/>
              </a:ext>
            </a:extLst>
          </p:cNvPr>
          <p:cNvSpPr txBox="1"/>
          <p:nvPr/>
        </p:nvSpPr>
        <p:spPr>
          <a:xfrm>
            <a:off x="3078889" y="1073518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2" charset="0"/>
              </a:rPr>
              <a:t>1-</a:t>
            </a:r>
            <a:r>
              <a:rPr lang="el-GR" sz="1600" i="1" dirty="0">
                <a:latin typeface="Times" pitchFamily="2" charset="0"/>
              </a:rPr>
              <a:t> β</a:t>
            </a:r>
            <a:r>
              <a:rPr lang="en-US" sz="1600" i="1" dirty="0">
                <a:latin typeface="Times" pitchFamily="2" charset="0"/>
              </a:rPr>
              <a:t>w</a:t>
            </a:r>
            <a:r>
              <a:rPr lang="en-US" sz="1600" i="1" baseline="-25000" dirty="0">
                <a:latin typeface="Times" pitchFamily="2" charset="0"/>
              </a:rPr>
              <a:t>1</a:t>
            </a:r>
            <a:r>
              <a:rPr lang="en-US" sz="1600" i="1" dirty="0">
                <a:latin typeface="Times" pitchFamily="2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91CA8-A232-2BFA-BD02-C5FC1AFF0FDA}"/>
              </a:ext>
            </a:extLst>
          </p:cNvPr>
          <p:cNvSpPr txBox="1"/>
          <p:nvPr/>
        </p:nvSpPr>
        <p:spPr>
          <a:xfrm>
            <a:off x="3078888" y="1338083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1-</a:t>
            </a:r>
            <a:r>
              <a:rPr lang="el-GR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β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2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33BD2-715F-9A8E-6D2A-4BD3302BB24D}"/>
              </a:ext>
            </a:extLst>
          </p:cNvPr>
          <p:cNvSpPr txBox="1"/>
          <p:nvPr/>
        </p:nvSpPr>
        <p:spPr>
          <a:xfrm>
            <a:off x="3096482" y="3379605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1-</a:t>
            </a:r>
            <a:r>
              <a:rPr lang="el-GR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β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k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41348-8042-5865-6673-F867171AABBE}"/>
              </a:ext>
            </a:extLst>
          </p:cNvPr>
          <p:cNvSpPr txBox="1"/>
          <p:nvPr/>
        </p:nvSpPr>
        <p:spPr>
          <a:xfrm>
            <a:off x="4140541" y="1073518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1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F26DAA-C8B8-9D2F-8024-0E4C5237D1B1}"/>
              </a:ext>
            </a:extLst>
          </p:cNvPr>
          <p:cNvSpPr txBox="1"/>
          <p:nvPr/>
        </p:nvSpPr>
        <p:spPr>
          <a:xfrm>
            <a:off x="4140541" y="1309950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2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49C95-82B2-B798-D346-DFD727A5003B}"/>
              </a:ext>
            </a:extLst>
          </p:cNvPr>
          <p:cNvSpPr txBox="1"/>
          <p:nvPr/>
        </p:nvSpPr>
        <p:spPr>
          <a:xfrm>
            <a:off x="4140540" y="3394662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k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C1440366-15FF-3A38-B236-B80EC9C4CF86}"/>
              </a:ext>
            </a:extLst>
          </p:cNvPr>
          <p:cNvSpPr/>
          <p:nvPr/>
        </p:nvSpPr>
        <p:spPr>
          <a:xfrm rot="10800000">
            <a:off x="2985815" y="1136253"/>
            <a:ext cx="119529" cy="2543898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7726B1-A5C7-FA42-99DB-6C7FFF190EF1}"/>
                  </a:ext>
                </a:extLst>
              </p:cNvPr>
              <p:cNvSpPr txBox="1"/>
              <p:nvPr/>
            </p:nvSpPr>
            <p:spPr>
              <a:xfrm>
                <a:off x="3896416" y="1089444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7726B1-A5C7-FA42-99DB-6C7FFF19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416" y="1089444"/>
                <a:ext cx="31299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3877FB-EC0F-D1AE-59CE-5F20CB3A5F14}"/>
                  </a:ext>
                </a:extLst>
              </p:cNvPr>
              <p:cNvSpPr txBox="1"/>
              <p:nvPr/>
            </p:nvSpPr>
            <p:spPr>
              <a:xfrm>
                <a:off x="3893881" y="1333750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3877FB-EC0F-D1AE-59CE-5F20CB3A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81" y="1333750"/>
                <a:ext cx="31299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1D794-B65D-337A-7653-25FF1DD8EF8E}"/>
                  </a:ext>
                </a:extLst>
              </p:cNvPr>
              <p:cNvSpPr txBox="1"/>
              <p:nvPr/>
            </p:nvSpPr>
            <p:spPr>
              <a:xfrm>
                <a:off x="3893881" y="3379605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1D794-B65D-337A-7653-25FF1DD8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81" y="3379605"/>
                <a:ext cx="31299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riangle 42">
            <a:extLst>
              <a:ext uri="{FF2B5EF4-FFF2-40B4-BE49-F238E27FC236}">
                <a16:creationId xmlns:a16="http://schemas.microsoft.com/office/drawing/2014/main" id="{0AD1D92D-7671-F738-A426-52A0CE6DA37A}"/>
              </a:ext>
            </a:extLst>
          </p:cNvPr>
          <p:cNvSpPr/>
          <p:nvPr/>
        </p:nvSpPr>
        <p:spPr>
          <a:xfrm>
            <a:off x="4866416" y="1135480"/>
            <a:ext cx="119529" cy="2543898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3DAB0E-E617-7310-D516-EB63A7E212E7}"/>
              </a:ext>
            </a:extLst>
          </p:cNvPr>
          <p:cNvSpPr txBox="1"/>
          <p:nvPr/>
        </p:nvSpPr>
        <p:spPr>
          <a:xfrm>
            <a:off x="2985814" y="354486"/>
            <a:ext cx="262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2" charset="0"/>
              </a:rPr>
              <a:t>Likelihood contribution</a:t>
            </a:r>
          </a:p>
        </p:txBody>
      </p:sp>
    </p:spTree>
    <p:extLst>
      <p:ext uri="{BB962C8B-B14F-4D97-AF65-F5344CB8AC3E}">
        <p14:creationId xmlns:p14="http://schemas.microsoft.com/office/powerpoint/2010/main" val="258270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106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Jia</dc:creator>
  <cp:lastModifiedBy>Xinglin Jia</cp:lastModifiedBy>
  <cp:revision>8</cp:revision>
  <dcterms:created xsi:type="dcterms:W3CDTF">2023-05-17T00:50:14Z</dcterms:created>
  <dcterms:modified xsi:type="dcterms:W3CDTF">2023-05-17T21:03:20Z</dcterms:modified>
</cp:coreProperties>
</file>